
<file path=[Content_Types].xml><?xml version="1.0" encoding="utf-8"?>
<Types xmlns="http://schemas.openxmlformats.org/package/2006/content-types">
  <Default Extension="png" ContentType="image/png"/>
  <Default Extension="mp3" ContentType="audio/unknown"/>
  <Default Extension="jpeg" ContentType="image/jpeg"/>
  <Default Extension="emf" ContentType="image/x-emf"/>
  <Default Extension="rels" ContentType="application/vnd.openxmlformats-package.relationships+xml"/>
  <Default Extension="xml" ContentType="application/xml"/>
  <Default Extension="fntdata" ContentType="application/x-fontdata"/>
  <Default Extension="gif" ContentType="image/gif"/>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 id="2147483660" r:id="rId2"/>
  </p:sldMasterIdLst>
  <p:notesMasterIdLst>
    <p:notesMasterId r:id="rId28"/>
  </p:notesMasterIdLst>
  <p:sldIdLst>
    <p:sldId id="299" r:id="rId3"/>
    <p:sldId id="260" r:id="rId4"/>
    <p:sldId id="258" r:id="rId5"/>
    <p:sldId id="278" r:id="rId6"/>
    <p:sldId id="275" r:id="rId7"/>
    <p:sldId id="280" r:id="rId8"/>
    <p:sldId id="300" r:id="rId9"/>
    <p:sldId id="281" r:id="rId10"/>
    <p:sldId id="282" r:id="rId11"/>
    <p:sldId id="277" r:id="rId12"/>
    <p:sldId id="283" r:id="rId13"/>
    <p:sldId id="286" r:id="rId14"/>
    <p:sldId id="290" r:id="rId15"/>
    <p:sldId id="301" r:id="rId16"/>
    <p:sldId id="287" r:id="rId17"/>
    <p:sldId id="291" r:id="rId18"/>
    <p:sldId id="289" r:id="rId19"/>
    <p:sldId id="293" r:id="rId20"/>
    <p:sldId id="294" r:id="rId21"/>
    <p:sldId id="295" r:id="rId22"/>
    <p:sldId id="302" r:id="rId23"/>
    <p:sldId id="296" r:id="rId24"/>
    <p:sldId id="297" r:id="rId25"/>
    <p:sldId id="303" r:id="rId26"/>
    <p:sldId id="298" r:id="rId27"/>
  </p:sldIdLst>
  <p:sldSz cx="9144000" cy="5143500" type="screen16x9"/>
  <p:notesSz cx="6858000" cy="9144000"/>
  <p:embeddedFontLst>
    <p:embeddedFont>
      <p:font typeface="Calibri" pitchFamily="34" charset="0"/>
      <p:regular r:id="rId29"/>
      <p:bold r:id="rId30"/>
      <p:italic r:id="rId31"/>
      <p:boldItalic r:id="rId32"/>
    </p:embeddedFont>
    <p:embeddedFont>
      <p:font typeface="Kristen ITC" pitchFamily="66" charset="0"/>
      <p:regular r:id="rId33"/>
    </p:embeddedFont>
    <p:embeddedFont>
      <p:font typeface="Alex Brush" pitchFamily="2" charset="0"/>
      <p:regular r:id="rId34"/>
    </p:embeddedFont>
  </p:embeddedFontLst>
  <p:defaultTextStyle>
    <a:defPPr>
      <a:defRPr lang="es-A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RKDHF12TMCumqoG0DCPLvA==" hashData="9UUnJT0LIE+5LHnN59RL/8a5tVQ="/>
  <p:extLst>
    <p:ext uri="{521415D9-36F7-43E2-AB2F-B90AF26B5E84}">
      <p14:sectionLst xmlns:p14="http://schemas.microsoft.com/office/powerpoint/2010/main">
        <p14:section name="Sección predeterminada" id="{DD5A0237-93AE-435C-A7B0-E21D004BE7A8}">
          <p14:sldIdLst>
            <p14:sldId id="299"/>
            <p14:sldId id="260"/>
            <p14:sldId id="258"/>
            <p14:sldId id="278"/>
            <p14:sldId id="275"/>
            <p14:sldId id="280"/>
            <p14:sldId id="300"/>
            <p14:sldId id="281"/>
            <p14:sldId id="282"/>
            <p14:sldId id="277"/>
            <p14:sldId id="283"/>
            <p14:sldId id="286"/>
            <p14:sldId id="290"/>
            <p14:sldId id="301"/>
            <p14:sldId id="287"/>
            <p14:sldId id="291"/>
            <p14:sldId id="289"/>
            <p14:sldId id="293"/>
            <p14:sldId id="294"/>
            <p14:sldId id="295"/>
            <p14:sldId id="302"/>
            <p14:sldId id="296"/>
            <p14:sldId id="297"/>
            <p14:sldId id="303"/>
            <p14:sldId id="298"/>
          </p14:sldIdLst>
        </p14:section>
      </p14:section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C09B"/>
    <a:srgbClr val="FE140E"/>
    <a:srgbClr val="FF8989"/>
    <a:srgbClr val="FF0000"/>
    <a:srgbClr val="18BE02"/>
    <a:srgbClr val="006600"/>
  </p:clrMru>
  <p:extLst>
    <p:ext uri="{E76CE94A-603C-4142-B9EB-6D1370010A27}">
      <p14:discardImageEditData xmlns:p14="http://schemas.microsoft.com/office/powerpoint/2010/main" val="1"/>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7146" autoAdjust="0"/>
    <p:restoredTop sz="94676" autoAdjust="0"/>
  </p:normalViewPr>
  <p:slideViewPr>
    <p:cSldViewPr>
      <p:cViewPr>
        <p:scale>
          <a:sx n="120" d="100"/>
          <a:sy n="120" d="100"/>
        </p:scale>
        <p:origin x="-72" y="-72"/>
      </p:cViewPr>
      <p:guideLst>
        <p:guide orient="horz" pos="162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font" Target="fonts/font6.fntdata"/><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font" Target="fonts/font5.fntdata"/><Relationship Id="rId38"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font" Target="fonts/font1.fntdata"/><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font" Target="fonts/font4.fntdata"/><Relationship Id="rId37"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notesMaster" Target="notesMasters/notesMaster1.xml"/><Relationship Id="rId36" Type="http://schemas.openxmlformats.org/officeDocument/2006/relationships/viewProps" Target="view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font" Target="fonts/font3.fntdata"/><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font" Target="fonts/font2.fntdata"/><Relationship Id="rId35"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AR"/>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6127E4E4-4042-4177-8C4C-8BEC23B75AFA}" type="datetimeFigureOut">
              <a:rPr lang="es-AR" smtClean="0"/>
              <a:t>09/05/2015</a:t>
            </a:fld>
            <a:endParaRPr lang="es-AR"/>
          </a:p>
        </p:txBody>
      </p:sp>
      <p:sp>
        <p:nvSpPr>
          <p:cNvPr id="4" name="3 Marcador de imagen de diapositiva"/>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s-AR"/>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AR"/>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BE6495C-C857-4495-8ADB-8495B30AF399}" type="slidenum">
              <a:rPr lang="es-AR" smtClean="0"/>
              <a:t>‹Nº›</a:t>
            </a:fld>
            <a:endParaRPr lang="es-AR"/>
          </a:p>
        </p:txBody>
      </p:sp>
    </p:spTree>
    <p:extLst>
      <p:ext uri="{BB962C8B-B14F-4D97-AF65-F5344CB8AC3E}">
        <p14:creationId xmlns:p14="http://schemas.microsoft.com/office/powerpoint/2010/main" val="380169267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AR" dirty="0"/>
          </a:p>
        </p:txBody>
      </p:sp>
      <p:sp>
        <p:nvSpPr>
          <p:cNvPr id="4" name="3 Marcador de número de diapositiva"/>
          <p:cNvSpPr>
            <a:spLocks noGrp="1"/>
          </p:cNvSpPr>
          <p:nvPr>
            <p:ph type="sldNum" sz="quarter" idx="10"/>
          </p:nvPr>
        </p:nvSpPr>
        <p:spPr/>
        <p:txBody>
          <a:bodyPr/>
          <a:lstStyle/>
          <a:p>
            <a:fld id="{CBE6495C-C857-4495-8ADB-8495B30AF399}" type="slidenum">
              <a:rPr lang="es-AR" smtClean="0"/>
              <a:t>2</a:t>
            </a:fld>
            <a:endParaRPr lang="es-AR"/>
          </a:p>
        </p:txBody>
      </p:sp>
    </p:spTree>
    <p:extLst>
      <p:ext uri="{BB962C8B-B14F-4D97-AF65-F5344CB8AC3E}">
        <p14:creationId xmlns:p14="http://schemas.microsoft.com/office/powerpoint/2010/main" val="387004713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AR" dirty="0"/>
          </a:p>
        </p:txBody>
      </p:sp>
      <p:sp>
        <p:nvSpPr>
          <p:cNvPr id="4" name="3 Marcador de número de diapositiva"/>
          <p:cNvSpPr>
            <a:spLocks noGrp="1"/>
          </p:cNvSpPr>
          <p:nvPr>
            <p:ph type="sldNum" sz="quarter" idx="10"/>
          </p:nvPr>
        </p:nvSpPr>
        <p:spPr/>
        <p:txBody>
          <a:bodyPr/>
          <a:lstStyle/>
          <a:p>
            <a:fld id="{CBE6495C-C857-4495-8ADB-8495B30AF399}" type="slidenum">
              <a:rPr lang="es-AR" smtClean="0"/>
              <a:t>3</a:t>
            </a:fld>
            <a:endParaRPr lang="es-AR"/>
          </a:p>
        </p:txBody>
      </p:sp>
    </p:spTree>
    <p:extLst>
      <p:ext uri="{BB962C8B-B14F-4D97-AF65-F5344CB8AC3E}">
        <p14:creationId xmlns:p14="http://schemas.microsoft.com/office/powerpoint/2010/main" val="346581068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AR" dirty="0"/>
          </a:p>
        </p:txBody>
      </p:sp>
      <p:sp>
        <p:nvSpPr>
          <p:cNvPr id="4" name="3 Marcador de número de diapositiva"/>
          <p:cNvSpPr>
            <a:spLocks noGrp="1"/>
          </p:cNvSpPr>
          <p:nvPr>
            <p:ph type="sldNum" sz="quarter" idx="10"/>
          </p:nvPr>
        </p:nvSpPr>
        <p:spPr/>
        <p:txBody>
          <a:bodyPr/>
          <a:lstStyle/>
          <a:p>
            <a:fld id="{CBE6495C-C857-4495-8ADB-8495B30AF399}" type="slidenum">
              <a:rPr lang="es-AR" smtClean="0"/>
              <a:t>10</a:t>
            </a:fld>
            <a:endParaRPr lang="es-AR"/>
          </a:p>
        </p:txBody>
      </p:sp>
    </p:spTree>
    <p:extLst>
      <p:ext uri="{BB962C8B-B14F-4D97-AF65-F5344CB8AC3E}">
        <p14:creationId xmlns:p14="http://schemas.microsoft.com/office/powerpoint/2010/main" val="58157455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AR" dirty="0"/>
          </a:p>
        </p:txBody>
      </p:sp>
      <p:sp>
        <p:nvSpPr>
          <p:cNvPr id="4" name="3 Marcador de número de diapositiva"/>
          <p:cNvSpPr>
            <a:spLocks noGrp="1"/>
          </p:cNvSpPr>
          <p:nvPr>
            <p:ph type="sldNum" sz="quarter" idx="10"/>
          </p:nvPr>
        </p:nvSpPr>
        <p:spPr/>
        <p:txBody>
          <a:bodyPr/>
          <a:lstStyle/>
          <a:p>
            <a:fld id="{CBE6495C-C857-4495-8ADB-8495B30AF399}" type="slidenum">
              <a:rPr lang="es-AR" smtClean="0"/>
              <a:t>11</a:t>
            </a:fld>
            <a:endParaRPr lang="es-AR"/>
          </a:p>
        </p:txBody>
      </p:sp>
    </p:spTree>
    <p:extLst>
      <p:ext uri="{BB962C8B-B14F-4D97-AF65-F5344CB8AC3E}">
        <p14:creationId xmlns:p14="http://schemas.microsoft.com/office/powerpoint/2010/main" val="89224749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AR" dirty="0"/>
          </a:p>
        </p:txBody>
      </p:sp>
      <p:sp>
        <p:nvSpPr>
          <p:cNvPr id="4" name="3 Marcador de número de diapositiva"/>
          <p:cNvSpPr>
            <a:spLocks noGrp="1"/>
          </p:cNvSpPr>
          <p:nvPr>
            <p:ph type="sldNum" sz="quarter" idx="10"/>
          </p:nvPr>
        </p:nvSpPr>
        <p:spPr/>
        <p:txBody>
          <a:bodyPr/>
          <a:lstStyle/>
          <a:p>
            <a:fld id="{CBE6495C-C857-4495-8ADB-8495B30AF399}" type="slidenum">
              <a:rPr lang="es-AR" smtClean="0"/>
              <a:t>17</a:t>
            </a:fld>
            <a:endParaRPr lang="es-AR"/>
          </a:p>
        </p:txBody>
      </p:sp>
    </p:spTree>
    <p:extLst>
      <p:ext uri="{BB962C8B-B14F-4D97-AF65-F5344CB8AC3E}">
        <p14:creationId xmlns:p14="http://schemas.microsoft.com/office/powerpoint/2010/main" val="173804016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AR" dirty="0"/>
          </a:p>
        </p:txBody>
      </p:sp>
      <p:sp>
        <p:nvSpPr>
          <p:cNvPr id="4" name="3 Marcador de número de diapositiva"/>
          <p:cNvSpPr>
            <a:spLocks noGrp="1"/>
          </p:cNvSpPr>
          <p:nvPr>
            <p:ph type="sldNum" sz="quarter" idx="10"/>
          </p:nvPr>
        </p:nvSpPr>
        <p:spPr/>
        <p:txBody>
          <a:bodyPr/>
          <a:lstStyle/>
          <a:p>
            <a:fld id="{CBE6495C-C857-4495-8ADB-8495B30AF399}" type="slidenum">
              <a:rPr lang="es-AR" smtClean="0"/>
              <a:t>18</a:t>
            </a:fld>
            <a:endParaRPr lang="es-AR"/>
          </a:p>
        </p:txBody>
      </p:sp>
    </p:spTree>
    <p:extLst>
      <p:ext uri="{BB962C8B-B14F-4D97-AF65-F5344CB8AC3E}">
        <p14:creationId xmlns:p14="http://schemas.microsoft.com/office/powerpoint/2010/main" val="89224749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19"/>
            <a:ext cx="7772400" cy="1102519"/>
          </a:xfrm>
        </p:spPr>
        <p:txBody>
          <a:bodyPr/>
          <a:lstStyle/>
          <a:p>
            <a:r>
              <a:rPr lang="es-ES" smtClean="0"/>
              <a:t>Haga clic para modificar el estilo de título del patrón</a:t>
            </a:r>
            <a:endParaRPr lang="es-AR"/>
          </a:p>
        </p:txBody>
      </p:sp>
      <p:sp>
        <p:nvSpPr>
          <p:cNvPr id="3" name="2 Subtítulo"/>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AR"/>
          </a:p>
        </p:txBody>
      </p:sp>
      <p:sp>
        <p:nvSpPr>
          <p:cNvPr id="4" name="3 Marcador de fecha"/>
          <p:cNvSpPr>
            <a:spLocks noGrp="1"/>
          </p:cNvSpPr>
          <p:nvPr>
            <p:ph type="dt" sz="half" idx="10"/>
          </p:nvPr>
        </p:nvSpPr>
        <p:spPr/>
        <p:txBody>
          <a:bodyPr/>
          <a:lstStyle/>
          <a:p>
            <a:fld id="{1E5C3566-0805-460C-A8BD-4A55F57E7A5B}" type="datetimeFigureOut">
              <a:rPr lang="es-AR" smtClean="0"/>
              <a:t>09/05/2015</a:t>
            </a:fld>
            <a:endParaRPr lang="es-AR"/>
          </a:p>
        </p:txBody>
      </p:sp>
      <p:sp>
        <p:nvSpPr>
          <p:cNvPr id="5" name="4 Marcador de pie de página"/>
          <p:cNvSpPr>
            <a:spLocks noGrp="1"/>
          </p:cNvSpPr>
          <p:nvPr>
            <p:ph type="ftr" sz="quarter" idx="11"/>
          </p:nvPr>
        </p:nvSpPr>
        <p:spPr/>
        <p:txBody>
          <a:bodyPr/>
          <a:lstStyle/>
          <a:p>
            <a:endParaRPr lang="es-AR"/>
          </a:p>
        </p:txBody>
      </p:sp>
      <p:sp>
        <p:nvSpPr>
          <p:cNvPr id="6" name="5 Marcador de número de diapositiva"/>
          <p:cNvSpPr>
            <a:spLocks noGrp="1"/>
          </p:cNvSpPr>
          <p:nvPr>
            <p:ph type="sldNum" sz="quarter" idx="12"/>
          </p:nvPr>
        </p:nvSpPr>
        <p:spPr/>
        <p:txBody>
          <a:bodyPr/>
          <a:lstStyle/>
          <a:p>
            <a:fld id="{9E1EBB9E-20C8-4320-850A-4006B503243E}" type="slidenum">
              <a:rPr lang="es-AR" smtClean="0"/>
              <a:t>‹Nº›</a:t>
            </a:fld>
            <a:endParaRPr lang="es-AR"/>
          </a:p>
        </p:txBody>
      </p:sp>
    </p:spTree>
    <p:extLst>
      <p:ext uri="{BB962C8B-B14F-4D97-AF65-F5344CB8AC3E}">
        <p14:creationId xmlns:p14="http://schemas.microsoft.com/office/powerpoint/2010/main" val="27352127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AR"/>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a:p>
        </p:txBody>
      </p:sp>
      <p:sp>
        <p:nvSpPr>
          <p:cNvPr id="4" name="3 Marcador de fecha"/>
          <p:cNvSpPr>
            <a:spLocks noGrp="1"/>
          </p:cNvSpPr>
          <p:nvPr>
            <p:ph type="dt" sz="half" idx="10"/>
          </p:nvPr>
        </p:nvSpPr>
        <p:spPr/>
        <p:txBody>
          <a:bodyPr/>
          <a:lstStyle/>
          <a:p>
            <a:fld id="{1E5C3566-0805-460C-A8BD-4A55F57E7A5B}" type="datetimeFigureOut">
              <a:rPr lang="es-AR" smtClean="0"/>
              <a:t>09/05/2015</a:t>
            </a:fld>
            <a:endParaRPr lang="es-AR"/>
          </a:p>
        </p:txBody>
      </p:sp>
      <p:sp>
        <p:nvSpPr>
          <p:cNvPr id="5" name="4 Marcador de pie de página"/>
          <p:cNvSpPr>
            <a:spLocks noGrp="1"/>
          </p:cNvSpPr>
          <p:nvPr>
            <p:ph type="ftr" sz="quarter" idx="11"/>
          </p:nvPr>
        </p:nvSpPr>
        <p:spPr/>
        <p:txBody>
          <a:bodyPr/>
          <a:lstStyle/>
          <a:p>
            <a:endParaRPr lang="es-AR"/>
          </a:p>
        </p:txBody>
      </p:sp>
      <p:sp>
        <p:nvSpPr>
          <p:cNvPr id="6" name="5 Marcador de número de diapositiva"/>
          <p:cNvSpPr>
            <a:spLocks noGrp="1"/>
          </p:cNvSpPr>
          <p:nvPr>
            <p:ph type="sldNum" sz="quarter" idx="12"/>
          </p:nvPr>
        </p:nvSpPr>
        <p:spPr/>
        <p:txBody>
          <a:bodyPr/>
          <a:lstStyle/>
          <a:p>
            <a:fld id="{9E1EBB9E-20C8-4320-850A-4006B503243E}" type="slidenum">
              <a:rPr lang="es-AR" smtClean="0"/>
              <a:t>‹Nº›</a:t>
            </a:fld>
            <a:endParaRPr lang="es-AR"/>
          </a:p>
        </p:txBody>
      </p:sp>
    </p:spTree>
    <p:extLst>
      <p:ext uri="{BB962C8B-B14F-4D97-AF65-F5344CB8AC3E}">
        <p14:creationId xmlns:p14="http://schemas.microsoft.com/office/powerpoint/2010/main" val="236582979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305176"/>
            <a:ext cx="7772400" cy="1021556"/>
          </a:xfrm>
        </p:spPr>
        <p:txBody>
          <a:bodyPr anchor="t"/>
          <a:lstStyle>
            <a:lvl1pPr algn="l">
              <a:defRPr sz="4000" b="1" cap="all"/>
            </a:lvl1pPr>
          </a:lstStyle>
          <a:p>
            <a:r>
              <a:rPr lang="es-ES" smtClean="0"/>
              <a:t>Haga clic para modificar el estilo de título del patrón</a:t>
            </a:r>
            <a:endParaRPr lang="es-AR"/>
          </a:p>
        </p:txBody>
      </p:sp>
      <p:sp>
        <p:nvSpPr>
          <p:cNvPr id="3" name="2 Marcador de texto"/>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1E5C3566-0805-460C-A8BD-4A55F57E7A5B}" type="datetimeFigureOut">
              <a:rPr lang="es-AR" smtClean="0"/>
              <a:t>09/05/2015</a:t>
            </a:fld>
            <a:endParaRPr lang="es-AR"/>
          </a:p>
        </p:txBody>
      </p:sp>
      <p:sp>
        <p:nvSpPr>
          <p:cNvPr id="5" name="4 Marcador de pie de página"/>
          <p:cNvSpPr>
            <a:spLocks noGrp="1"/>
          </p:cNvSpPr>
          <p:nvPr>
            <p:ph type="ftr" sz="quarter" idx="11"/>
          </p:nvPr>
        </p:nvSpPr>
        <p:spPr/>
        <p:txBody>
          <a:bodyPr/>
          <a:lstStyle/>
          <a:p>
            <a:endParaRPr lang="es-AR"/>
          </a:p>
        </p:txBody>
      </p:sp>
      <p:sp>
        <p:nvSpPr>
          <p:cNvPr id="6" name="5 Marcador de número de diapositiva"/>
          <p:cNvSpPr>
            <a:spLocks noGrp="1"/>
          </p:cNvSpPr>
          <p:nvPr>
            <p:ph type="sldNum" sz="quarter" idx="12"/>
          </p:nvPr>
        </p:nvSpPr>
        <p:spPr/>
        <p:txBody>
          <a:bodyPr/>
          <a:lstStyle/>
          <a:p>
            <a:fld id="{9E1EBB9E-20C8-4320-850A-4006B503243E}" type="slidenum">
              <a:rPr lang="es-AR" smtClean="0"/>
              <a:t>‹Nº›</a:t>
            </a:fld>
            <a:endParaRPr lang="es-AR"/>
          </a:p>
        </p:txBody>
      </p:sp>
    </p:spTree>
    <p:extLst>
      <p:ext uri="{BB962C8B-B14F-4D97-AF65-F5344CB8AC3E}">
        <p14:creationId xmlns:p14="http://schemas.microsoft.com/office/powerpoint/2010/main" val="323828223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AR"/>
          </a:p>
        </p:txBody>
      </p:sp>
      <p:sp>
        <p:nvSpPr>
          <p:cNvPr id="3" name="2 Marcador de contenido"/>
          <p:cNvSpPr>
            <a:spLocks noGrp="1"/>
          </p:cNvSpPr>
          <p:nvPr>
            <p:ph sz="half" idx="1"/>
          </p:nvPr>
        </p:nvSpPr>
        <p:spPr>
          <a:xfrm>
            <a:off x="457200" y="900113"/>
            <a:ext cx="4038600" cy="254555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a:p>
        </p:txBody>
      </p:sp>
      <p:sp>
        <p:nvSpPr>
          <p:cNvPr id="4" name="3 Marcador de contenido"/>
          <p:cNvSpPr>
            <a:spLocks noGrp="1"/>
          </p:cNvSpPr>
          <p:nvPr>
            <p:ph sz="half" idx="2"/>
          </p:nvPr>
        </p:nvSpPr>
        <p:spPr>
          <a:xfrm>
            <a:off x="4648200" y="900113"/>
            <a:ext cx="4038600" cy="254555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a:p>
        </p:txBody>
      </p:sp>
      <p:sp>
        <p:nvSpPr>
          <p:cNvPr id="5" name="4 Marcador de fecha"/>
          <p:cNvSpPr>
            <a:spLocks noGrp="1"/>
          </p:cNvSpPr>
          <p:nvPr>
            <p:ph type="dt" sz="half" idx="10"/>
          </p:nvPr>
        </p:nvSpPr>
        <p:spPr/>
        <p:txBody>
          <a:bodyPr/>
          <a:lstStyle/>
          <a:p>
            <a:fld id="{1E5C3566-0805-460C-A8BD-4A55F57E7A5B}" type="datetimeFigureOut">
              <a:rPr lang="es-AR" smtClean="0"/>
              <a:t>09/05/2015</a:t>
            </a:fld>
            <a:endParaRPr lang="es-AR"/>
          </a:p>
        </p:txBody>
      </p:sp>
      <p:sp>
        <p:nvSpPr>
          <p:cNvPr id="6" name="5 Marcador de pie de página"/>
          <p:cNvSpPr>
            <a:spLocks noGrp="1"/>
          </p:cNvSpPr>
          <p:nvPr>
            <p:ph type="ftr" sz="quarter" idx="11"/>
          </p:nvPr>
        </p:nvSpPr>
        <p:spPr/>
        <p:txBody>
          <a:bodyPr/>
          <a:lstStyle/>
          <a:p>
            <a:endParaRPr lang="es-AR"/>
          </a:p>
        </p:txBody>
      </p:sp>
      <p:sp>
        <p:nvSpPr>
          <p:cNvPr id="7" name="6 Marcador de número de diapositiva"/>
          <p:cNvSpPr>
            <a:spLocks noGrp="1"/>
          </p:cNvSpPr>
          <p:nvPr>
            <p:ph type="sldNum" sz="quarter" idx="12"/>
          </p:nvPr>
        </p:nvSpPr>
        <p:spPr/>
        <p:txBody>
          <a:bodyPr/>
          <a:lstStyle/>
          <a:p>
            <a:fld id="{9E1EBB9E-20C8-4320-850A-4006B503243E}" type="slidenum">
              <a:rPr lang="es-AR" smtClean="0"/>
              <a:t>‹Nº›</a:t>
            </a:fld>
            <a:endParaRPr lang="es-AR"/>
          </a:p>
        </p:txBody>
      </p:sp>
    </p:spTree>
    <p:extLst>
      <p:ext uri="{BB962C8B-B14F-4D97-AF65-F5344CB8AC3E}">
        <p14:creationId xmlns:p14="http://schemas.microsoft.com/office/powerpoint/2010/main" val="301937159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a:xfrm>
            <a:off x="457200" y="205979"/>
            <a:ext cx="8229600" cy="857250"/>
          </a:xfrm>
        </p:spPr>
        <p:txBody>
          <a:bodyPr/>
          <a:lstStyle>
            <a:lvl1pPr>
              <a:defRPr/>
            </a:lvl1pPr>
          </a:lstStyle>
          <a:p>
            <a:r>
              <a:rPr lang="es-ES" smtClean="0"/>
              <a:t>Haga clic para modificar el estilo de título del patrón</a:t>
            </a:r>
            <a:endParaRPr lang="es-AR"/>
          </a:p>
        </p:txBody>
      </p:sp>
      <p:sp>
        <p:nvSpPr>
          <p:cNvPr id="3" name="2 Marcador de texto"/>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a:p>
        </p:txBody>
      </p:sp>
      <p:sp>
        <p:nvSpPr>
          <p:cNvPr id="5" name="4 Marcador de texto"/>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a:p>
        </p:txBody>
      </p:sp>
      <p:sp>
        <p:nvSpPr>
          <p:cNvPr id="7" name="6 Marcador de fecha"/>
          <p:cNvSpPr>
            <a:spLocks noGrp="1"/>
          </p:cNvSpPr>
          <p:nvPr>
            <p:ph type="dt" sz="half" idx="10"/>
          </p:nvPr>
        </p:nvSpPr>
        <p:spPr/>
        <p:txBody>
          <a:bodyPr/>
          <a:lstStyle/>
          <a:p>
            <a:fld id="{1E5C3566-0805-460C-A8BD-4A55F57E7A5B}" type="datetimeFigureOut">
              <a:rPr lang="es-AR" smtClean="0"/>
              <a:t>09/05/2015</a:t>
            </a:fld>
            <a:endParaRPr lang="es-AR"/>
          </a:p>
        </p:txBody>
      </p:sp>
      <p:sp>
        <p:nvSpPr>
          <p:cNvPr id="8" name="7 Marcador de pie de página"/>
          <p:cNvSpPr>
            <a:spLocks noGrp="1"/>
          </p:cNvSpPr>
          <p:nvPr>
            <p:ph type="ftr" sz="quarter" idx="11"/>
          </p:nvPr>
        </p:nvSpPr>
        <p:spPr/>
        <p:txBody>
          <a:bodyPr/>
          <a:lstStyle/>
          <a:p>
            <a:endParaRPr lang="es-AR"/>
          </a:p>
        </p:txBody>
      </p:sp>
      <p:sp>
        <p:nvSpPr>
          <p:cNvPr id="9" name="8 Marcador de número de diapositiva"/>
          <p:cNvSpPr>
            <a:spLocks noGrp="1"/>
          </p:cNvSpPr>
          <p:nvPr>
            <p:ph type="sldNum" sz="quarter" idx="12"/>
          </p:nvPr>
        </p:nvSpPr>
        <p:spPr/>
        <p:txBody>
          <a:bodyPr/>
          <a:lstStyle/>
          <a:p>
            <a:fld id="{9E1EBB9E-20C8-4320-850A-4006B503243E}" type="slidenum">
              <a:rPr lang="es-AR" smtClean="0"/>
              <a:t>‹Nº›</a:t>
            </a:fld>
            <a:endParaRPr lang="es-AR"/>
          </a:p>
        </p:txBody>
      </p:sp>
    </p:spTree>
    <p:extLst>
      <p:ext uri="{BB962C8B-B14F-4D97-AF65-F5344CB8AC3E}">
        <p14:creationId xmlns:p14="http://schemas.microsoft.com/office/powerpoint/2010/main" val="252736051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AR"/>
          </a:p>
        </p:txBody>
      </p:sp>
      <p:sp>
        <p:nvSpPr>
          <p:cNvPr id="3" name="2 Marcador de fecha"/>
          <p:cNvSpPr>
            <a:spLocks noGrp="1"/>
          </p:cNvSpPr>
          <p:nvPr>
            <p:ph type="dt" sz="half" idx="10"/>
          </p:nvPr>
        </p:nvSpPr>
        <p:spPr/>
        <p:txBody>
          <a:bodyPr/>
          <a:lstStyle/>
          <a:p>
            <a:fld id="{1E5C3566-0805-460C-A8BD-4A55F57E7A5B}" type="datetimeFigureOut">
              <a:rPr lang="es-AR" smtClean="0"/>
              <a:t>09/05/2015</a:t>
            </a:fld>
            <a:endParaRPr lang="es-AR"/>
          </a:p>
        </p:txBody>
      </p:sp>
      <p:sp>
        <p:nvSpPr>
          <p:cNvPr id="4" name="3 Marcador de pie de página"/>
          <p:cNvSpPr>
            <a:spLocks noGrp="1"/>
          </p:cNvSpPr>
          <p:nvPr>
            <p:ph type="ftr" sz="quarter" idx="11"/>
          </p:nvPr>
        </p:nvSpPr>
        <p:spPr/>
        <p:txBody>
          <a:bodyPr/>
          <a:lstStyle/>
          <a:p>
            <a:endParaRPr lang="es-AR"/>
          </a:p>
        </p:txBody>
      </p:sp>
      <p:sp>
        <p:nvSpPr>
          <p:cNvPr id="5" name="4 Marcador de número de diapositiva"/>
          <p:cNvSpPr>
            <a:spLocks noGrp="1"/>
          </p:cNvSpPr>
          <p:nvPr>
            <p:ph type="sldNum" sz="quarter" idx="12"/>
          </p:nvPr>
        </p:nvSpPr>
        <p:spPr/>
        <p:txBody>
          <a:bodyPr/>
          <a:lstStyle/>
          <a:p>
            <a:fld id="{9E1EBB9E-20C8-4320-850A-4006B503243E}" type="slidenum">
              <a:rPr lang="es-AR" smtClean="0"/>
              <a:t>‹Nº›</a:t>
            </a:fld>
            <a:endParaRPr lang="es-AR"/>
          </a:p>
        </p:txBody>
      </p:sp>
    </p:spTree>
    <p:extLst>
      <p:ext uri="{BB962C8B-B14F-4D97-AF65-F5344CB8AC3E}">
        <p14:creationId xmlns:p14="http://schemas.microsoft.com/office/powerpoint/2010/main" val="391660128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1E5C3566-0805-460C-A8BD-4A55F57E7A5B}" type="datetimeFigureOut">
              <a:rPr lang="es-AR" smtClean="0"/>
              <a:t>09/05/2015</a:t>
            </a:fld>
            <a:endParaRPr lang="es-AR"/>
          </a:p>
        </p:txBody>
      </p:sp>
      <p:sp>
        <p:nvSpPr>
          <p:cNvPr id="3" name="2 Marcador de pie de página"/>
          <p:cNvSpPr>
            <a:spLocks noGrp="1"/>
          </p:cNvSpPr>
          <p:nvPr>
            <p:ph type="ftr" sz="quarter" idx="11"/>
          </p:nvPr>
        </p:nvSpPr>
        <p:spPr/>
        <p:txBody>
          <a:bodyPr/>
          <a:lstStyle/>
          <a:p>
            <a:endParaRPr lang="es-AR"/>
          </a:p>
        </p:txBody>
      </p:sp>
      <p:sp>
        <p:nvSpPr>
          <p:cNvPr id="4" name="3 Marcador de número de diapositiva"/>
          <p:cNvSpPr>
            <a:spLocks noGrp="1"/>
          </p:cNvSpPr>
          <p:nvPr>
            <p:ph type="sldNum" sz="quarter" idx="12"/>
          </p:nvPr>
        </p:nvSpPr>
        <p:spPr/>
        <p:txBody>
          <a:bodyPr/>
          <a:lstStyle/>
          <a:p>
            <a:fld id="{9E1EBB9E-20C8-4320-850A-4006B503243E}" type="slidenum">
              <a:rPr lang="es-AR" smtClean="0"/>
              <a:t>‹Nº›</a:t>
            </a:fld>
            <a:endParaRPr lang="es-AR"/>
          </a:p>
        </p:txBody>
      </p:sp>
    </p:spTree>
    <p:extLst>
      <p:ext uri="{BB962C8B-B14F-4D97-AF65-F5344CB8AC3E}">
        <p14:creationId xmlns:p14="http://schemas.microsoft.com/office/powerpoint/2010/main" val="130462622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1" y="204787"/>
            <a:ext cx="3008313" cy="871538"/>
          </a:xfrm>
        </p:spPr>
        <p:txBody>
          <a:bodyPr anchor="b"/>
          <a:lstStyle>
            <a:lvl1pPr algn="l">
              <a:defRPr sz="2000" b="1"/>
            </a:lvl1pPr>
          </a:lstStyle>
          <a:p>
            <a:r>
              <a:rPr lang="es-ES" smtClean="0"/>
              <a:t>Haga clic para modificar el estilo de título del patrón</a:t>
            </a:r>
            <a:endParaRPr lang="es-AR"/>
          </a:p>
        </p:txBody>
      </p:sp>
      <p:sp>
        <p:nvSpPr>
          <p:cNvPr id="3" name="2 Marcador de contenido"/>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a:p>
        </p:txBody>
      </p:sp>
      <p:sp>
        <p:nvSpPr>
          <p:cNvPr id="4" name="3 Marcador de texto"/>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1E5C3566-0805-460C-A8BD-4A55F57E7A5B}" type="datetimeFigureOut">
              <a:rPr lang="es-AR" smtClean="0"/>
              <a:t>09/05/2015</a:t>
            </a:fld>
            <a:endParaRPr lang="es-AR"/>
          </a:p>
        </p:txBody>
      </p:sp>
      <p:sp>
        <p:nvSpPr>
          <p:cNvPr id="6" name="5 Marcador de pie de página"/>
          <p:cNvSpPr>
            <a:spLocks noGrp="1"/>
          </p:cNvSpPr>
          <p:nvPr>
            <p:ph type="ftr" sz="quarter" idx="11"/>
          </p:nvPr>
        </p:nvSpPr>
        <p:spPr/>
        <p:txBody>
          <a:bodyPr/>
          <a:lstStyle/>
          <a:p>
            <a:endParaRPr lang="es-AR"/>
          </a:p>
        </p:txBody>
      </p:sp>
      <p:sp>
        <p:nvSpPr>
          <p:cNvPr id="7" name="6 Marcador de número de diapositiva"/>
          <p:cNvSpPr>
            <a:spLocks noGrp="1"/>
          </p:cNvSpPr>
          <p:nvPr>
            <p:ph type="sldNum" sz="quarter" idx="12"/>
          </p:nvPr>
        </p:nvSpPr>
        <p:spPr/>
        <p:txBody>
          <a:bodyPr/>
          <a:lstStyle/>
          <a:p>
            <a:fld id="{9E1EBB9E-20C8-4320-850A-4006B503243E}" type="slidenum">
              <a:rPr lang="es-AR" smtClean="0"/>
              <a:t>‹Nº›</a:t>
            </a:fld>
            <a:endParaRPr lang="es-AR"/>
          </a:p>
        </p:txBody>
      </p:sp>
    </p:spTree>
    <p:extLst>
      <p:ext uri="{BB962C8B-B14F-4D97-AF65-F5344CB8AC3E}">
        <p14:creationId xmlns:p14="http://schemas.microsoft.com/office/powerpoint/2010/main" val="115341051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3600450"/>
            <a:ext cx="5486400" cy="425054"/>
          </a:xfrm>
        </p:spPr>
        <p:txBody>
          <a:bodyPr anchor="b"/>
          <a:lstStyle>
            <a:lvl1pPr algn="l">
              <a:defRPr sz="2000" b="1"/>
            </a:lvl1pPr>
          </a:lstStyle>
          <a:p>
            <a:r>
              <a:rPr lang="es-ES" smtClean="0"/>
              <a:t>Haga clic para modificar el estilo de título del patrón</a:t>
            </a:r>
            <a:endParaRPr lang="es-AR"/>
          </a:p>
        </p:txBody>
      </p:sp>
      <p:sp>
        <p:nvSpPr>
          <p:cNvPr id="3" name="2 Marcador de posición de imagen"/>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AR"/>
          </a:p>
        </p:txBody>
      </p:sp>
      <p:sp>
        <p:nvSpPr>
          <p:cNvPr id="4" name="3 Marcador de texto"/>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1E5C3566-0805-460C-A8BD-4A55F57E7A5B}" type="datetimeFigureOut">
              <a:rPr lang="es-AR" smtClean="0"/>
              <a:t>09/05/2015</a:t>
            </a:fld>
            <a:endParaRPr lang="es-AR"/>
          </a:p>
        </p:txBody>
      </p:sp>
      <p:sp>
        <p:nvSpPr>
          <p:cNvPr id="6" name="5 Marcador de pie de página"/>
          <p:cNvSpPr>
            <a:spLocks noGrp="1"/>
          </p:cNvSpPr>
          <p:nvPr>
            <p:ph type="ftr" sz="quarter" idx="11"/>
          </p:nvPr>
        </p:nvSpPr>
        <p:spPr/>
        <p:txBody>
          <a:bodyPr/>
          <a:lstStyle/>
          <a:p>
            <a:endParaRPr lang="es-AR"/>
          </a:p>
        </p:txBody>
      </p:sp>
      <p:sp>
        <p:nvSpPr>
          <p:cNvPr id="7" name="6 Marcador de número de diapositiva"/>
          <p:cNvSpPr>
            <a:spLocks noGrp="1"/>
          </p:cNvSpPr>
          <p:nvPr>
            <p:ph type="sldNum" sz="quarter" idx="12"/>
          </p:nvPr>
        </p:nvSpPr>
        <p:spPr/>
        <p:txBody>
          <a:bodyPr/>
          <a:lstStyle/>
          <a:p>
            <a:fld id="{9E1EBB9E-20C8-4320-850A-4006B503243E}" type="slidenum">
              <a:rPr lang="es-AR" smtClean="0"/>
              <a:t>‹Nº›</a:t>
            </a:fld>
            <a:endParaRPr lang="es-AR"/>
          </a:p>
        </p:txBody>
      </p:sp>
    </p:spTree>
    <p:extLst>
      <p:ext uri="{BB962C8B-B14F-4D97-AF65-F5344CB8AC3E}">
        <p14:creationId xmlns:p14="http://schemas.microsoft.com/office/powerpoint/2010/main" val="286314078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AR"/>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a:p>
        </p:txBody>
      </p:sp>
      <p:sp>
        <p:nvSpPr>
          <p:cNvPr id="4" name="3 Marcador de fecha"/>
          <p:cNvSpPr>
            <a:spLocks noGrp="1"/>
          </p:cNvSpPr>
          <p:nvPr>
            <p:ph type="dt" sz="half" idx="10"/>
          </p:nvPr>
        </p:nvSpPr>
        <p:spPr/>
        <p:txBody>
          <a:bodyPr/>
          <a:lstStyle/>
          <a:p>
            <a:fld id="{1E5C3566-0805-460C-A8BD-4A55F57E7A5B}" type="datetimeFigureOut">
              <a:rPr lang="es-AR" smtClean="0"/>
              <a:t>09/05/2015</a:t>
            </a:fld>
            <a:endParaRPr lang="es-AR"/>
          </a:p>
        </p:txBody>
      </p:sp>
      <p:sp>
        <p:nvSpPr>
          <p:cNvPr id="5" name="4 Marcador de pie de página"/>
          <p:cNvSpPr>
            <a:spLocks noGrp="1"/>
          </p:cNvSpPr>
          <p:nvPr>
            <p:ph type="ftr" sz="quarter" idx="11"/>
          </p:nvPr>
        </p:nvSpPr>
        <p:spPr/>
        <p:txBody>
          <a:bodyPr/>
          <a:lstStyle/>
          <a:p>
            <a:endParaRPr lang="es-AR"/>
          </a:p>
        </p:txBody>
      </p:sp>
      <p:sp>
        <p:nvSpPr>
          <p:cNvPr id="6" name="5 Marcador de número de diapositiva"/>
          <p:cNvSpPr>
            <a:spLocks noGrp="1"/>
          </p:cNvSpPr>
          <p:nvPr>
            <p:ph type="sldNum" sz="quarter" idx="12"/>
          </p:nvPr>
        </p:nvSpPr>
        <p:spPr/>
        <p:txBody>
          <a:bodyPr/>
          <a:lstStyle/>
          <a:p>
            <a:fld id="{9E1EBB9E-20C8-4320-850A-4006B503243E}" type="slidenum">
              <a:rPr lang="es-AR" smtClean="0"/>
              <a:t>‹Nº›</a:t>
            </a:fld>
            <a:endParaRPr lang="es-AR"/>
          </a:p>
        </p:txBody>
      </p:sp>
    </p:spTree>
    <p:extLst>
      <p:ext uri="{BB962C8B-B14F-4D97-AF65-F5344CB8AC3E}">
        <p14:creationId xmlns:p14="http://schemas.microsoft.com/office/powerpoint/2010/main" val="238869594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154781"/>
            <a:ext cx="2057400" cy="3290888"/>
          </a:xfrm>
        </p:spPr>
        <p:txBody>
          <a:bodyPr vert="eaVert"/>
          <a:lstStyle/>
          <a:p>
            <a:r>
              <a:rPr lang="es-ES" smtClean="0"/>
              <a:t>Haga clic para modificar el estilo de título del patrón</a:t>
            </a:r>
            <a:endParaRPr lang="es-AR"/>
          </a:p>
        </p:txBody>
      </p:sp>
      <p:sp>
        <p:nvSpPr>
          <p:cNvPr id="3" name="2 Marcador de texto vertical"/>
          <p:cNvSpPr>
            <a:spLocks noGrp="1"/>
          </p:cNvSpPr>
          <p:nvPr>
            <p:ph type="body" orient="vert" idx="1"/>
          </p:nvPr>
        </p:nvSpPr>
        <p:spPr>
          <a:xfrm>
            <a:off x="457200" y="154781"/>
            <a:ext cx="6019800" cy="329088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a:p>
        </p:txBody>
      </p:sp>
      <p:sp>
        <p:nvSpPr>
          <p:cNvPr id="4" name="3 Marcador de fecha"/>
          <p:cNvSpPr>
            <a:spLocks noGrp="1"/>
          </p:cNvSpPr>
          <p:nvPr>
            <p:ph type="dt" sz="half" idx="10"/>
          </p:nvPr>
        </p:nvSpPr>
        <p:spPr/>
        <p:txBody>
          <a:bodyPr/>
          <a:lstStyle/>
          <a:p>
            <a:fld id="{1E5C3566-0805-460C-A8BD-4A55F57E7A5B}" type="datetimeFigureOut">
              <a:rPr lang="es-AR" smtClean="0"/>
              <a:t>09/05/2015</a:t>
            </a:fld>
            <a:endParaRPr lang="es-AR"/>
          </a:p>
        </p:txBody>
      </p:sp>
      <p:sp>
        <p:nvSpPr>
          <p:cNvPr id="5" name="4 Marcador de pie de página"/>
          <p:cNvSpPr>
            <a:spLocks noGrp="1"/>
          </p:cNvSpPr>
          <p:nvPr>
            <p:ph type="ftr" sz="quarter" idx="11"/>
          </p:nvPr>
        </p:nvSpPr>
        <p:spPr/>
        <p:txBody>
          <a:bodyPr/>
          <a:lstStyle/>
          <a:p>
            <a:endParaRPr lang="es-AR"/>
          </a:p>
        </p:txBody>
      </p:sp>
      <p:sp>
        <p:nvSpPr>
          <p:cNvPr id="6" name="5 Marcador de número de diapositiva"/>
          <p:cNvSpPr>
            <a:spLocks noGrp="1"/>
          </p:cNvSpPr>
          <p:nvPr>
            <p:ph type="sldNum" sz="quarter" idx="12"/>
          </p:nvPr>
        </p:nvSpPr>
        <p:spPr/>
        <p:txBody>
          <a:bodyPr/>
          <a:lstStyle/>
          <a:p>
            <a:fld id="{9E1EBB9E-20C8-4320-850A-4006B503243E}" type="slidenum">
              <a:rPr lang="es-AR" smtClean="0"/>
              <a:t>‹Nº›</a:t>
            </a:fld>
            <a:endParaRPr lang="es-AR"/>
          </a:p>
        </p:txBody>
      </p:sp>
    </p:spTree>
    <p:extLst>
      <p:ext uri="{BB962C8B-B14F-4D97-AF65-F5344CB8AC3E}">
        <p14:creationId xmlns:p14="http://schemas.microsoft.com/office/powerpoint/2010/main" val="163741274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20"/>
            <a:ext cx="7772400" cy="1102519"/>
          </a:xfrm>
          <a:prstGeom prst="rect">
            <a:avLst/>
          </a:prstGeom>
        </p:spPr>
        <p:txBody>
          <a:bodyPr/>
          <a:lstStyle/>
          <a:p>
            <a:r>
              <a:rPr lang="es-ES" smtClean="0"/>
              <a:t>Haga clic para modificar el estilo de título del patrón</a:t>
            </a:r>
            <a:endParaRPr lang="es-AR"/>
          </a:p>
        </p:txBody>
      </p:sp>
      <p:sp>
        <p:nvSpPr>
          <p:cNvPr id="3" name="2 Subtítulo"/>
          <p:cNvSpPr>
            <a:spLocks noGrp="1"/>
          </p:cNvSpPr>
          <p:nvPr>
            <p:ph type="subTitle" idx="1"/>
          </p:nvPr>
        </p:nvSpPr>
        <p:spPr>
          <a:xfrm>
            <a:off x="1371600" y="2914650"/>
            <a:ext cx="6400800" cy="131445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AR"/>
          </a:p>
        </p:txBody>
      </p:sp>
      <p:sp>
        <p:nvSpPr>
          <p:cNvPr id="4" name="3 Marcador de fecha"/>
          <p:cNvSpPr>
            <a:spLocks noGrp="1"/>
          </p:cNvSpPr>
          <p:nvPr>
            <p:ph type="dt" sz="half" idx="10"/>
          </p:nvPr>
        </p:nvSpPr>
        <p:spPr/>
        <p:txBody>
          <a:bodyPr/>
          <a:lstStyle>
            <a:lvl1pPr>
              <a:defRPr/>
            </a:lvl1pPr>
          </a:lstStyle>
          <a:p>
            <a:endParaRPr lang="es-ES">
              <a:solidFill>
                <a:srgbClr val="000000"/>
              </a:solidFill>
            </a:endParaRPr>
          </a:p>
        </p:txBody>
      </p:sp>
    </p:spTree>
    <p:extLst>
      <p:ext uri="{BB962C8B-B14F-4D97-AF65-F5344CB8AC3E}">
        <p14:creationId xmlns:p14="http://schemas.microsoft.com/office/powerpoint/2010/main" val="337965400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es-ES" smtClean="0"/>
              <a:t>Haga clic para modificar el estilo de título del patrón</a:t>
            </a:r>
            <a:endParaRPr lang="es-AR"/>
          </a:p>
        </p:txBody>
      </p:sp>
      <p:sp>
        <p:nvSpPr>
          <p:cNvPr id="3" name="2 Marcador de texto"/>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a:p>
        </p:txBody>
      </p:sp>
      <p:sp>
        <p:nvSpPr>
          <p:cNvPr id="4" name="3 Marcador de fecha"/>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1E5C3566-0805-460C-A8BD-4A55F57E7A5B}" type="datetimeFigureOut">
              <a:rPr lang="es-AR" smtClean="0"/>
              <a:t>09/05/2015</a:t>
            </a:fld>
            <a:endParaRPr lang="es-AR"/>
          </a:p>
        </p:txBody>
      </p:sp>
      <p:sp>
        <p:nvSpPr>
          <p:cNvPr id="5" name="4 Marcador de pie de página"/>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AR"/>
          </a:p>
        </p:txBody>
      </p:sp>
      <p:sp>
        <p:nvSpPr>
          <p:cNvPr id="6" name="5 Marcador de número de diapositiva"/>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9E1EBB9E-20C8-4320-850A-4006B503243E}" type="slidenum">
              <a:rPr lang="es-AR" smtClean="0"/>
              <a:t>‹Nº›</a:t>
            </a:fld>
            <a:endParaRPr lang="es-AR"/>
          </a:p>
        </p:txBody>
      </p:sp>
    </p:spTree>
    <p:extLst>
      <p:ext uri="{BB962C8B-B14F-4D97-AF65-F5344CB8AC3E}">
        <p14:creationId xmlns:p14="http://schemas.microsoft.com/office/powerpoint/2010/main" val="22999054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A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4683919"/>
            <a:ext cx="2133600" cy="357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A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8" Type="http://schemas.openxmlformats.org/officeDocument/2006/relationships/image" Target="../media/image6.jpeg"/><Relationship Id="rId3" Type="http://schemas.openxmlformats.org/officeDocument/2006/relationships/image" Target="../media/image1.jpeg"/><Relationship Id="rId7"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 Id="rId9" Type="http://schemas.openxmlformats.org/officeDocument/2006/relationships/image" Target="../media/image7.jpeg"/></Relationships>
</file>

<file path=ppt/slides/_rels/slide3.xml.rels><?xml version="1.0" encoding="UTF-8" standalone="yes"?>
<Relationships xmlns="http://schemas.openxmlformats.org/package/2006/relationships"><Relationship Id="rId8" Type="http://schemas.openxmlformats.org/officeDocument/2006/relationships/image" Target="../media/image11.jpg"/><Relationship Id="rId13" Type="http://schemas.openxmlformats.org/officeDocument/2006/relationships/image" Target="../media/image16.jpeg"/><Relationship Id="rId3" Type="http://schemas.openxmlformats.org/officeDocument/2006/relationships/slideLayout" Target="../slideLayouts/slideLayout2.xml"/><Relationship Id="rId7" Type="http://schemas.openxmlformats.org/officeDocument/2006/relationships/image" Target="../media/image10.jpeg"/><Relationship Id="rId12" Type="http://schemas.openxmlformats.org/officeDocument/2006/relationships/image" Target="../media/image15.jpg"/><Relationship Id="rId2" Type="http://schemas.microsoft.com/office/2007/relationships/media" Target="../media/media1.mp3"/><Relationship Id="rId1" Type="http://schemas.openxmlformats.org/officeDocument/2006/relationships/audio" Target="NULL" TargetMode="External"/><Relationship Id="rId6" Type="http://schemas.openxmlformats.org/officeDocument/2006/relationships/image" Target="../media/image9.jpg"/><Relationship Id="rId11" Type="http://schemas.openxmlformats.org/officeDocument/2006/relationships/image" Target="../media/image14.jpeg"/><Relationship Id="rId5" Type="http://schemas.openxmlformats.org/officeDocument/2006/relationships/image" Target="../media/image8.jpeg"/><Relationship Id="rId10" Type="http://schemas.openxmlformats.org/officeDocument/2006/relationships/image" Target="../media/image13.png"/><Relationship Id="rId4" Type="http://schemas.openxmlformats.org/officeDocument/2006/relationships/notesSlide" Target="../notesSlides/notesSlide2.xml"/><Relationship Id="rId9" Type="http://schemas.openxmlformats.org/officeDocument/2006/relationships/image" Target="../media/image12.jpeg"/><Relationship Id="rId14" Type="http://schemas.openxmlformats.org/officeDocument/2006/relationships/image" Target="../media/image17.jpg"/></Relationships>
</file>

<file path=ppt/slides/_rels/slide4.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image" Target="../media/image18.jpg"/><Relationship Id="rId1" Type="http://schemas.openxmlformats.org/officeDocument/2006/relationships/slideLayout" Target="../slideLayouts/slideLayout2.xml"/><Relationship Id="rId4" Type="http://schemas.openxmlformats.org/officeDocument/2006/relationships/image" Target="../media/image20.jpg"/></Relationships>
</file>

<file path=ppt/slides/_rels/slide5.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jpg"/><Relationship Id="rId1" Type="http://schemas.openxmlformats.org/officeDocument/2006/relationships/slideLayout" Target="../slideLayouts/slideLayout2.xml"/><Relationship Id="rId6" Type="http://schemas.openxmlformats.org/officeDocument/2006/relationships/image" Target="../media/image25.jpeg"/><Relationship Id="rId5" Type="http://schemas.openxmlformats.org/officeDocument/2006/relationships/image" Target="../media/image24.emf"/><Relationship Id="rId4" Type="http://schemas.openxmlformats.org/officeDocument/2006/relationships/image" Target="../media/image23.png"/></Relationships>
</file>

<file path=ppt/slides/_rels/slide6.xml.rels><?xml version="1.0" encoding="UTF-8" standalone="yes"?>
<Relationships xmlns="http://schemas.openxmlformats.org/package/2006/relationships"><Relationship Id="rId3" Type="http://schemas.openxmlformats.org/officeDocument/2006/relationships/image" Target="../media/image27.jpg"/><Relationship Id="rId2" Type="http://schemas.openxmlformats.org/officeDocument/2006/relationships/image" Target="../media/image26.jpg"/><Relationship Id="rId1" Type="http://schemas.openxmlformats.org/officeDocument/2006/relationships/slideLayout" Target="../slideLayouts/slideLayout2.xml"/><Relationship Id="rId4" Type="http://schemas.openxmlformats.org/officeDocument/2006/relationships/image" Target="../media/image28.jpg"/></Relationships>
</file>

<file path=ppt/slides/_rels/slide7.xml.rels><?xml version="1.0" encoding="UTF-8" standalone="yes"?>
<Relationships xmlns="http://schemas.openxmlformats.org/package/2006/relationships"><Relationship Id="rId8" Type="http://schemas.openxmlformats.org/officeDocument/2006/relationships/image" Target="../media/image35.JPG"/><Relationship Id="rId3" Type="http://schemas.openxmlformats.org/officeDocument/2006/relationships/image" Target="../media/image30.jpg"/><Relationship Id="rId7" Type="http://schemas.openxmlformats.org/officeDocument/2006/relationships/image" Target="../media/image34.JPG"/><Relationship Id="rId2" Type="http://schemas.openxmlformats.org/officeDocument/2006/relationships/image" Target="../media/image29.jpeg"/><Relationship Id="rId1" Type="http://schemas.openxmlformats.org/officeDocument/2006/relationships/slideLayout" Target="../slideLayouts/slideLayout2.xml"/><Relationship Id="rId6" Type="http://schemas.openxmlformats.org/officeDocument/2006/relationships/image" Target="../media/image33.JPG"/><Relationship Id="rId5" Type="http://schemas.openxmlformats.org/officeDocument/2006/relationships/image" Target="../media/image32.jpg"/><Relationship Id="rId4" Type="http://schemas.openxmlformats.org/officeDocument/2006/relationships/image" Target="../media/image31.jpeg"/><Relationship Id="rId9" Type="http://schemas.openxmlformats.org/officeDocument/2006/relationships/image" Target="../media/image36.jpeg"/></Relationships>
</file>

<file path=ppt/slides/_rels/slide8.xml.rels><?xml version="1.0" encoding="UTF-8" standalone="yes"?>
<Relationships xmlns="http://schemas.openxmlformats.org/package/2006/relationships"><Relationship Id="rId8" Type="http://schemas.openxmlformats.org/officeDocument/2006/relationships/image" Target="../media/image43.jpeg"/><Relationship Id="rId3" Type="http://schemas.openxmlformats.org/officeDocument/2006/relationships/image" Target="../media/image38.jpg"/><Relationship Id="rId7" Type="http://schemas.openxmlformats.org/officeDocument/2006/relationships/image" Target="../media/image42.jpeg"/><Relationship Id="rId2" Type="http://schemas.openxmlformats.org/officeDocument/2006/relationships/image" Target="../media/image37.jpeg"/><Relationship Id="rId1" Type="http://schemas.openxmlformats.org/officeDocument/2006/relationships/slideLayout" Target="../slideLayouts/slideLayout2.xml"/><Relationship Id="rId6" Type="http://schemas.openxmlformats.org/officeDocument/2006/relationships/image" Target="../media/image41.jpg"/><Relationship Id="rId5" Type="http://schemas.openxmlformats.org/officeDocument/2006/relationships/image" Target="../media/image40.jpg"/><Relationship Id="rId4" Type="http://schemas.openxmlformats.org/officeDocument/2006/relationships/image" Target="../media/image39.jpeg"/><Relationship Id="rId9" Type="http://schemas.openxmlformats.org/officeDocument/2006/relationships/image" Target="../media/image44.jpeg"/></Relationships>
</file>

<file path=ppt/slides/_rels/slide9.xml.rels><?xml version="1.0" encoding="UTF-8" standalone="yes"?>
<Relationships xmlns="http://schemas.openxmlformats.org/package/2006/relationships"><Relationship Id="rId8" Type="http://schemas.openxmlformats.org/officeDocument/2006/relationships/image" Target="../media/image51.jpeg"/><Relationship Id="rId3" Type="http://schemas.openxmlformats.org/officeDocument/2006/relationships/image" Target="../media/image46.jpeg"/><Relationship Id="rId7" Type="http://schemas.openxmlformats.org/officeDocument/2006/relationships/image" Target="../media/image50.jpeg"/><Relationship Id="rId2" Type="http://schemas.openxmlformats.org/officeDocument/2006/relationships/image" Target="../media/image45.gif"/><Relationship Id="rId1" Type="http://schemas.openxmlformats.org/officeDocument/2006/relationships/slideLayout" Target="../slideLayouts/slideLayout2.xml"/><Relationship Id="rId6" Type="http://schemas.openxmlformats.org/officeDocument/2006/relationships/image" Target="../media/image49.jpeg"/><Relationship Id="rId5" Type="http://schemas.openxmlformats.org/officeDocument/2006/relationships/image" Target="../media/image48.jpeg"/><Relationship Id="rId4" Type="http://schemas.openxmlformats.org/officeDocument/2006/relationships/image" Target="../media/image47.png"/></Relationships>
</file>

<file path=ppt/slides/_rels/slide10.xml.rels><?xml version="1.0" encoding="UTF-8" standalone="yes"?>
<Relationships xmlns="http://schemas.openxmlformats.org/package/2006/relationships"><Relationship Id="rId8" Type="http://schemas.openxmlformats.org/officeDocument/2006/relationships/image" Target="../media/image55.jpg"/><Relationship Id="rId13" Type="http://schemas.openxmlformats.org/officeDocument/2006/relationships/image" Target="../media/image60.jpeg"/><Relationship Id="rId3" Type="http://schemas.openxmlformats.org/officeDocument/2006/relationships/slideLayout" Target="../slideLayouts/slideLayout2.xml"/><Relationship Id="rId7" Type="http://schemas.openxmlformats.org/officeDocument/2006/relationships/image" Target="../media/image54.jpg"/><Relationship Id="rId12" Type="http://schemas.openxmlformats.org/officeDocument/2006/relationships/image" Target="../media/image59.jpeg"/><Relationship Id="rId2" Type="http://schemas.openxmlformats.org/officeDocument/2006/relationships/audio" Target="../media/media2.mp3"/><Relationship Id="rId1" Type="http://schemas.microsoft.com/office/2007/relationships/media" Target="../media/media2.mp3"/><Relationship Id="rId6" Type="http://schemas.openxmlformats.org/officeDocument/2006/relationships/image" Target="../media/image53.jpeg"/><Relationship Id="rId11" Type="http://schemas.openxmlformats.org/officeDocument/2006/relationships/image" Target="../media/image58.png"/><Relationship Id="rId5" Type="http://schemas.openxmlformats.org/officeDocument/2006/relationships/image" Target="../media/image52.jpeg"/><Relationship Id="rId10" Type="http://schemas.openxmlformats.org/officeDocument/2006/relationships/image" Target="../media/image57.jpeg"/><Relationship Id="rId4" Type="http://schemas.openxmlformats.org/officeDocument/2006/relationships/notesSlide" Target="../notesSlides/notesSlide3.xml"/><Relationship Id="rId9" Type="http://schemas.openxmlformats.org/officeDocument/2006/relationships/image" Target="../media/image56.jpg"/><Relationship Id="rId14" Type="http://schemas.openxmlformats.org/officeDocument/2006/relationships/image" Target="../media/image61.jpeg"/></Relationships>
</file>

<file path=ppt/slides/_rels/slide11.xml.rels><?xml version="1.0" encoding="UTF-8" standalone="yes"?>
<Relationships xmlns="http://schemas.openxmlformats.org/package/2006/relationships"><Relationship Id="rId3" Type="http://schemas.openxmlformats.org/officeDocument/2006/relationships/image" Target="../media/image62.jpe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63.jpeg"/></Relationships>
</file>

<file path=ppt/slides/_rels/slide12.xml.rels><?xml version="1.0" encoding="UTF-8" standalone="yes"?>
<Relationships xmlns="http://schemas.openxmlformats.org/package/2006/relationships"><Relationship Id="rId3" Type="http://schemas.openxmlformats.org/officeDocument/2006/relationships/image" Target="../media/image65.jpg"/><Relationship Id="rId2" Type="http://schemas.openxmlformats.org/officeDocument/2006/relationships/image" Target="../media/image64.jpg"/><Relationship Id="rId1" Type="http://schemas.openxmlformats.org/officeDocument/2006/relationships/slideLayout" Target="../slideLayouts/slideLayout2.xml"/><Relationship Id="rId6" Type="http://schemas.openxmlformats.org/officeDocument/2006/relationships/image" Target="../media/image66.jpeg"/><Relationship Id="rId5" Type="http://schemas.openxmlformats.org/officeDocument/2006/relationships/image" Target="../media/image24.emf"/><Relationship Id="rId4" Type="http://schemas.openxmlformats.org/officeDocument/2006/relationships/image" Target="../media/image23.png"/></Relationships>
</file>

<file path=ppt/slides/_rels/slide13.xml.rels><?xml version="1.0" encoding="UTF-8" standalone="yes"?>
<Relationships xmlns="http://schemas.openxmlformats.org/package/2006/relationships"><Relationship Id="rId3" Type="http://schemas.openxmlformats.org/officeDocument/2006/relationships/image" Target="../media/image68.jpeg"/><Relationship Id="rId2" Type="http://schemas.openxmlformats.org/officeDocument/2006/relationships/image" Target="../media/image67.jpg"/><Relationship Id="rId1" Type="http://schemas.openxmlformats.org/officeDocument/2006/relationships/slideLayout" Target="../slideLayouts/slideLayout2.xml"/><Relationship Id="rId4" Type="http://schemas.openxmlformats.org/officeDocument/2006/relationships/image" Target="../media/image69.jpg"/></Relationships>
</file>

<file path=ppt/slides/_rels/slide14.xml.rels><?xml version="1.0" encoding="UTF-8" standalone="yes"?>
<Relationships xmlns="http://schemas.openxmlformats.org/package/2006/relationships"><Relationship Id="rId8" Type="http://schemas.openxmlformats.org/officeDocument/2006/relationships/image" Target="../media/image76.jpg"/><Relationship Id="rId3" Type="http://schemas.openxmlformats.org/officeDocument/2006/relationships/image" Target="../media/image71.jpeg"/><Relationship Id="rId7" Type="http://schemas.openxmlformats.org/officeDocument/2006/relationships/image" Target="../media/image75.jpeg"/><Relationship Id="rId12" Type="http://schemas.openxmlformats.org/officeDocument/2006/relationships/image" Target="../media/image79.jpg"/><Relationship Id="rId2" Type="http://schemas.openxmlformats.org/officeDocument/2006/relationships/image" Target="../media/image70.jpeg"/><Relationship Id="rId1" Type="http://schemas.openxmlformats.org/officeDocument/2006/relationships/slideLayout" Target="../slideLayouts/slideLayout2.xml"/><Relationship Id="rId6" Type="http://schemas.openxmlformats.org/officeDocument/2006/relationships/image" Target="../media/image74.jpeg"/><Relationship Id="rId11" Type="http://schemas.openxmlformats.org/officeDocument/2006/relationships/image" Target="../media/image78.jpeg"/><Relationship Id="rId5" Type="http://schemas.openxmlformats.org/officeDocument/2006/relationships/image" Target="../media/image73.jpg"/><Relationship Id="rId10" Type="http://schemas.openxmlformats.org/officeDocument/2006/relationships/hyperlink" Target="http://www.taringa.net/posts/imagenes/13693013/Top-10-Maravillas-Naturales-de-Colombia.html" TargetMode="External"/><Relationship Id="rId4" Type="http://schemas.openxmlformats.org/officeDocument/2006/relationships/image" Target="../media/image72.jpeg"/><Relationship Id="rId9" Type="http://schemas.openxmlformats.org/officeDocument/2006/relationships/image" Target="../media/image77.jpeg"/></Relationships>
</file>

<file path=ppt/slides/_rels/slide15.xml.rels><?xml version="1.0" encoding="UTF-8" standalone="yes"?>
<Relationships xmlns="http://schemas.openxmlformats.org/package/2006/relationships"><Relationship Id="rId8" Type="http://schemas.openxmlformats.org/officeDocument/2006/relationships/image" Target="../media/image86.jpeg"/><Relationship Id="rId3" Type="http://schemas.openxmlformats.org/officeDocument/2006/relationships/image" Target="../media/image81.jpg"/><Relationship Id="rId7" Type="http://schemas.openxmlformats.org/officeDocument/2006/relationships/image" Target="../media/image85.jpeg"/><Relationship Id="rId2" Type="http://schemas.openxmlformats.org/officeDocument/2006/relationships/image" Target="../media/image80.jpg"/><Relationship Id="rId1" Type="http://schemas.openxmlformats.org/officeDocument/2006/relationships/slideLayout" Target="../slideLayouts/slideLayout2.xml"/><Relationship Id="rId6" Type="http://schemas.openxmlformats.org/officeDocument/2006/relationships/image" Target="../media/image84.jpeg"/><Relationship Id="rId5" Type="http://schemas.openxmlformats.org/officeDocument/2006/relationships/image" Target="../media/image83.jpg"/><Relationship Id="rId4" Type="http://schemas.openxmlformats.org/officeDocument/2006/relationships/image" Target="../media/image82.jpeg"/><Relationship Id="rId9" Type="http://schemas.openxmlformats.org/officeDocument/2006/relationships/image" Target="../media/image87.jpeg"/></Relationships>
</file>

<file path=ppt/slides/_rels/slide16.xml.rels><?xml version="1.0" encoding="UTF-8" standalone="yes"?>
<Relationships xmlns="http://schemas.openxmlformats.org/package/2006/relationships"><Relationship Id="rId3" Type="http://schemas.openxmlformats.org/officeDocument/2006/relationships/image" Target="../media/image89.jpeg"/><Relationship Id="rId7" Type="http://schemas.openxmlformats.org/officeDocument/2006/relationships/image" Target="../media/image93.jpg"/><Relationship Id="rId2" Type="http://schemas.openxmlformats.org/officeDocument/2006/relationships/image" Target="../media/image88.jpg"/><Relationship Id="rId1" Type="http://schemas.openxmlformats.org/officeDocument/2006/relationships/slideLayout" Target="../slideLayouts/slideLayout2.xml"/><Relationship Id="rId6" Type="http://schemas.openxmlformats.org/officeDocument/2006/relationships/image" Target="../media/image92.jpeg"/><Relationship Id="rId5" Type="http://schemas.openxmlformats.org/officeDocument/2006/relationships/image" Target="../media/image91.jpeg"/><Relationship Id="rId4" Type="http://schemas.openxmlformats.org/officeDocument/2006/relationships/image" Target="../media/image90.jpeg"/></Relationships>
</file>

<file path=ppt/slides/_rels/slide17.xml.rels><?xml version="1.0" encoding="UTF-8" standalone="yes"?>
<Relationships xmlns="http://schemas.openxmlformats.org/package/2006/relationships"><Relationship Id="rId8" Type="http://schemas.openxmlformats.org/officeDocument/2006/relationships/image" Target="../media/image97.jpg"/><Relationship Id="rId13" Type="http://schemas.openxmlformats.org/officeDocument/2006/relationships/image" Target="../media/image101.jpeg"/><Relationship Id="rId3" Type="http://schemas.openxmlformats.org/officeDocument/2006/relationships/slideLayout" Target="../slideLayouts/slideLayout2.xml"/><Relationship Id="rId7" Type="http://schemas.openxmlformats.org/officeDocument/2006/relationships/image" Target="../media/image96.png"/><Relationship Id="rId12" Type="http://schemas.openxmlformats.org/officeDocument/2006/relationships/image" Target="../media/image100.jpeg"/><Relationship Id="rId2" Type="http://schemas.openxmlformats.org/officeDocument/2006/relationships/audio" Target="../media/media3.mp3"/><Relationship Id="rId1" Type="http://schemas.microsoft.com/office/2007/relationships/media" Target="../media/media3.mp3"/><Relationship Id="rId6" Type="http://schemas.openxmlformats.org/officeDocument/2006/relationships/image" Target="../media/image95.jpg"/><Relationship Id="rId11" Type="http://schemas.openxmlformats.org/officeDocument/2006/relationships/image" Target="../media/image99.jpeg"/><Relationship Id="rId5" Type="http://schemas.openxmlformats.org/officeDocument/2006/relationships/image" Target="../media/image94.jpeg"/><Relationship Id="rId10" Type="http://schemas.openxmlformats.org/officeDocument/2006/relationships/image" Target="../media/image58.png"/><Relationship Id="rId4" Type="http://schemas.openxmlformats.org/officeDocument/2006/relationships/notesSlide" Target="../notesSlides/notesSlide5.xml"/><Relationship Id="rId9" Type="http://schemas.openxmlformats.org/officeDocument/2006/relationships/image" Target="../media/image98.jpeg"/></Relationships>
</file>

<file path=ppt/slides/_rels/slide18.xml.rels><?xml version="1.0" encoding="UTF-8" standalone="yes"?>
<Relationships xmlns="http://schemas.openxmlformats.org/package/2006/relationships"><Relationship Id="rId3" Type="http://schemas.openxmlformats.org/officeDocument/2006/relationships/image" Target="../media/image102.jpeg"/><Relationship Id="rId2" Type="http://schemas.openxmlformats.org/officeDocument/2006/relationships/notesSlide" Target="../notesSlides/notesSlide6.xml"/><Relationship Id="rId1" Type="http://schemas.openxmlformats.org/officeDocument/2006/relationships/slideLayout" Target="../slideLayouts/slideLayout2.xml"/><Relationship Id="rId5" Type="http://schemas.openxmlformats.org/officeDocument/2006/relationships/image" Target="../media/image104.jpeg"/><Relationship Id="rId4" Type="http://schemas.openxmlformats.org/officeDocument/2006/relationships/image" Target="../media/image103.jpg"/></Relationships>
</file>

<file path=ppt/slides/_rels/slide19.xml.rels><?xml version="1.0" encoding="UTF-8" standalone="yes"?>
<Relationships xmlns="http://schemas.openxmlformats.org/package/2006/relationships"><Relationship Id="rId3" Type="http://schemas.openxmlformats.org/officeDocument/2006/relationships/image" Target="../media/image106.jpeg"/><Relationship Id="rId2" Type="http://schemas.openxmlformats.org/officeDocument/2006/relationships/image" Target="../media/image105.jpeg"/><Relationship Id="rId1" Type="http://schemas.openxmlformats.org/officeDocument/2006/relationships/slideLayout" Target="../slideLayouts/slideLayout2.xml"/><Relationship Id="rId6" Type="http://schemas.openxmlformats.org/officeDocument/2006/relationships/image" Target="../media/image109.jpeg"/><Relationship Id="rId5" Type="http://schemas.openxmlformats.org/officeDocument/2006/relationships/image" Target="../media/image108.jpeg"/><Relationship Id="rId4" Type="http://schemas.openxmlformats.org/officeDocument/2006/relationships/image" Target="../media/image107.jpeg"/></Relationships>
</file>

<file path=ppt/slides/_rels/slide20.xml.rels><?xml version="1.0" encoding="UTF-8" standalone="yes"?>
<Relationships xmlns="http://schemas.openxmlformats.org/package/2006/relationships"><Relationship Id="rId3" Type="http://schemas.openxmlformats.org/officeDocument/2006/relationships/image" Target="../media/image111.jpeg"/><Relationship Id="rId2" Type="http://schemas.openxmlformats.org/officeDocument/2006/relationships/image" Target="../media/image110.png"/><Relationship Id="rId1" Type="http://schemas.openxmlformats.org/officeDocument/2006/relationships/slideLayout" Target="../slideLayouts/slideLayout2.xml"/><Relationship Id="rId5" Type="http://schemas.openxmlformats.org/officeDocument/2006/relationships/image" Target="../media/image113.jpeg"/><Relationship Id="rId4" Type="http://schemas.openxmlformats.org/officeDocument/2006/relationships/image" Target="../media/image112.jpeg"/></Relationships>
</file>

<file path=ppt/slides/_rels/slide21.xml.rels><?xml version="1.0" encoding="UTF-8" standalone="yes"?>
<Relationships xmlns="http://schemas.openxmlformats.org/package/2006/relationships"><Relationship Id="rId8" Type="http://schemas.openxmlformats.org/officeDocument/2006/relationships/image" Target="../media/image76.jpg"/><Relationship Id="rId13" Type="http://schemas.openxmlformats.org/officeDocument/2006/relationships/image" Target="../media/image123.jpeg"/><Relationship Id="rId3" Type="http://schemas.openxmlformats.org/officeDocument/2006/relationships/image" Target="../media/image115.jpeg"/><Relationship Id="rId7" Type="http://schemas.openxmlformats.org/officeDocument/2006/relationships/image" Target="../media/image119.jpeg"/><Relationship Id="rId12" Type="http://schemas.openxmlformats.org/officeDocument/2006/relationships/image" Target="../media/image122.jpeg"/><Relationship Id="rId2" Type="http://schemas.openxmlformats.org/officeDocument/2006/relationships/image" Target="../media/image114.jpg"/><Relationship Id="rId16" Type="http://schemas.openxmlformats.org/officeDocument/2006/relationships/image" Target="../media/image126.jpg"/><Relationship Id="rId1" Type="http://schemas.openxmlformats.org/officeDocument/2006/relationships/slideLayout" Target="../slideLayouts/slideLayout2.xml"/><Relationship Id="rId6" Type="http://schemas.openxmlformats.org/officeDocument/2006/relationships/image" Target="../media/image118.jpg"/><Relationship Id="rId11" Type="http://schemas.openxmlformats.org/officeDocument/2006/relationships/image" Target="../media/image121.jpg"/><Relationship Id="rId5" Type="http://schemas.openxmlformats.org/officeDocument/2006/relationships/image" Target="../media/image117.jpg"/><Relationship Id="rId15" Type="http://schemas.openxmlformats.org/officeDocument/2006/relationships/image" Target="../media/image125.jpg"/><Relationship Id="rId10" Type="http://schemas.openxmlformats.org/officeDocument/2006/relationships/image" Target="../media/image120.jpg"/><Relationship Id="rId4" Type="http://schemas.openxmlformats.org/officeDocument/2006/relationships/image" Target="../media/image116.jpg"/><Relationship Id="rId9" Type="http://schemas.openxmlformats.org/officeDocument/2006/relationships/hyperlink" Target="http://101lugaresincreibles.com/2010/12/maravillas-naturales-sudamerica.html" TargetMode="External"/><Relationship Id="rId14" Type="http://schemas.openxmlformats.org/officeDocument/2006/relationships/image" Target="../media/image124.jpg"/></Relationships>
</file>

<file path=ppt/slides/_rels/slide22.xml.rels><?xml version="1.0" encoding="UTF-8" standalone="yes"?>
<Relationships xmlns="http://schemas.openxmlformats.org/package/2006/relationships"><Relationship Id="rId8" Type="http://schemas.openxmlformats.org/officeDocument/2006/relationships/image" Target="../media/image133.jpg"/><Relationship Id="rId3" Type="http://schemas.openxmlformats.org/officeDocument/2006/relationships/image" Target="../media/image128.jpeg"/><Relationship Id="rId7" Type="http://schemas.openxmlformats.org/officeDocument/2006/relationships/image" Target="../media/image132.jpeg"/><Relationship Id="rId2" Type="http://schemas.openxmlformats.org/officeDocument/2006/relationships/image" Target="../media/image127.jpg"/><Relationship Id="rId1" Type="http://schemas.openxmlformats.org/officeDocument/2006/relationships/slideLayout" Target="../slideLayouts/slideLayout2.xml"/><Relationship Id="rId6" Type="http://schemas.openxmlformats.org/officeDocument/2006/relationships/image" Target="../media/image131.png"/><Relationship Id="rId5" Type="http://schemas.openxmlformats.org/officeDocument/2006/relationships/image" Target="../media/image130.jpeg"/><Relationship Id="rId4" Type="http://schemas.openxmlformats.org/officeDocument/2006/relationships/image" Target="../media/image129.jpeg"/><Relationship Id="rId9" Type="http://schemas.openxmlformats.org/officeDocument/2006/relationships/image" Target="../media/image134.png"/></Relationships>
</file>

<file path=ppt/slides/_rels/slide23.xml.rels><?xml version="1.0" encoding="UTF-8" standalone="yes"?>
<Relationships xmlns="http://schemas.openxmlformats.org/package/2006/relationships"><Relationship Id="rId3" Type="http://schemas.openxmlformats.org/officeDocument/2006/relationships/image" Target="../media/image136.jpeg"/><Relationship Id="rId7" Type="http://schemas.openxmlformats.org/officeDocument/2006/relationships/image" Target="../media/image140.jpeg"/><Relationship Id="rId2" Type="http://schemas.openxmlformats.org/officeDocument/2006/relationships/image" Target="../media/image135.jpeg"/><Relationship Id="rId1" Type="http://schemas.openxmlformats.org/officeDocument/2006/relationships/slideLayout" Target="../slideLayouts/slideLayout2.xml"/><Relationship Id="rId6" Type="http://schemas.openxmlformats.org/officeDocument/2006/relationships/image" Target="../media/image139.jpg"/><Relationship Id="rId5" Type="http://schemas.openxmlformats.org/officeDocument/2006/relationships/image" Target="../media/image138.jpg"/><Relationship Id="rId4" Type="http://schemas.openxmlformats.org/officeDocument/2006/relationships/image" Target="../media/image137.jp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8" Type="http://schemas.openxmlformats.org/officeDocument/2006/relationships/image" Target="../media/image144.png"/><Relationship Id="rId13" Type="http://schemas.openxmlformats.org/officeDocument/2006/relationships/hyperlink" Target="https://vk.com/mispps" TargetMode="External"/><Relationship Id="rId3" Type="http://schemas.openxmlformats.org/officeDocument/2006/relationships/image" Target="../media/image141.png"/><Relationship Id="rId7" Type="http://schemas.openxmlformats.org/officeDocument/2006/relationships/hyperlink" Target="https://www.facebook.com/mispps" TargetMode="External"/><Relationship Id="rId12" Type="http://schemas.openxmlformats.org/officeDocument/2006/relationships/image" Target="../media/image146.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143.png"/><Relationship Id="rId11" Type="http://schemas.openxmlformats.org/officeDocument/2006/relationships/hyperlink" Target="https://plus.google.com/+Mispps/" TargetMode="External"/><Relationship Id="rId5" Type="http://schemas.openxmlformats.org/officeDocument/2006/relationships/image" Target="../media/image142.png"/><Relationship Id="rId10" Type="http://schemas.openxmlformats.org/officeDocument/2006/relationships/image" Target="../media/image145.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147.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4" name="3 CuadroTexto"/>
          <p:cNvSpPr txBox="1"/>
          <p:nvPr/>
        </p:nvSpPr>
        <p:spPr>
          <a:xfrm rot="19197425">
            <a:off x="71009" y="380861"/>
            <a:ext cx="1138132" cy="461665"/>
          </a:xfrm>
          <a:prstGeom prst="rect">
            <a:avLst/>
          </a:prstGeom>
          <a:noFill/>
        </p:spPr>
        <p:txBody>
          <a:bodyPr wrap="none" rtlCol="0">
            <a:spAutoFit/>
          </a:bodyPr>
          <a:lstStyle/>
          <a:p>
            <a:r>
              <a:rPr lang="es-AR" sz="2400" dirty="0">
                <a:solidFill>
                  <a:schemeClr val="bg1"/>
                </a:solidFill>
              </a:rPr>
              <a:t>P</a:t>
            </a:r>
            <a:r>
              <a:rPr lang="es-AR" sz="2400" dirty="0" smtClean="0">
                <a:solidFill>
                  <a:schemeClr val="bg1"/>
                </a:solidFill>
              </a:rPr>
              <a:t>arte  2</a:t>
            </a:r>
          </a:p>
        </p:txBody>
      </p:sp>
      <p:sp>
        <p:nvSpPr>
          <p:cNvPr id="6" name="5 Rectángulo"/>
          <p:cNvSpPr/>
          <p:nvPr/>
        </p:nvSpPr>
        <p:spPr>
          <a:xfrm>
            <a:off x="3347864" y="-884634"/>
            <a:ext cx="1382110" cy="707886"/>
          </a:xfrm>
          <a:prstGeom prst="rect">
            <a:avLst/>
          </a:prstGeom>
        </p:spPr>
        <p:txBody>
          <a:bodyPr wrap="none">
            <a:spAutoFit/>
            <a:scene3d>
              <a:camera prst="orthographicFront"/>
              <a:lightRig rig="brightRoom" dir="t"/>
            </a:scene3d>
            <a:sp3d contourW="6350" prstMaterial="plastic">
              <a:bevelT w="20320" h="20320" prst="angle"/>
              <a:contourClr>
                <a:schemeClr val="accent1">
                  <a:tint val="100000"/>
                  <a:shade val="100000"/>
                  <a:hueMod val="100000"/>
                  <a:satMod val="100000"/>
                </a:schemeClr>
              </a:contourClr>
            </a:sp3d>
          </a:bodyPr>
          <a:lstStyle/>
          <a:p>
            <a:pPr lvl="0"/>
            <a:r>
              <a:rPr lang="es-AR" sz="4000" b="1" cap="all" dirty="0" smtClean="0">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rPr>
              <a:t>Chile</a:t>
            </a:r>
            <a:endParaRPr lang="es-AR" sz="4000" b="1" cap="all" dirty="0">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endParaRPr>
          </a:p>
        </p:txBody>
      </p:sp>
      <p:sp>
        <p:nvSpPr>
          <p:cNvPr id="7" name="6 CuadroTexto"/>
          <p:cNvSpPr txBox="1"/>
          <p:nvPr/>
        </p:nvSpPr>
        <p:spPr>
          <a:xfrm>
            <a:off x="-2700808" y="3130294"/>
            <a:ext cx="2534668" cy="707886"/>
          </a:xfrm>
          <a:prstGeom prst="rect">
            <a:avLst/>
          </a:prstGeom>
        </p:spPr>
        <p:txBody>
          <a:bodyPr wrap="none">
            <a:spAutoFit/>
            <a:scene3d>
              <a:camera prst="orthographicFront"/>
              <a:lightRig rig="brightRoom" dir="t"/>
            </a:scene3d>
            <a:sp3d contourW="6350" prstMaterial="plastic">
              <a:bevelT w="20320" h="20320" prst="angle"/>
              <a:contourClr>
                <a:schemeClr val="accent1">
                  <a:tint val="100000"/>
                  <a:shade val="100000"/>
                  <a:hueMod val="100000"/>
                  <a:satMod val="100000"/>
                </a:schemeClr>
              </a:contourClr>
            </a:sp3d>
          </a:bodyPr>
          <a:lstStyle>
            <a:defPPr>
              <a:defRPr lang="es-AR"/>
            </a:defPPr>
            <a:lvl1pPr lvl="0">
              <a:defRPr sz="4000" b="1" cap="all">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defRPr>
            </a:lvl1pPr>
          </a:lstStyle>
          <a:p>
            <a:r>
              <a:rPr lang="es-AR" dirty="0" smtClean="0">
                <a:solidFill>
                  <a:schemeClr val="accent6">
                    <a:lumMod val="50000"/>
                  </a:schemeClr>
                </a:solidFill>
              </a:rPr>
              <a:t>Colombia</a:t>
            </a:r>
            <a:endParaRPr lang="es-AR" dirty="0">
              <a:solidFill>
                <a:schemeClr val="accent6">
                  <a:lumMod val="50000"/>
                </a:schemeClr>
              </a:solidFill>
            </a:endParaRPr>
          </a:p>
        </p:txBody>
      </p:sp>
      <p:sp>
        <p:nvSpPr>
          <p:cNvPr id="8" name="7 Rectángulo"/>
          <p:cNvSpPr/>
          <p:nvPr/>
        </p:nvSpPr>
        <p:spPr>
          <a:xfrm>
            <a:off x="9396536" y="2427734"/>
            <a:ext cx="2351349" cy="707886"/>
          </a:xfrm>
          <a:prstGeom prst="rect">
            <a:avLst/>
          </a:prstGeom>
        </p:spPr>
        <p:txBody>
          <a:bodyPr wrap="none">
            <a:spAutoFit/>
            <a:scene3d>
              <a:camera prst="orthographicFront"/>
              <a:lightRig rig="brightRoom" dir="t"/>
            </a:scene3d>
            <a:sp3d contourW="6350" prstMaterial="plastic">
              <a:bevelT w="20320" h="20320" prst="angle"/>
              <a:contourClr>
                <a:schemeClr val="accent1">
                  <a:tint val="100000"/>
                  <a:shade val="100000"/>
                  <a:hueMod val="100000"/>
                  <a:satMod val="100000"/>
                </a:schemeClr>
              </a:contourClr>
            </a:sp3d>
          </a:bodyPr>
          <a:lstStyle/>
          <a:p>
            <a:r>
              <a:rPr lang="es-AR" sz="4000" b="1" cap="all" dirty="0" err="1" smtClean="0">
                <a:ln/>
                <a:solidFill>
                  <a:srgbClr val="18BE02"/>
                </a:solidFill>
                <a:effectLst>
                  <a:outerShdw blurRad="19685" dist="12700" dir="5400000" algn="tl" rotWithShape="0">
                    <a:schemeClr val="accent1">
                      <a:satMod val="130000"/>
                      <a:alpha val="60000"/>
                    </a:schemeClr>
                  </a:outerShdw>
                  <a:reflection blurRad="10000" stA="55000" endPos="48000" dist="500" dir="5400000" sy="-100000" algn="bl" rotWithShape="0"/>
                </a:effectLst>
              </a:rPr>
              <a:t>eCUADOR</a:t>
            </a:r>
            <a:endParaRPr lang="es-AR" sz="4000" b="1" cap="all" dirty="0">
              <a:ln/>
              <a:solidFill>
                <a:srgbClr val="18BE02"/>
              </a:solidFill>
              <a:effectLst>
                <a:outerShdw blurRad="19685" dist="12700" dir="5400000" algn="tl" rotWithShape="0">
                  <a:schemeClr val="accent1">
                    <a:satMod val="130000"/>
                    <a:alpha val="60000"/>
                  </a:schemeClr>
                </a:outerShdw>
                <a:reflection blurRad="10000" stA="55000" endPos="48000" dist="500" dir="5400000" sy="-100000" algn="bl" rotWithShape="0"/>
              </a:effectLst>
            </a:endParaRPr>
          </a:p>
        </p:txBody>
      </p:sp>
      <p:sp>
        <p:nvSpPr>
          <p:cNvPr id="9" name="4-Point Star 8"/>
          <p:cNvSpPr/>
          <p:nvPr/>
        </p:nvSpPr>
        <p:spPr>
          <a:xfrm rot="890656">
            <a:off x="3871648" y="1540124"/>
            <a:ext cx="564406" cy="423305"/>
          </a:xfrm>
          <a:prstGeom prst="star4">
            <a:avLst>
              <a:gd name="adj" fmla="val 6656"/>
            </a:avLst>
          </a:prstGeom>
          <a:gradFill flip="none" rotWithShape="1">
            <a:gsLst>
              <a:gs pos="0">
                <a:schemeClr val="bg1"/>
              </a:gs>
              <a:gs pos="63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0" name="4-Point Star 9"/>
          <p:cNvSpPr/>
          <p:nvPr/>
        </p:nvSpPr>
        <p:spPr>
          <a:xfrm rot="890656">
            <a:off x="1890674" y="1265560"/>
            <a:ext cx="634271" cy="475703"/>
          </a:xfrm>
          <a:prstGeom prst="star4">
            <a:avLst>
              <a:gd name="adj" fmla="val 6656"/>
            </a:avLst>
          </a:prstGeom>
          <a:gradFill flip="none" rotWithShape="1">
            <a:gsLst>
              <a:gs pos="0">
                <a:schemeClr val="bg1"/>
              </a:gs>
              <a:gs pos="63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1" name="4-Point Star 10"/>
          <p:cNvSpPr/>
          <p:nvPr/>
        </p:nvSpPr>
        <p:spPr>
          <a:xfrm rot="890656">
            <a:off x="5069443" y="1493427"/>
            <a:ext cx="761624" cy="571218"/>
          </a:xfrm>
          <a:prstGeom prst="star4">
            <a:avLst>
              <a:gd name="adj" fmla="val 6656"/>
            </a:avLst>
          </a:prstGeom>
          <a:gradFill flip="none" rotWithShape="1">
            <a:gsLst>
              <a:gs pos="0">
                <a:schemeClr val="bg1"/>
              </a:gs>
              <a:gs pos="63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2" name="4-Point Star 11"/>
          <p:cNvSpPr/>
          <p:nvPr/>
        </p:nvSpPr>
        <p:spPr>
          <a:xfrm rot="890656">
            <a:off x="5808286" y="902307"/>
            <a:ext cx="704088" cy="528066"/>
          </a:xfrm>
          <a:prstGeom prst="star4">
            <a:avLst>
              <a:gd name="adj" fmla="val 6656"/>
            </a:avLst>
          </a:prstGeom>
          <a:gradFill flip="none" rotWithShape="1">
            <a:gsLst>
              <a:gs pos="0">
                <a:schemeClr val="bg1"/>
              </a:gs>
              <a:gs pos="63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3" name="4-Point Star 12"/>
          <p:cNvSpPr/>
          <p:nvPr/>
        </p:nvSpPr>
        <p:spPr>
          <a:xfrm rot="890656">
            <a:off x="2859469" y="915582"/>
            <a:ext cx="703573" cy="527680"/>
          </a:xfrm>
          <a:prstGeom prst="star4">
            <a:avLst>
              <a:gd name="adj" fmla="val 6656"/>
            </a:avLst>
          </a:prstGeom>
          <a:gradFill flip="none" rotWithShape="1">
            <a:gsLst>
              <a:gs pos="0">
                <a:schemeClr val="bg1"/>
              </a:gs>
              <a:gs pos="63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4" name="4-Point Star 8"/>
          <p:cNvSpPr/>
          <p:nvPr/>
        </p:nvSpPr>
        <p:spPr>
          <a:xfrm rot="20907795">
            <a:off x="2245463" y="3426557"/>
            <a:ext cx="564406" cy="423305"/>
          </a:xfrm>
          <a:prstGeom prst="star4">
            <a:avLst>
              <a:gd name="adj" fmla="val 6656"/>
            </a:avLst>
          </a:prstGeom>
          <a:gradFill flip="none" rotWithShape="1">
            <a:gsLst>
              <a:gs pos="0">
                <a:schemeClr val="bg1"/>
              </a:gs>
              <a:gs pos="63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5" name="4-Point Star 9"/>
          <p:cNvSpPr/>
          <p:nvPr/>
        </p:nvSpPr>
        <p:spPr>
          <a:xfrm rot="20907795">
            <a:off x="220674" y="4414607"/>
            <a:ext cx="634271" cy="475703"/>
          </a:xfrm>
          <a:prstGeom prst="star4">
            <a:avLst>
              <a:gd name="adj" fmla="val 6656"/>
            </a:avLst>
          </a:prstGeom>
          <a:gradFill flip="none" rotWithShape="1">
            <a:gsLst>
              <a:gs pos="0">
                <a:schemeClr val="bg1"/>
              </a:gs>
              <a:gs pos="63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6" name="4-Point Star 10"/>
          <p:cNvSpPr/>
          <p:nvPr/>
        </p:nvSpPr>
        <p:spPr>
          <a:xfrm rot="20907795">
            <a:off x="3443258" y="3379860"/>
            <a:ext cx="761624" cy="571218"/>
          </a:xfrm>
          <a:prstGeom prst="star4">
            <a:avLst>
              <a:gd name="adj" fmla="val 6656"/>
            </a:avLst>
          </a:prstGeom>
          <a:gradFill flip="none" rotWithShape="1">
            <a:gsLst>
              <a:gs pos="0">
                <a:schemeClr val="bg1"/>
              </a:gs>
              <a:gs pos="63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7" name="4-Point Star 11"/>
          <p:cNvSpPr/>
          <p:nvPr/>
        </p:nvSpPr>
        <p:spPr>
          <a:xfrm rot="890656">
            <a:off x="5777195" y="2766351"/>
            <a:ext cx="704088" cy="528066"/>
          </a:xfrm>
          <a:prstGeom prst="star4">
            <a:avLst>
              <a:gd name="adj" fmla="val 6656"/>
            </a:avLst>
          </a:prstGeom>
          <a:gradFill flip="none" rotWithShape="1">
            <a:gsLst>
              <a:gs pos="0">
                <a:schemeClr val="bg1"/>
              </a:gs>
              <a:gs pos="63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8" name="4-Point Star 12"/>
          <p:cNvSpPr/>
          <p:nvPr/>
        </p:nvSpPr>
        <p:spPr>
          <a:xfrm rot="20907795">
            <a:off x="1233284" y="2802015"/>
            <a:ext cx="703573" cy="527680"/>
          </a:xfrm>
          <a:prstGeom prst="star4">
            <a:avLst>
              <a:gd name="adj" fmla="val 6656"/>
            </a:avLst>
          </a:prstGeom>
          <a:gradFill flip="none" rotWithShape="1">
            <a:gsLst>
              <a:gs pos="0">
                <a:schemeClr val="bg1"/>
              </a:gs>
              <a:gs pos="63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9" name="4-Point Star 8"/>
          <p:cNvSpPr/>
          <p:nvPr/>
        </p:nvSpPr>
        <p:spPr>
          <a:xfrm rot="3735365">
            <a:off x="5778756" y="4080599"/>
            <a:ext cx="564406" cy="423305"/>
          </a:xfrm>
          <a:prstGeom prst="star4">
            <a:avLst>
              <a:gd name="adj" fmla="val 6656"/>
            </a:avLst>
          </a:prstGeom>
          <a:gradFill flip="none" rotWithShape="1">
            <a:gsLst>
              <a:gs pos="0">
                <a:schemeClr val="bg1"/>
              </a:gs>
              <a:gs pos="63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0" name="4-Point Star 9"/>
          <p:cNvSpPr/>
          <p:nvPr/>
        </p:nvSpPr>
        <p:spPr>
          <a:xfrm rot="3735365">
            <a:off x="7828419" y="121480"/>
            <a:ext cx="634271" cy="475703"/>
          </a:xfrm>
          <a:prstGeom prst="star4">
            <a:avLst>
              <a:gd name="adj" fmla="val 6656"/>
            </a:avLst>
          </a:prstGeom>
          <a:gradFill flip="none" rotWithShape="1">
            <a:gsLst>
              <a:gs pos="0">
                <a:schemeClr val="bg1"/>
              </a:gs>
              <a:gs pos="63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1" name="4-Point Star 10"/>
          <p:cNvSpPr/>
          <p:nvPr/>
        </p:nvSpPr>
        <p:spPr>
          <a:xfrm rot="3735365">
            <a:off x="6976551" y="4033902"/>
            <a:ext cx="761624" cy="571218"/>
          </a:xfrm>
          <a:prstGeom prst="star4">
            <a:avLst>
              <a:gd name="adj" fmla="val 6656"/>
            </a:avLst>
          </a:prstGeom>
          <a:gradFill flip="none" rotWithShape="1">
            <a:gsLst>
              <a:gs pos="0">
                <a:schemeClr val="bg1"/>
              </a:gs>
              <a:gs pos="63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2" name="4-Point Star 11"/>
          <p:cNvSpPr/>
          <p:nvPr/>
        </p:nvSpPr>
        <p:spPr>
          <a:xfrm rot="3735365">
            <a:off x="7715394" y="3442782"/>
            <a:ext cx="704088" cy="528066"/>
          </a:xfrm>
          <a:prstGeom prst="star4">
            <a:avLst>
              <a:gd name="adj" fmla="val 6656"/>
            </a:avLst>
          </a:prstGeom>
          <a:gradFill flip="none" rotWithShape="1">
            <a:gsLst>
              <a:gs pos="0">
                <a:schemeClr val="bg1"/>
              </a:gs>
              <a:gs pos="63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3" name="4-Point Star 12"/>
          <p:cNvSpPr/>
          <p:nvPr/>
        </p:nvSpPr>
        <p:spPr>
          <a:xfrm rot="3735365">
            <a:off x="4766577" y="3456057"/>
            <a:ext cx="703573" cy="527680"/>
          </a:xfrm>
          <a:prstGeom prst="star4">
            <a:avLst>
              <a:gd name="adj" fmla="val 6656"/>
            </a:avLst>
          </a:prstGeom>
          <a:gradFill flip="none" rotWithShape="1">
            <a:gsLst>
              <a:gs pos="0">
                <a:schemeClr val="bg1"/>
              </a:gs>
              <a:gs pos="63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4" name="23 CuadroTexto"/>
          <p:cNvSpPr txBox="1"/>
          <p:nvPr/>
        </p:nvSpPr>
        <p:spPr>
          <a:xfrm rot="18883918">
            <a:off x="8183523" y="4458788"/>
            <a:ext cx="1021433" cy="646331"/>
          </a:xfrm>
          <a:prstGeom prst="rect">
            <a:avLst/>
          </a:prstGeom>
          <a:noFill/>
        </p:spPr>
        <p:txBody>
          <a:bodyPr wrap="none" rtlCol="0">
            <a:spAutoFit/>
          </a:bodyPr>
          <a:lstStyle/>
          <a:p>
            <a:pPr algn="ctr"/>
            <a:r>
              <a:rPr lang="es-AR" dirty="0" err="1" smtClean="0">
                <a:solidFill>
                  <a:schemeClr val="bg1"/>
                </a:solidFill>
                <a:latin typeface="Alex Brush" pitchFamily="2" charset="0"/>
              </a:rPr>
              <a:t>RaúlTM</a:t>
            </a:r>
            <a:endParaRPr lang="es-AR" dirty="0" smtClean="0">
              <a:solidFill>
                <a:schemeClr val="bg1"/>
              </a:solidFill>
              <a:latin typeface="Alex Brush" pitchFamily="2" charset="0"/>
            </a:endParaRPr>
          </a:p>
          <a:p>
            <a:pPr algn="ctr"/>
            <a:r>
              <a:rPr lang="es-AR" dirty="0" smtClean="0">
                <a:solidFill>
                  <a:schemeClr val="bg1"/>
                </a:solidFill>
                <a:latin typeface="Alex Brush" pitchFamily="2" charset="0"/>
              </a:rPr>
              <a:t>2015</a:t>
            </a:r>
          </a:p>
        </p:txBody>
      </p:sp>
      <p:sp>
        <p:nvSpPr>
          <p:cNvPr id="25" name="24 CuadroTexto"/>
          <p:cNvSpPr txBox="1"/>
          <p:nvPr/>
        </p:nvSpPr>
        <p:spPr>
          <a:xfrm>
            <a:off x="3341281" y="4589446"/>
            <a:ext cx="2432076" cy="400110"/>
          </a:xfrm>
          <a:prstGeom prst="rect">
            <a:avLst/>
          </a:prstGeom>
          <a:noFill/>
          <a:effectLst/>
        </p:spPr>
        <p:txBody>
          <a:bodyPr wrap="none" rtlCol="0">
            <a:spAutoFit/>
          </a:bodyPr>
          <a:lstStyle/>
          <a:p>
            <a:r>
              <a:rPr lang="es-AR" sz="2000" dirty="0" smtClean="0">
                <a:solidFill>
                  <a:schemeClr val="bg1"/>
                </a:solidFill>
              </a:rPr>
              <a:t>A v a n c e  M a n u a l</a:t>
            </a:r>
            <a:endParaRPr lang="es-AR" sz="2000" dirty="0">
              <a:solidFill>
                <a:schemeClr val="bg1"/>
              </a:solidFill>
            </a:endParaRPr>
          </a:p>
        </p:txBody>
      </p:sp>
    </p:spTree>
    <p:extLst>
      <p:ext uri="{BB962C8B-B14F-4D97-AF65-F5344CB8AC3E}">
        <p14:creationId xmlns:p14="http://schemas.microsoft.com/office/powerpoint/2010/main" val="4212025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path" presetSubtype="0" fill="hold" grpId="0" nodeType="withEffect">
                                  <p:stCondLst>
                                    <p:cond delay="0"/>
                                  </p:stCondLst>
                                  <p:iterate type="lt">
                                    <p:tmPct val="10000"/>
                                  </p:iterate>
                                  <p:childTnLst>
                                    <p:animMotion origin="layout" path="M 0.04618 0.34394 C 0.07622 0.30596 0.12118 0.28188 0.17118 0.28188 C 0.22118 0.28188 0.26615 0.30596 0.29618 0.34394 C 0.26615 0.38191 0.22118 0.40599 0.17118 0.40599 C 0.12118 0.40599 0.07622 0.38191 0.04618 0.34394 Z " pathEditMode="relative" rAng="0" ptsTypes="fffff">
                                      <p:cBhvr>
                                        <p:cTn id="6" dur="2000" fill="hold"/>
                                        <p:tgtEl>
                                          <p:spTgt spid="6">
                                            <p:txEl>
                                              <p:pRg st="0" end="0"/>
                                            </p:txEl>
                                          </p:spTgt>
                                        </p:tgtEl>
                                        <p:attrNameLst>
                                          <p:attrName>ppt_x</p:attrName>
                                          <p:attrName>ppt_y</p:attrName>
                                        </p:attrNameLst>
                                      </p:cBhvr>
                                      <p:rCtr x="12500" y="0"/>
                                    </p:animMotion>
                                  </p:childTnLst>
                                </p:cTn>
                              </p:par>
                              <p:par>
                                <p:cTn id="7" presetID="48" presetClass="path" presetSubtype="0" fill="hold" grpId="0" nodeType="withEffect">
                                  <p:stCondLst>
                                    <p:cond delay="0"/>
                                  </p:stCondLst>
                                  <p:iterate type="lt">
                                    <p:tmPct val="10000"/>
                                  </p:iterate>
                                  <p:childTnLst>
                                    <p:animMotion origin="layout" path="M 0.56979 -0.17753 C 0.57778 -0.1695 0.5868 -0.16147 0.5908 -0.15159 C 0.59479 -0.14048 0.59687 -0.12751 0.59878 -0.11454 C 0.60087 -0.10158 0.59878 -0.09046 0.59687 -0.07842 C 0.59479 -0.06762 0.59184 -0.05557 0.58472 -0.04539 C 0.57882 -0.03551 0.56875 -0.02748 0.55781 -0.02161 C 0.54774 -0.01544 0.53576 -0.01142 0.52378 -0.00957 C 0.5118 -0.00741 0.49983 -0.00741 0.48871 -0.00957 C 0.47674 -0.01142 0.4658 -0.01667 0.45677 -0.02439 C 0.44774 -0.03149 0.43976 -0.04045 0.43576 -0.05156 C 0.43073 -0.06144 0.42882 -0.07564 0.42882 -0.08645 C 0.42778 -0.09756 0.42882 -0.11053 0.43385 -0.12164 C 0.43871 -0.13152 0.44774 -0.13955 0.45972 -0.14356 C 0.47187 -0.14665 0.48385 -0.14264 0.49184 -0.13554 C 0.49878 -0.12844 0.50382 -0.11763 0.50486 -0.10466 C 0.50486 -0.09139 0.50382 -0.07966 0.49878 -0.06947 C 0.49375 -0.05959 0.49479 -0.05743 0.47483 -0.04446 C 0.45677 -0.03057 0.43871 -0.03458 0.42778 -0.03365 C 0.41684 -0.03365 0.40781 -0.03767 0.39687 -0.04137 C 0.38472 -0.04662 0.37483 -0.05557 0.36771 -0.0636 C 0.36076 -0.07163 0.35781 -0.08151 0.35382 -0.09756 C 0.35087 -0.11362 0.35087 -0.12164 0.35087 -0.13338 C 0.35087 -0.14542 0.35087 -0.15746 0.35087 -0.1695 " pathEditMode="relative" rAng="0" ptsTypes="fffffffffffffffffffffff">
                                      <p:cBhvr>
                                        <p:cTn id="8" dur="2000" fill="hold"/>
                                        <p:tgtEl>
                                          <p:spTgt spid="7"/>
                                        </p:tgtEl>
                                        <p:attrNameLst>
                                          <p:attrName>ppt_x</p:attrName>
                                          <p:attrName>ppt_y</p:attrName>
                                        </p:attrNameLst>
                                      </p:cBhvr>
                                      <p:rCtr x="-9392" y="8490"/>
                                    </p:animMotion>
                                  </p:childTnLst>
                                </p:cTn>
                              </p:par>
                              <p:par>
                                <p:cTn id="9" presetID="22" presetClass="path" presetSubtype="0" fill="hold" grpId="0" nodeType="withEffect">
                                  <p:stCondLst>
                                    <p:cond delay="0"/>
                                  </p:stCondLst>
                                  <p:iterate type="lt">
                                    <p:tmPct val="10000"/>
                                  </p:iterate>
                                  <p:childTnLst>
                                    <p:animMotion origin="layout" path="M -0.35555 0.20685 C -0.38854 0.20685 -0.41562 0.17104 -0.41562 0.12658 C -0.41562 0.07379 -0.38559 0.05496 -0.36753 0.04724 L -0.34357 0.0389 C -0.32552 0.03087 -0.29548 0.01081 -0.29548 -0.04816 C -0.29548 -0.08614 -0.32257 -0.12936 -0.35555 -0.12936 C -0.38854 -0.12936 -0.41562 -0.08614 -0.41562 -0.04816 C -0.41562 0.01081 -0.38559 0.03087 -0.36753 0.0389 L -0.34357 0.04724 C -0.32552 0.05496 -0.29548 0.07379 -0.29548 0.12658 C -0.29548 0.17104 -0.32257 0.20685 -0.35555 0.20685 Z " pathEditMode="relative" rAng="10800000" ptsTypes="ffFffffFfff">
                                      <p:cBhvr>
                                        <p:cTn id="10" dur="2000" fill="hold"/>
                                        <p:tgtEl>
                                          <p:spTgt spid="8">
                                            <p:txEl>
                                              <p:pRg st="0" end="0"/>
                                            </p:txEl>
                                          </p:spTgt>
                                        </p:tgtEl>
                                        <p:attrNameLst>
                                          <p:attrName>ppt_x</p:attrName>
                                          <p:attrName>ppt_y</p:attrName>
                                        </p:attrNameLst>
                                      </p:cBhvr>
                                      <p:rCtr x="0" y="-16795"/>
                                    </p:animMotion>
                                  </p:childTnLst>
                                </p:cTn>
                              </p:par>
                              <p:par>
                                <p:cTn id="11" presetID="41" presetClass="entr" presetSubtype="0" fill="hold" grpId="0" nodeType="withEffect">
                                  <p:stCondLst>
                                    <p:cond delay="2100"/>
                                  </p:stCondLst>
                                  <p:iterate type="lt">
                                    <p:tmPct val="10000"/>
                                  </p:iterate>
                                  <p:childTnLst>
                                    <p:set>
                                      <p:cBhvr>
                                        <p:cTn id="12" dur="1" fill="hold">
                                          <p:stCondLst>
                                            <p:cond delay="0"/>
                                          </p:stCondLst>
                                        </p:cTn>
                                        <p:tgtEl>
                                          <p:spTgt spid="25"/>
                                        </p:tgtEl>
                                        <p:attrNameLst>
                                          <p:attrName>style.visibility</p:attrName>
                                        </p:attrNameLst>
                                      </p:cBhvr>
                                      <p:to>
                                        <p:strVal val="visible"/>
                                      </p:to>
                                    </p:set>
                                    <p:anim calcmode="lin" valueType="num">
                                      <p:cBhvr>
                                        <p:cTn id="13" dur="500" fill="hold"/>
                                        <p:tgtEl>
                                          <p:spTgt spid="25"/>
                                        </p:tgtEl>
                                        <p:attrNameLst>
                                          <p:attrName>ppt_x</p:attrName>
                                        </p:attrNameLst>
                                      </p:cBhvr>
                                      <p:tavLst>
                                        <p:tav tm="0">
                                          <p:val>
                                            <p:strVal val="#ppt_x"/>
                                          </p:val>
                                        </p:tav>
                                        <p:tav tm="50000">
                                          <p:val>
                                            <p:strVal val="#ppt_x+.1"/>
                                          </p:val>
                                        </p:tav>
                                        <p:tav tm="100000">
                                          <p:val>
                                            <p:strVal val="#ppt_x"/>
                                          </p:val>
                                        </p:tav>
                                      </p:tavLst>
                                    </p:anim>
                                    <p:anim calcmode="lin" valueType="num">
                                      <p:cBhvr>
                                        <p:cTn id="14" dur="500" fill="hold"/>
                                        <p:tgtEl>
                                          <p:spTgt spid="25"/>
                                        </p:tgtEl>
                                        <p:attrNameLst>
                                          <p:attrName>ppt_y</p:attrName>
                                        </p:attrNameLst>
                                      </p:cBhvr>
                                      <p:tavLst>
                                        <p:tav tm="0">
                                          <p:val>
                                            <p:strVal val="#ppt_y"/>
                                          </p:val>
                                        </p:tav>
                                        <p:tav tm="100000">
                                          <p:val>
                                            <p:strVal val="#ppt_y"/>
                                          </p:val>
                                        </p:tav>
                                      </p:tavLst>
                                    </p:anim>
                                    <p:anim calcmode="lin" valueType="num">
                                      <p:cBhvr>
                                        <p:cTn id="15" dur="500" fill="hold"/>
                                        <p:tgtEl>
                                          <p:spTgt spid="25"/>
                                        </p:tgtEl>
                                        <p:attrNameLst>
                                          <p:attrName>ppt_h</p:attrName>
                                        </p:attrNameLst>
                                      </p:cBhvr>
                                      <p:tavLst>
                                        <p:tav tm="0">
                                          <p:val>
                                            <p:strVal val="#ppt_h/10"/>
                                          </p:val>
                                        </p:tav>
                                        <p:tav tm="50000">
                                          <p:val>
                                            <p:strVal val="#ppt_h+.01"/>
                                          </p:val>
                                        </p:tav>
                                        <p:tav tm="100000">
                                          <p:val>
                                            <p:strVal val="#ppt_h"/>
                                          </p:val>
                                        </p:tav>
                                      </p:tavLst>
                                    </p:anim>
                                    <p:anim calcmode="lin" valueType="num">
                                      <p:cBhvr>
                                        <p:cTn id="16" dur="500" fill="hold"/>
                                        <p:tgtEl>
                                          <p:spTgt spid="25"/>
                                        </p:tgtEl>
                                        <p:attrNameLst>
                                          <p:attrName>ppt_w</p:attrName>
                                        </p:attrNameLst>
                                      </p:cBhvr>
                                      <p:tavLst>
                                        <p:tav tm="0">
                                          <p:val>
                                            <p:strVal val="#ppt_w/10"/>
                                          </p:val>
                                        </p:tav>
                                        <p:tav tm="50000">
                                          <p:val>
                                            <p:strVal val="#ppt_w+.01"/>
                                          </p:val>
                                        </p:tav>
                                        <p:tav tm="100000">
                                          <p:val>
                                            <p:strVal val="#ppt_w"/>
                                          </p:val>
                                        </p:tav>
                                      </p:tavLst>
                                    </p:anim>
                                    <p:animEffect transition="in" filter="fade">
                                      <p:cBhvr>
                                        <p:cTn id="17" dur="500" tmFilter="0,0; .5, 1; 1, 1"/>
                                        <p:tgtEl>
                                          <p:spTgt spid="25"/>
                                        </p:tgtEl>
                                      </p:cBhvr>
                                    </p:animEffect>
                                  </p:childTnLst>
                                </p:cTn>
                              </p:par>
                            </p:childTnLst>
                          </p:cTn>
                        </p:par>
                        <p:par>
                          <p:cTn id="18" fill="hold">
                            <p:stCondLst>
                              <p:cond delay="3400"/>
                            </p:stCondLst>
                            <p:childTnLst>
                              <p:par>
                                <p:cTn id="19" presetID="31" presetClass="entr" presetSubtype="0" fill="hold" grpId="0" nodeType="afterEffect">
                                  <p:stCondLst>
                                    <p:cond delay="0"/>
                                  </p:stCondLst>
                                  <p:iterate type="lt">
                                    <p:tmPct val="5000"/>
                                  </p:iterate>
                                  <p:childTnLst>
                                    <p:set>
                                      <p:cBhvr>
                                        <p:cTn id="20" dur="1" fill="hold">
                                          <p:stCondLst>
                                            <p:cond delay="0"/>
                                          </p:stCondLst>
                                        </p:cTn>
                                        <p:tgtEl>
                                          <p:spTgt spid="10"/>
                                        </p:tgtEl>
                                        <p:attrNameLst>
                                          <p:attrName>style.visibility</p:attrName>
                                        </p:attrNameLst>
                                      </p:cBhvr>
                                      <p:to>
                                        <p:strVal val="visible"/>
                                      </p:to>
                                    </p:set>
                                    <p:anim calcmode="lin" valueType="num">
                                      <p:cBhvr>
                                        <p:cTn id="21" dur="500" fill="hold"/>
                                        <p:tgtEl>
                                          <p:spTgt spid="10"/>
                                        </p:tgtEl>
                                        <p:attrNameLst>
                                          <p:attrName>ppt_w</p:attrName>
                                        </p:attrNameLst>
                                      </p:cBhvr>
                                      <p:tavLst>
                                        <p:tav tm="0">
                                          <p:val>
                                            <p:fltVal val="0"/>
                                          </p:val>
                                        </p:tav>
                                        <p:tav tm="100000">
                                          <p:val>
                                            <p:strVal val="#ppt_w"/>
                                          </p:val>
                                        </p:tav>
                                      </p:tavLst>
                                    </p:anim>
                                    <p:anim calcmode="lin" valueType="num">
                                      <p:cBhvr>
                                        <p:cTn id="22" dur="500" fill="hold"/>
                                        <p:tgtEl>
                                          <p:spTgt spid="10"/>
                                        </p:tgtEl>
                                        <p:attrNameLst>
                                          <p:attrName>ppt_h</p:attrName>
                                        </p:attrNameLst>
                                      </p:cBhvr>
                                      <p:tavLst>
                                        <p:tav tm="0">
                                          <p:val>
                                            <p:fltVal val="0"/>
                                          </p:val>
                                        </p:tav>
                                        <p:tav tm="100000">
                                          <p:val>
                                            <p:strVal val="#ppt_h"/>
                                          </p:val>
                                        </p:tav>
                                      </p:tavLst>
                                    </p:anim>
                                    <p:anim calcmode="lin" valueType="num">
                                      <p:cBhvr>
                                        <p:cTn id="23" dur="500" fill="hold"/>
                                        <p:tgtEl>
                                          <p:spTgt spid="10"/>
                                        </p:tgtEl>
                                        <p:attrNameLst>
                                          <p:attrName>style.rotation</p:attrName>
                                        </p:attrNameLst>
                                      </p:cBhvr>
                                      <p:tavLst>
                                        <p:tav tm="0">
                                          <p:val>
                                            <p:fltVal val="90"/>
                                          </p:val>
                                        </p:tav>
                                        <p:tav tm="100000">
                                          <p:val>
                                            <p:fltVal val="0"/>
                                          </p:val>
                                        </p:tav>
                                      </p:tavLst>
                                    </p:anim>
                                    <p:animEffect transition="in" filter="fade">
                                      <p:cBhvr>
                                        <p:cTn id="24" dur="500"/>
                                        <p:tgtEl>
                                          <p:spTgt spid="10"/>
                                        </p:tgtEl>
                                      </p:cBhvr>
                                    </p:animEffect>
                                  </p:childTnLst>
                                </p:cTn>
                              </p:par>
                              <p:par>
                                <p:cTn id="25" presetID="31" presetClass="exit" presetSubtype="0" fill="hold" grpId="1" nodeType="withEffect">
                                  <p:stCondLst>
                                    <p:cond delay="700"/>
                                  </p:stCondLst>
                                  <p:iterate type="lt">
                                    <p:tmPct val="5000"/>
                                  </p:iterate>
                                  <p:childTnLst>
                                    <p:anim calcmode="lin" valueType="num">
                                      <p:cBhvr>
                                        <p:cTn id="26" dur="500"/>
                                        <p:tgtEl>
                                          <p:spTgt spid="10"/>
                                        </p:tgtEl>
                                        <p:attrNameLst>
                                          <p:attrName>ppt_w</p:attrName>
                                        </p:attrNameLst>
                                      </p:cBhvr>
                                      <p:tavLst>
                                        <p:tav tm="0">
                                          <p:val>
                                            <p:strVal val="ppt_w"/>
                                          </p:val>
                                        </p:tav>
                                        <p:tav tm="100000">
                                          <p:val>
                                            <p:fltVal val="0"/>
                                          </p:val>
                                        </p:tav>
                                      </p:tavLst>
                                    </p:anim>
                                    <p:anim calcmode="lin" valueType="num">
                                      <p:cBhvr>
                                        <p:cTn id="27" dur="500"/>
                                        <p:tgtEl>
                                          <p:spTgt spid="10"/>
                                        </p:tgtEl>
                                        <p:attrNameLst>
                                          <p:attrName>ppt_h</p:attrName>
                                        </p:attrNameLst>
                                      </p:cBhvr>
                                      <p:tavLst>
                                        <p:tav tm="0">
                                          <p:val>
                                            <p:strVal val="ppt_h"/>
                                          </p:val>
                                        </p:tav>
                                        <p:tav tm="100000">
                                          <p:val>
                                            <p:fltVal val="0"/>
                                          </p:val>
                                        </p:tav>
                                      </p:tavLst>
                                    </p:anim>
                                    <p:anim calcmode="lin" valueType="num">
                                      <p:cBhvr>
                                        <p:cTn id="28" dur="500"/>
                                        <p:tgtEl>
                                          <p:spTgt spid="10"/>
                                        </p:tgtEl>
                                        <p:attrNameLst>
                                          <p:attrName>style.rotation</p:attrName>
                                        </p:attrNameLst>
                                      </p:cBhvr>
                                      <p:tavLst>
                                        <p:tav tm="0">
                                          <p:val>
                                            <p:fltVal val="0"/>
                                          </p:val>
                                        </p:tav>
                                        <p:tav tm="100000">
                                          <p:val>
                                            <p:fltVal val="90"/>
                                          </p:val>
                                        </p:tav>
                                      </p:tavLst>
                                    </p:anim>
                                    <p:animEffect transition="out" filter="fade">
                                      <p:cBhvr>
                                        <p:cTn id="29" dur="500"/>
                                        <p:tgtEl>
                                          <p:spTgt spid="10"/>
                                        </p:tgtEl>
                                      </p:cBhvr>
                                    </p:animEffect>
                                    <p:set>
                                      <p:cBhvr>
                                        <p:cTn id="30" dur="1" fill="hold">
                                          <p:stCondLst>
                                            <p:cond delay="499"/>
                                          </p:stCondLst>
                                        </p:cTn>
                                        <p:tgtEl>
                                          <p:spTgt spid="10"/>
                                        </p:tgtEl>
                                        <p:attrNameLst>
                                          <p:attrName>style.visibility</p:attrName>
                                        </p:attrNameLst>
                                      </p:cBhvr>
                                      <p:to>
                                        <p:strVal val="hidden"/>
                                      </p:to>
                                    </p:set>
                                  </p:childTnLst>
                                </p:cTn>
                              </p:par>
                              <p:par>
                                <p:cTn id="31" presetID="31" presetClass="entr" presetSubtype="0" fill="hold" grpId="0" nodeType="withEffect">
                                  <p:stCondLst>
                                    <p:cond delay="200"/>
                                  </p:stCondLst>
                                  <p:iterate type="lt">
                                    <p:tmPct val="5000"/>
                                  </p:iterate>
                                  <p:childTnLst>
                                    <p:set>
                                      <p:cBhvr>
                                        <p:cTn id="32" dur="1" fill="hold">
                                          <p:stCondLst>
                                            <p:cond delay="0"/>
                                          </p:stCondLst>
                                        </p:cTn>
                                        <p:tgtEl>
                                          <p:spTgt spid="9"/>
                                        </p:tgtEl>
                                        <p:attrNameLst>
                                          <p:attrName>style.visibility</p:attrName>
                                        </p:attrNameLst>
                                      </p:cBhvr>
                                      <p:to>
                                        <p:strVal val="visible"/>
                                      </p:to>
                                    </p:set>
                                    <p:anim calcmode="lin" valueType="num">
                                      <p:cBhvr>
                                        <p:cTn id="33" dur="500" fill="hold"/>
                                        <p:tgtEl>
                                          <p:spTgt spid="9"/>
                                        </p:tgtEl>
                                        <p:attrNameLst>
                                          <p:attrName>ppt_w</p:attrName>
                                        </p:attrNameLst>
                                      </p:cBhvr>
                                      <p:tavLst>
                                        <p:tav tm="0">
                                          <p:val>
                                            <p:fltVal val="0"/>
                                          </p:val>
                                        </p:tav>
                                        <p:tav tm="100000">
                                          <p:val>
                                            <p:strVal val="#ppt_w"/>
                                          </p:val>
                                        </p:tav>
                                      </p:tavLst>
                                    </p:anim>
                                    <p:anim calcmode="lin" valueType="num">
                                      <p:cBhvr>
                                        <p:cTn id="34" dur="500" fill="hold"/>
                                        <p:tgtEl>
                                          <p:spTgt spid="9"/>
                                        </p:tgtEl>
                                        <p:attrNameLst>
                                          <p:attrName>ppt_h</p:attrName>
                                        </p:attrNameLst>
                                      </p:cBhvr>
                                      <p:tavLst>
                                        <p:tav tm="0">
                                          <p:val>
                                            <p:fltVal val="0"/>
                                          </p:val>
                                        </p:tav>
                                        <p:tav tm="100000">
                                          <p:val>
                                            <p:strVal val="#ppt_h"/>
                                          </p:val>
                                        </p:tav>
                                      </p:tavLst>
                                    </p:anim>
                                    <p:anim calcmode="lin" valueType="num">
                                      <p:cBhvr>
                                        <p:cTn id="35" dur="500" fill="hold"/>
                                        <p:tgtEl>
                                          <p:spTgt spid="9"/>
                                        </p:tgtEl>
                                        <p:attrNameLst>
                                          <p:attrName>style.rotation</p:attrName>
                                        </p:attrNameLst>
                                      </p:cBhvr>
                                      <p:tavLst>
                                        <p:tav tm="0">
                                          <p:val>
                                            <p:fltVal val="90"/>
                                          </p:val>
                                        </p:tav>
                                        <p:tav tm="100000">
                                          <p:val>
                                            <p:fltVal val="0"/>
                                          </p:val>
                                        </p:tav>
                                      </p:tavLst>
                                    </p:anim>
                                    <p:animEffect transition="in" filter="fade">
                                      <p:cBhvr>
                                        <p:cTn id="36" dur="500"/>
                                        <p:tgtEl>
                                          <p:spTgt spid="9"/>
                                        </p:tgtEl>
                                      </p:cBhvr>
                                    </p:animEffect>
                                  </p:childTnLst>
                                </p:cTn>
                              </p:par>
                              <p:par>
                                <p:cTn id="37" presetID="31" presetClass="exit" presetSubtype="0" fill="hold" grpId="1" nodeType="withEffect">
                                  <p:stCondLst>
                                    <p:cond delay="900"/>
                                  </p:stCondLst>
                                  <p:iterate type="lt">
                                    <p:tmPct val="5000"/>
                                  </p:iterate>
                                  <p:childTnLst>
                                    <p:anim calcmode="lin" valueType="num">
                                      <p:cBhvr>
                                        <p:cTn id="38" dur="500"/>
                                        <p:tgtEl>
                                          <p:spTgt spid="9"/>
                                        </p:tgtEl>
                                        <p:attrNameLst>
                                          <p:attrName>ppt_w</p:attrName>
                                        </p:attrNameLst>
                                      </p:cBhvr>
                                      <p:tavLst>
                                        <p:tav tm="0">
                                          <p:val>
                                            <p:strVal val="ppt_w"/>
                                          </p:val>
                                        </p:tav>
                                        <p:tav tm="100000">
                                          <p:val>
                                            <p:fltVal val="0"/>
                                          </p:val>
                                        </p:tav>
                                      </p:tavLst>
                                    </p:anim>
                                    <p:anim calcmode="lin" valueType="num">
                                      <p:cBhvr>
                                        <p:cTn id="39" dur="500"/>
                                        <p:tgtEl>
                                          <p:spTgt spid="9"/>
                                        </p:tgtEl>
                                        <p:attrNameLst>
                                          <p:attrName>ppt_h</p:attrName>
                                        </p:attrNameLst>
                                      </p:cBhvr>
                                      <p:tavLst>
                                        <p:tav tm="0">
                                          <p:val>
                                            <p:strVal val="ppt_h"/>
                                          </p:val>
                                        </p:tav>
                                        <p:tav tm="100000">
                                          <p:val>
                                            <p:fltVal val="0"/>
                                          </p:val>
                                        </p:tav>
                                      </p:tavLst>
                                    </p:anim>
                                    <p:anim calcmode="lin" valueType="num">
                                      <p:cBhvr>
                                        <p:cTn id="40" dur="500"/>
                                        <p:tgtEl>
                                          <p:spTgt spid="9"/>
                                        </p:tgtEl>
                                        <p:attrNameLst>
                                          <p:attrName>style.rotation</p:attrName>
                                        </p:attrNameLst>
                                      </p:cBhvr>
                                      <p:tavLst>
                                        <p:tav tm="0">
                                          <p:val>
                                            <p:fltVal val="0"/>
                                          </p:val>
                                        </p:tav>
                                        <p:tav tm="100000">
                                          <p:val>
                                            <p:fltVal val="90"/>
                                          </p:val>
                                        </p:tav>
                                      </p:tavLst>
                                    </p:anim>
                                    <p:animEffect transition="out" filter="fade">
                                      <p:cBhvr>
                                        <p:cTn id="41" dur="500"/>
                                        <p:tgtEl>
                                          <p:spTgt spid="9"/>
                                        </p:tgtEl>
                                      </p:cBhvr>
                                    </p:animEffect>
                                    <p:set>
                                      <p:cBhvr>
                                        <p:cTn id="42" dur="1" fill="hold">
                                          <p:stCondLst>
                                            <p:cond delay="499"/>
                                          </p:stCondLst>
                                        </p:cTn>
                                        <p:tgtEl>
                                          <p:spTgt spid="9"/>
                                        </p:tgtEl>
                                        <p:attrNameLst>
                                          <p:attrName>style.visibility</p:attrName>
                                        </p:attrNameLst>
                                      </p:cBhvr>
                                      <p:to>
                                        <p:strVal val="hidden"/>
                                      </p:to>
                                    </p:set>
                                  </p:childTnLst>
                                </p:cTn>
                              </p:par>
                              <p:par>
                                <p:cTn id="43" presetID="31" presetClass="entr" presetSubtype="0" fill="hold" grpId="0" nodeType="withEffect">
                                  <p:stCondLst>
                                    <p:cond delay="400"/>
                                  </p:stCondLst>
                                  <p:iterate type="lt">
                                    <p:tmPct val="5000"/>
                                  </p:iterate>
                                  <p:childTnLst>
                                    <p:set>
                                      <p:cBhvr>
                                        <p:cTn id="44" dur="1" fill="hold">
                                          <p:stCondLst>
                                            <p:cond delay="0"/>
                                          </p:stCondLst>
                                        </p:cTn>
                                        <p:tgtEl>
                                          <p:spTgt spid="13"/>
                                        </p:tgtEl>
                                        <p:attrNameLst>
                                          <p:attrName>style.visibility</p:attrName>
                                        </p:attrNameLst>
                                      </p:cBhvr>
                                      <p:to>
                                        <p:strVal val="visible"/>
                                      </p:to>
                                    </p:set>
                                    <p:anim calcmode="lin" valueType="num">
                                      <p:cBhvr>
                                        <p:cTn id="45" dur="500" fill="hold"/>
                                        <p:tgtEl>
                                          <p:spTgt spid="13"/>
                                        </p:tgtEl>
                                        <p:attrNameLst>
                                          <p:attrName>ppt_w</p:attrName>
                                        </p:attrNameLst>
                                      </p:cBhvr>
                                      <p:tavLst>
                                        <p:tav tm="0">
                                          <p:val>
                                            <p:fltVal val="0"/>
                                          </p:val>
                                        </p:tav>
                                        <p:tav tm="100000">
                                          <p:val>
                                            <p:strVal val="#ppt_w"/>
                                          </p:val>
                                        </p:tav>
                                      </p:tavLst>
                                    </p:anim>
                                    <p:anim calcmode="lin" valueType="num">
                                      <p:cBhvr>
                                        <p:cTn id="46" dur="500" fill="hold"/>
                                        <p:tgtEl>
                                          <p:spTgt spid="13"/>
                                        </p:tgtEl>
                                        <p:attrNameLst>
                                          <p:attrName>ppt_h</p:attrName>
                                        </p:attrNameLst>
                                      </p:cBhvr>
                                      <p:tavLst>
                                        <p:tav tm="0">
                                          <p:val>
                                            <p:fltVal val="0"/>
                                          </p:val>
                                        </p:tav>
                                        <p:tav tm="100000">
                                          <p:val>
                                            <p:strVal val="#ppt_h"/>
                                          </p:val>
                                        </p:tav>
                                      </p:tavLst>
                                    </p:anim>
                                    <p:anim calcmode="lin" valueType="num">
                                      <p:cBhvr>
                                        <p:cTn id="47" dur="500" fill="hold"/>
                                        <p:tgtEl>
                                          <p:spTgt spid="13"/>
                                        </p:tgtEl>
                                        <p:attrNameLst>
                                          <p:attrName>style.rotation</p:attrName>
                                        </p:attrNameLst>
                                      </p:cBhvr>
                                      <p:tavLst>
                                        <p:tav tm="0">
                                          <p:val>
                                            <p:fltVal val="90"/>
                                          </p:val>
                                        </p:tav>
                                        <p:tav tm="100000">
                                          <p:val>
                                            <p:fltVal val="0"/>
                                          </p:val>
                                        </p:tav>
                                      </p:tavLst>
                                    </p:anim>
                                    <p:animEffect transition="in" filter="fade">
                                      <p:cBhvr>
                                        <p:cTn id="48" dur="500"/>
                                        <p:tgtEl>
                                          <p:spTgt spid="13"/>
                                        </p:tgtEl>
                                      </p:cBhvr>
                                    </p:animEffect>
                                  </p:childTnLst>
                                </p:cTn>
                              </p:par>
                              <p:par>
                                <p:cTn id="49" presetID="31" presetClass="exit" presetSubtype="0" fill="hold" grpId="1" nodeType="withEffect">
                                  <p:stCondLst>
                                    <p:cond delay="1100"/>
                                  </p:stCondLst>
                                  <p:iterate type="lt">
                                    <p:tmPct val="5000"/>
                                  </p:iterate>
                                  <p:childTnLst>
                                    <p:anim calcmode="lin" valueType="num">
                                      <p:cBhvr>
                                        <p:cTn id="50" dur="500"/>
                                        <p:tgtEl>
                                          <p:spTgt spid="13"/>
                                        </p:tgtEl>
                                        <p:attrNameLst>
                                          <p:attrName>ppt_w</p:attrName>
                                        </p:attrNameLst>
                                      </p:cBhvr>
                                      <p:tavLst>
                                        <p:tav tm="0">
                                          <p:val>
                                            <p:strVal val="ppt_w"/>
                                          </p:val>
                                        </p:tav>
                                        <p:tav tm="100000">
                                          <p:val>
                                            <p:fltVal val="0"/>
                                          </p:val>
                                        </p:tav>
                                      </p:tavLst>
                                    </p:anim>
                                    <p:anim calcmode="lin" valueType="num">
                                      <p:cBhvr>
                                        <p:cTn id="51" dur="500"/>
                                        <p:tgtEl>
                                          <p:spTgt spid="13"/>
                                        </p:tgtEl>
                                        <p:attrNameLst>
                                          <p:attrName>ppt_h</p:attrName>
                                        </p:attrNameLst>
                                      </p:cBhvr>
                                      <p:tavLst>
                                        <p:tav tm="0">
                                          <p:val>
                                            <p:strVal val="ppt_h"/>
                                          </p:val>
                                        </p:tav>
                                        <p:tav tm="100000">
                                          <p:val>
                                            <p:fltVal val="0"/>
                                          </p:val>
                                        </p:tav>
                                      </p:tavLst>
                                    </p:anim>
                                    <p:anim calcmode="lin" valueType="num">
                                      <p:cBhvr>
                                        <p:cTn id="52" dur="500"/>
                                        <p:tgtEl>
                                          <p:spTgt spid="13"/>
                                        </p:tgtEl>
                                        <p:attrNameLst>
                                          <p:attrName>style.rotation</p:attrName>
                                        </p:attrNameLst>
                                      </p:cBhvr>
                                      <p:tavLst>
                                        <p:tav tm="0">
                                          <p:val>
                                            <p:fltVal val="0"/>
                                          </p:val>
                                        </p:tav>
                                        <p:tav tm="100000">
                                          <p:val>
                                            <p:fltVal val="90"/>
                                          </p:val>
                                        </p:tav>
                                      </p:tavLst>
                                    </p:anim>
                                    <p:animEffect transition="out" filter="fade">
                                      <p:cBhvr>
                                        <p:cTn id="53" dur="500"/>
                                        <p:tgtEl>
                                          <p:spTgt spid="13"/>
                                        </p:tgtEl>
                                      </p:cBhvr>
                                    </p:animEffect>
                                    <p:set>
                                      <p:cBhvr>
                                        <p:cTn id="54" dur="1" fill="hold">
                                          <p:stCondLst>
                                            <p:cond delay="499"/>
                                          </p:stCondLst>
                                        </p:cTn>
                                        <p:tgtEl>
                                          <p:spTgt spid="13"/>
                                        </p:tgtEl>
                                        <p:attrNameLst>
                                          <p:attrName>style.visibility</p:attrName>
                                        </p:attrNameLst>
                                      </p:cBhvr>
                                      <p:to>
                                        <p:strVal val="hidden"/>
                                      </p:to>
                                    </p:set>
                                  </p:childTnLst>
                                </p:cTn>
                              </p:par>
                              <p:par>
                                <p:cTn id="55" presetID="31" presetClass="entr" presetSubtype="0" fill="hold" grpId="0" nodeType="withEffect">
                                  <p:stCondLst>
                                    <p:cond delay="600"/>
                                  </p:stCondLst>
                                  <p:iterate type="lt">
                                    <p:tmPct val="5000"/>
                                  </p:iterate>
                                  <p:childTnLst>
                                    <p:set>
                                      <p:cBhvr>
                                        <p:cTn id="56" dur="1" fill="hold">
                                          <p:stCondLst>
                                            <p:cond delay="0"/>
                                          </p:stCondLst>
                                        </p:cTn>
                                        <p:tgtEl>
                                          <p:spTgt spid="12"/>
                                        </p:tgtEl>
                                        <p:attrNameLst>
                                          <p:attrName>style.visibility</p:attrName>
                                        </p:attrNameLst>
                                      </p:cBhvr>
                                      <p:to>
                                        <p:strVal val="visible"/>
                                      </p:to>
                                    </p:set>
                                    <p:anim calcmode="lin" valueType="num">
                                      <p:cBhvr>
                                        <p:cTn id="57" dur="500" fill="hold"/>
                                        <p:tgtEl>
                                          <p:spTgt spid="12"/>
                                        </p:tgtEl>
                                        <p:attrNameLst>
                                          <p:attrName>ppt_w</p:attrName>
                                        </p:attrNameLst>
                                      </p:cBhvr>
                                      <p:tavLst>
                                        <p:tav tm="0">
                                          <p:val>
                                            <p:fltVal val="0"/>
                                          </p:val>
                                        </p:tav>
                                        <p:tav tm="100000">
                                          <p:val>
                                            <p:strVal val="#ppt_w"/>
                                          </p:val>
                                        </p:tav>
                                      </p:tavLst>
                                    </p:anim>
                                    <p:anim calcmode="lin" valueType="num">
                                      <p:cBhvr>
                                        <p:cTn id="58" dur="500" fill="hold"/>
                                        <p:tgtEl>
                                          <p:spTgt spid="12"/>
                                        </p:tgtEl>
                                        <p:attrNameLst>
                                          <p:attrName>ppt_h</p:attrName>
                                        </p:attrNameLst>
                                      </p:cBhvr>
                                      <p:tavLst>
                                        <p:tav tm="0">
                                          <p:val>
                                            <p:fltVal val="0"/>
                                          </p:val>
                                        </p:tav>
                                        <p:tav tm="100000">
                                          <p:val>
                                            <p:strVal val="#ppt_h"/>
                                          </p:val>
                                        </p:tav>
                                      </p:tavLst>
                                    </p:anim>
                                    <p:anim calcmode="lin" valueType="num">
                                      <p:cBhvr>
                                        <p:cTn id="59" dur="500" fill="hold"/>
                                        <p:tgtEl>
                                          <p:spTgt spid="12"/>
                                        </p:tgtEl>
                                        <p:attrNameLst>
                                          <p:attrName>style.rotation</p:attrName>
                                        </p:attrNameLst>
                                      </p:cBhvr>
                                      <p:tavLst>
                                        <p:tav tm="0">
                                          <p:val>
                                            <p:fltVal val="90"/>
                                          </p:val>
                                        </p:tav>
                                        <p:tav tm="100000">
                                          <p:val>
                                            <p:fltVal val="0"/>
                                          </p:val>
                                        </p:tav>
                                      </p:tavLst>
                                    </p:anim>
                                    <p:animEffect transition="in" filter="fade">
                                      <p:cBhvr>
                                        <p:cTn id="60" dur="500"/>
                                        <p:tgtEl>
                                          <p:spTgt spid="12"/>
                                        </p:tgtEl>
                                      </p:cBhvr>
                                    </p:animEffect>
                                  </p:childTnLst>
                                </p:cTn>
                              </p:par>
                              <p:par>
                                <p:cTn id="61" presetID="31" presetClass="exit" presetSubtype="0" fill="hold" grpId="1" nodeType="withEffect">
                                  <p:stCondLst>
                                    <p:cond delay="1300"/>
                                  </p:stCondLst>
                                  <p:iterate type="lt">
                                    <p:tmPct val="5000"/>
                                  </p:iterate>
                                  <p:childTnLst>
                                    <p:anim calcmode="lin" valueType="num">
                                      <p:cBhvr>
                                        <p:cTn id="62" dur="500"/>
                                        <p:tgtEl>
                                          <p:spTgt spid="12"/>
                                        </p:tgtEl>
                                        <p:attrNameLst>
                                          <p:attrName>ppt_w</p:attrName>
                                        </p:attrNameLst>
                                      </p:cBhvr>
                                      <p:tavLst>
                                        <p:tav tm="0">
                                          <p:val>
                                            <p:strVal val="ppt_w"/>
                                          </p:val>
                                        </p:tav>
                                        <p:tav tm="100000">
                                          <p:val>
                                            <p:fltVal val="0"/>
                                          </p:val>
                                        </p:tav>
                                      </p:tavLst>
                                    </p:anim>
                                    <p:anim calcmode="lin" valueType="num">
                                      <p:cBhvr>
                                        <p:cTn id="63" dur="500"/>
                                        <p:tgtEl>
                                          <p:spTgt spid="12"/>
                                        </p:tgtEl>
                                        <p:attrNameLst>
                                          <p:attrName>ppt_h</p:attrName>
                                        </p:attrNameLst>
                                      </p:cBhvr>
                                      <p:tavLst>
                                        <p:tav tm="0">
                                          <p:val>
                                            <p:strVal val="ppt_h"/>
                                          </p:val>
                                        </p:tav>
                                        <p:tav tm="100000">
                                          <p:val>
                                            <p:fltVal val="0"/>
                                          </p:val>
                                        </p:tav>
                                      </p:tavLst>
                                    </p:anim>
                                    <p:anim calcmode="lin" valueType="num">
                                      <p:cBhvr>
                                        <p:cTn id="64" dur="500"/>
                                        <p:tgtEl>
                                          <p:spTgt spid="12"/>
                                        </p:tgtEl>
                                        <p:attrNameLst>
                                          <p:attrName>style.rotation</p:attrName>
                                        </p:attrNameLst>
                                      </p:cBhvr>
                                      <p:tavLst>
                                        <p:tav tm="0">
                                          <p:val>
                                            <p:fltVal val="0"/>
                                          </p:val>
                                        </p:tav>
                                        <p:tav tm="100000">
                                          <p:val>
                                            <p:fltVal val="90"/>
                                          </p:val>
                                        </p:tav>
                                      </p:tavLst>
                                    </p:anim>
                                    <p:animEffect transition="out" filter="fade">
                                      <p:cBhvr>
                                        <p:cTn id="65" dur="500"/>
                                        <p:tgtEl>
                                          <p:spTgt spid="12"/>
                                        </p:tgtEl>
                                      </p:cBhvr>
                                    </p:animEffect>
                                    <p:set>
                                      <p:cBhvr>
                                        <p:cTn id="66" dur="1" fill="hold">
                                          <p:stCondLst>
                                            <p:cond delay="499"/>
                                          </p:stCondLst>
                                        </p:cTn>
                                        <p:tgtEl>
                                          <p:spTgt spid="12"/>
                                        </p:tgtEl>
                                        <p:attrNameLst>
                                          <p:attrName>style.visibility</p:attrName>
                                        </p:attrNameLst>
                                      </p:cBhvr>
                                      <p:to>
                                        <p:strVal val="hidden"/>
                                      </p:to>
                                    </p:set>
                                  </p:childTnLst>
                                </p:cTn>
                              </p:par>
                              <p:par>
                                <p:cTn id="67" presetID="31" presetClass="entr" presetSubtype="0" fill="hold" grpId="0" nodeType="withEffect">
                                  <p:stCondLst>
                                    <p:cond delay="800"/>
                                  </p:stCondLst>
                                  <p:iterate type="lt">
                                    <p:tmPct val="5000"/>
                                  </p:iterate>
                                  <p:childTnLst>
                                    <p:set>
                                      <p:cBhvr>
                                        <p:cTn id="68" dur="1" fill="hold">
                                          <p:stCondLst>
                                            <p:cond delay="0"/>
                                          </p:stCondLst>
                                        </p:cTn>
                                        <p:tgtEl>
                                          <p:spTgt spid="11"/>
                                        </p:tgtEl>
                                        <p:attrNameLst>
                                          <p:attrName>style.visibility</p:attrName>
                                        </p:attrNameLst>
                                      </p:cBhvr>
                                      <p:to>
                                        <p:strVal val="visible"/>
                                      </p:to>
                                    </p:set>
                                    <p:anim calcmode="lin" valueType="num">
                                      <p:cBhvr>
                                        <p:cTn id="69" dur="500" fill="hold"/>
                                        <p:tgtEl>
                                          <p:spTgt spid="11"/>
                                        </p:tgtEl>
                                        <p:attrNameLst>
                                          <p:attrName>ppt_w</p:attrName>
                                        </p:attrNameLst>
                                      </p:cBhvr>
                                      <p:tavLst>
                                        <p:tav tm="0">
                                          <p:val>
                                            <p:fltVal val="0"/>
                                          </p:val>
                                        </p:tav>
                                        <p:tav tm="100000">
                                          <p:val>
                                            <p:strVal val="#ppt_w"/>
                                          </p:val>
                                        </p:tav>
                                      </p:tavLst>
                                    </p:anim>
                                    <p:anim calcmode="lin" valueType="num">
                                      <p:cBhvr>
                                        <p:cTn id="70" dur="500" fill="hold"/>
                                        <p:tgtEl>
                                          <p:spTgt spid="11"/>
                                        </p:tgtEl>
                                        <p:attrNameLst>
                                          <p:attrName>ppt_h</p:attrName>
                                        </p:attrNameLst>
                                      </p:cBhvr>
                                      <p:tavLst>
                                        <p:tav tm="0">
                                          <p:val>
                                            <p:fltVal val="0"/>
                                          </p:val>
                                        </p:tav>
                                        <p:tav tm="100000">
                                          <p:val>
                                            <p:strVal val="#ppt_h"/>
                                          </p:val>
                                        </p:tav>
                                      </p:tavLst>
                                    </p:anim>
                                    <p:anim calcmode="lin" valueType="num">
                                      <p:cBhvr>
                                        <p:cTn id="71" dur="500" fill="hold"/>
                                        <p:tgtEl>
                                          <p:spTgt spid="11"/>
                                        </p:tgtEl>
                                        <p:attrNameLst>
                                          <p:attrName>style.rotation</p:attrName>
                                        </p:attrNameLst>
                                      </p:cBhvr>
                                      <p:tavLst>
                                        <p:tav tm="0">
                                          <p:val>
                                            <p:fltVal val="90"/>
                                          </p:val>
                                        </p:tav>
                                        <p:tav tm="100000">
                                          <p:val>
                                            <p:fltVal val="0"/>
                                          </p:val>
                                        </p:tav>
                                      </p:tavLst>
                                    </p:anim>
                                    <p:animEffect transition="in" filter="fade">
                                      <p:cBhvr>
                                        <p:cTn id="72" dur="500"/>
                                        <p:tgtEl>
                                          <p:spTgt spid="11"/>
                                        </p:tgtEl>
                                      </p:cBhvr>
                                    </p:animEffect>
                                  </p:childTnLst>
                                </p:cTn>
                              </p:par>
                              <p:par>
                                <p:cTn id="73" presetID="31" presetClass="exit" presetSubtype="0" fill="hold" grpId="1" nodeType="withEffect">
                                  <p:stCondLst>
                                    <p:cond delay="1500"/>
                                  </p:stCondLst>
                                  <p:iterate type="lt">
                                    <p:tmPct val="5000"/>
                                  </p:iterate>
                                  <p:childTnLst>
                                    <p:anim calcmode="lin" valueType="num">
                                      <p:cBhvr>
                                        <p:cTn id="74" dur="500"/>
                                        <p:tgtEl>
                                          <p:spTgt spid="11"/>
                                        </p:tgtEl>
                                        <p:attrNameLst>
                                          <p:attrName>ppt_w</p:attrName>
                                        </p:attrNameLst>
                                      </p:cBhvr>
                                      <p:tavLst>
                                        <p:tav tm="0">
                                          <p:val>
                                            <p:strVal val="ppt_w"/>
                                          </p:val>
                                        </p:tav>
                                        <p:tav tm="100000">
                                          <p:val>
                                            <p:fltVal val="0"/>
                                          </p:val>
                                        </p:tav>
                                      </p:tavLst>
                                    </p:anim>
                                    <p:anim calcmode="lin" valueType="num">
                                      <p:cBhvr>
                                        <p:cTn id="75" dur="500"/>
                                        <p:tgtEl>
                                          <p:spTgt spid="11"/>
                                        </p:tgtEl>
                                        <p:attrNameLst>
                                          <p:attrName>ppt_h</p:attrName>
                                        </p:attrNameLst>
                                      </p:cBhvr>
                                      <p:tavLst>
                                        <p:tav tm="0">
                                          <p:val>
                                            <p:strVal val="ppt_h"/>
                                          </p:val>
                                        </p:tav>
                                        <p:tav tm="100000">
                                          <p:val>
                                            <p:fltVal val="0"/>
                                          </p:val>
                                        </p:tav>
                                      </p:tavLst>
                                    </p:anim>
                                    <p:anim calcmode="lin" valueType="num">
                                      <p:cBhvr>
                                        <p:cTn id="76" dur="500"/>
                                        <p:tgtEl>
                                          <p:spTgt spid="11"/>
                                        </p:tgtEl>
                                        <p:attrNameLst>
                                          <p:attrName>style.rotation</p:attrName>
                                        </p:attrNameLst>
                                      </p:cBhvr>
                                      <p:tavLst>
                                        <p:tav tm="0">
                                          <p:val>
                                            <p:fltVal val="0"/>
                                          </p:val>
                                        </p:tav>
                                        <p:tav tm="100000">
                                          <p:val>
                                            <p:fltVal val="90"/>
                                          </p:val>
                                        </p:tav>
                                      </p:tavLst>
                                    </p:anim>
                                    <p:animEffect transition="out" filter="fade">
                                      <p:cBhvr>
                                        <p:cTn id="77" dur="500"/>
                                        <p:tgtEl>
                                          <p:spTgt spid="11"/>
                                        </p:tgtEl>
                                      </p:cBhvr>
                                    </p:animEffect>
                                    <p:set>
                                      <p:cBhvr>
                                        <p:cTn id="78" dur="1" fill="hold">
                                          <p:stCondLst>
                                            <p:cond delay="499"/>
                                          </p:stCondLst>
                                        </p:cTn>
                                        <p:tgtEl>
                                          <p:spTgt spid="11"/>
                                        </p:tgtEl>
                                        <p:attrNameLst>
                                          <p:attrName>style.visibility</p:attrName>
                                        </p:attrNameLst>
                                      </p:cBhvr>
                                      <p:to>
                                        <p:strVal val="hidden"/>
                                      </p:to>
                                    </p:set>
                                  </p:childTnLst>
                                </p:cTn>
                              </p:par>
                              <p:par>
                                <p:cTn id="79" presetID="31" presetClass="entr" presetSubtype="0" fill="hold" grpId="0" nodeType="withEffect">
                                  <p:stCondLst>
                                    <p:cond delay="1500"/>
                                  </p:stCondLst>
                                  <p:iterate type="lt">
                                    <p:tmPct val="5000"/>
                                  </p:iterate>
                                  <p:childTnLst>
                                    <p:set>
                                      <p:cBhvr>
                                        <p:cTn id="80" dur="1" fill="hold">
                                          <p:stCondLst>
                                            <p:cond delay="0"/>
                                          </p:stCondLst>
                                        </p:cTn>
                                        <p:tgtEl>
                                          <p:spTgt spid="15"/>
                                        </p:tgtEl>
                                        <p:attrNameLst>
                                          <p:attrName>style.visibility</p:attrName>
                                        </p:attrNameLst>
                                      </p:cBhvr>
                                      <p:to>
                                        <p:strVal val="visible"/>
                                      </p:to>
                                    </p:set>
                                    <p:anim calcmode="lin" valueType="num">
                                      <p:cBhvr>
                                        <p:cTn id="81" dur="500" fill="hold"/>
                                        <p:tgtEl>
                                          <p:spTgt spid="15"/>
                                        </p:tgtEl>
                                        <p:attrNameLst>
                                          <p:attrName>ppt_w</p:attrName>
                                        </p:attrNameLst>
                                      </p:cBhvr>
                                      <p:tavLst>
                                        <p:tav tm="0">
                                          <p:val>
                                            <p:fltVal val="0"/>
                                          </p:val>
                                        </p:tav>
                                        <p:tav tm="100000">
                                          <p:val>
                                            <p:strVal val="#ppt_w"/>
                                          </p:val>
                                        </p:tav>
                                      </p:tavLst>
                                    </p:anim>
                                    <p:anim calcmode="lin" valueType="num">
                                      <p:cBhvr>
                                        <p:cTn id="82" dur="500" fill="hold"/>
                                        <p:tgtEl>
                                          <p:spTgt spid="15"/>
                                        </p:tgtEl>
                                        <p:attrNameLst>
                                          <p:attrName>ppt_h</p:attrName>
                                        </p:attrNameLst>
                                      </p:cBhvr>
                                      <p:tavLst>
                                        <p:tav tm="0">
                                          <p:val>
                                            <p:fltVal val="0"/>
                                          </p:val>
                                        </p:tav>
                                        <p:tav tm="100000">
                                          <p:val>
                                            <p:strVal val="#ppt_h"/>
                                          </p:val>
                                        </p:tav>
                                      </p:tavLst>
                                    </p:anim>
                                    <p:anim calcmode="lin" valueType="num">
                                      <p:cBhvr>
                                        <p:cTn id="83" dur="500" fill="hold"/>
                                        <p:tgtEl>
                                          <p:spTgt spid="15"/>
                                        </p:tgtEl>
                                        <p:attrNameLst>
                                          <p:attrName>style.rotation</p:attrName>
                                        </p:attrNameLst>
                                      </p:cBhvr>
                                      <p:tavLst>
                                        <p:tav tm="0">
                                          <p:val>
                                            <p:fltVal val="90"/>
                                          </p:val>
                                        </p:tav>
                                        <p:tav tm="100000">
                                          <p:val>
                                            <p:fltVal val="0"/>
                                          </p:val>
                                        </p:tav>
                                      </p:tavLst>
                                    </p:anim>
                                    <p:animEffect transition="in" filter="fade">
                                      <p:cBhvr>
                                        <p:cTn id="84" dur="500"/>
                                        <p:tgtEl>
                                          <p:spTgt spid="15"/>
                                        </p:tgtEl>
                                      </p:cBhvr>
                                    </p:animEffect>
                                  </p:childTnLst>
                                </p:cTn>
                              </p:par>
                              <p:par>
                                <p:cTn id="85" presetID="31" presetClass="exit" presetSubtype="0" fill="hold" grpId="1" nodeType="withEffect">
                                  <p:stCondLst>
                                    <p:cond delay="700"/>
                                  </p:stCondLst>
                                  <p:iterate type="lt">
                                    <p:tmPct val="5000"/>
                                  </p:iterate>
                                  <p:childTnLst>
                                    <p:anim calcmode="lin" valueType="num">
                                      <p:cBhvr>
                                        <p:cTn id="86" dur="500"/>
                                        <p:tgtEl>
                                          <p:spTgt spid="15"/>
                                        </p:tgtEl>
                                        <p:attrNameLst>
                                          <p:attrName>ppt_w</p:attrName>
                                        </p:attrNameLst>
                                      </p:cBhvr>
                                      <p:tavLst>
                                        <p:tav tm="0">
                                          <p:val>
                                            <p:strVal val="ppt_w"/>
                                          </p:val>
                                        </p:tav>
                                        <p:tav tm="100000">
                                          <p:val>
                                            <p:fltVal val="0"/>
                                          </p:val>
                                        </p:tav>
                                      </p:tavLst>
                                    </p:anim>
                                    <p:anim calcmode="lin" valueType="num">
                                      <p:cBhvr>
                                        <p:cTn id="87" dur="500"/>
                                        <p:tgtEl>
                                          <p:spTgt spid="15"/>
                                        </p:tgtEl>
                                        <p:attrNameLst>
                                          <p:attrName>ppt_h</p:attrName>
                                        </p:attrNameLst>
                                      </p:cBhvr>
                                      <p:tavLst>
                                        <p:tav tm="0">
                                          <p:val>
                                            <p:strVal val="ppt_h"/>
                                          </p:val>
                                        </p:tav>
                                        <p:tav tm="100000">
                                          <p:val>
                                            <p:fltVal val="0"/>
                                          </p:val>
                                        </p:tav>
                                      </p:tavLst>
                                    </p:anim>
                                    <p:anim calcmode="lin" valueType="num">
                                      <p:cBhvr>
                                        <p:cTn id="88" dur="500"/>
                                        <p:tgtEl>
                                          <p:spTgt spid="15"/>
                                        </p:tgtEl>
                                        <p:attrNameLst>
                                          <p:attrName>style.rotation</p:attrName>
                                        </p:attrNameLst>
                                      </p:cBhvr>
                                      <p:tavLst>
                                        <p:tav tm="0">
                                          <p:val>
                                            <p:fltVal val="0"/>
                                          </p:val>
                                        </p:tav>
                                        <p:tav tm="100000">
                                          <p:val>
                                            <p:fltVal val="90"/>
                                          </p:val>
                                        </p:tav>
                                      </p:tavLst>
                                    </p:anim>
                                    <p:animEffect transition="out" filter="fade">
                                      <p:cBhvr>
                                        <p:cTn id="89" dur="500"/>
                                        <p:tgtEl>
                                          <p:spTgt spid="15"/>
                                        </p:tgtEl>
                                      </p:cBhvr>
                                    </p:animEffect>
                                    <p:set>
                                      <p:cBhvr>
                                        <p:cTn id="90" dur="1" fill="hold">
                                          <p:stCondLst>
                                            <p:cond delay="499"/>
                                          </p:stCondLst>
                                        </p:cTn>
                                        <p:tgtEl>
                                          <p:spTgt spid="15"/>
                                        </p:tgtEl>
                                        <p:attrNameLst>
                                          <p:attrName>style.visibility</p:attrName>
                                        </p:attrNameLst>
                                      </p:cBhvr>
                                      <p:to>
                                        <p:strVal val="hidden"/>
                                      </p:to>
                                    </p:set>
                                  </p:childTnLst>
                                </p:cTn>
                              </p:par>
                              <p:par>
                                <p:cTn id="91" presetID="31" presetClass="entr" presetSubtype="0" fill="hold" grpId="0" nodeType="withEffect">
                                  <p:stCondLst>
                                    <p:cond delay="200"/>
                                  </p:stCondLst>
                                  <p:iterate type="lt">
                                    <p:tmPct val="5000"/>
                                  </p:iterate>
                                  <p:childTnLst>
                                    <p:set>
                                      <p:cBhvr>
                                        <p:cTn id="92" dur="1" fill="hold">
                                          <p:stCondLst>
                                            <p:cond delay="0"/>
                                          </p:stCondLst>
                                        </p:cTn>
                                        <p:tgtEl>
                                          <p:spTgt spid="14"/>
                                        </p:tgtEl>
                                        <p:attrNameLst>
                                          <p:attrName>style.visibility</p:attrName>
                                        </p:attrNameLst>
                                      </p:cBhvr>
                                      <p:to>
                                        <p:strVal val="visible"/>
                                      </p:to>
                                    </p:set>
                                    <p:anim calcmode="lin" valueType="num">
                                      <p:cBhvr>
                                        <p:cTn id="93" dur="500" fill="hold"/>
                                        <p:tgtEl>
                                          <p:spTgt spid="14"/>
                                        </p:tgtEl>
                                        <p:attrNameLst>
                                          <p:attrName>ppt_w</p:attrName>
                                        </p:attrNameLst>
                                      </p:cBhvr>
                                      <p:tavLst>
                                        <p:tav tm="0">
                                          <p:val>
                                            <p:fltVal val="0"/>
                                          </p:val>
                                        </p:tav>
                                        <p:tav tm="100000">
                                          <p:val>
                                            <p:strVal val="#ppt_w"/>
                                          </p:val>
                                        </p:tav>
                                      </p:tavLst>
                                    </p:anim>
                                    <p:anim calcmode="lin" valueType="num">
                                      <p:cBhvr>
                                        <p:cTn id="94" dur="500" fill="hold"/>
                                        <p:tgtEl>
                                          <p:spTgt spid="14"/>
                                        </p:tgtEl>
                                        <p:attrNameLst>
                                          <p:attrName>ppt_h</p:attrName>
                                        </p:attrNameLst>
                                      </p:cBhvr>
                                      <p:tavLst>
                                        <p:tav tm="0">
                                          <p:val>
                                            <p:fltVal val="0"/>
                                          </p:val>
                                        </p:tav>
                                        <p:tav tm="100000">
                                          <p:val>
                                            <p:strVal val="#ppt_h"/>
                                          </p:val>
                                        </p:tav>
                                      </p:tavLst>
                                    </p:anim>
                                    <p:anim calcmode="lin" valueType="num">
                                      <p:cBhvr>
                                        <p:cTn id="95" dur="500" fill="hold"/>
                                        <p:tgtEl>
                                          <p:spTgt spid="14"/>
                                        </p:tgtEl>
                                        <p:attrNameLst>
                                          <p:attrName>style.rotation</p:attrName>
                                        </p:attrNameLst>
                                      </p:cBhvr>
                                      <p:tavLst>
                                        <p:tav tm="0">
                                          <p:val>
                                            <p:fltVal val="90"/>
                                          </p:val>
                                        </p:tav>
                                        <p:tav tm="100000">
                                          <p:val>
                                            <p:fltVal val="0"/>
                                          </p:val>
                                        </p:tav>
                                      </p:tavLst>
                                    </p:anim>
                                    <p:animEffect transition="in" filter="fade">
                                      <p:cBhvr>
                                        <p:cTn id="96" dur="500"/>
                                        <p:tgtEl>
                                          <p:spTgt spid="14"/>
                                        </p:tgtEl>
                                      </p:cBhvr>
                                    </p:animEffect>
                                  </p:childTnLst>
                                </p:cTn>
                              </p:par>
                              <p:par>
                                <p:cTn id="97" presetID="31" presetClass="exit" presetSubtype="0" fill="hold" grpId="1" nodeType="withEffect">
                                  <p:stCondLst>
                                    <p:cond delay="900"/>
                                  </p:stCondLst>
                                  <p:iterate type="lt">
                                    <p:tmPct val="5000"/>
                                  </p:iterate>
                                  <p:childTnLst>
                                    <p:anim calcmode="lin" valueType="num">
                                      <p:cBhvr>
                                        <p:cTn id="98" dur="500"/>
                                        <p:tgtEl>
                                          <p:spTgt spid="14"/>
                                        </p:tgtEl>
                                        <p:attrNameLst>
                                          <p:attrName>ppt_w</p:attrName>
                                        </p:attrNameLst>
                                      </p:cBhvr>
                                      <p:tavLst>
                                        <p:tav tm="0">
                                          <p:val>
                                            <p:strVal val="ppt_w"/>
                                          </p:val>
                                        </p:tav>
                                        <p:tav tm="100000">
                                          <p:val>
                                            <p:fltVal val="0"/>
                                          </p:val>
                                        </p:tav>
                                      </p:tavLst>
                                    </p:anim>
                                    <p:anim calcmode="lin" valueType="num">
                                      <p:cBhvr>
                                        <p:cTn id="99" dur="500"/>
                                        <p:tgtEl>
                                          <p:spTgt spid="14"/>
                                        </p:tgtEl>
                                        <p:attrNameLst>
                                          <p:attrName>ppt_h</p:attrName>
                                        </p:attrNameLst>
                                      </p:cBhvr>
                                      <p:tavLst>
                                        <p:tav tm="0">
                                          <p:val>
                                            <p:strVal val="ppt_h"/>
                                          </p:val>
                                        </p:tav>
                                        <p:tav tm="100000">
                                          <p:val>
                                            <p:fltVal val="0"/>
                                          </p:val>
                                        </p:tav>
                                      </p:tavLst>
                                    </p:anim>
                                    <p:anim calcmode="lin" valueType="num">
                                      <p:cBhvr>
                                        <p:cTn id="100" dur="500"/>
                                        <p:tgtEl>
                                          <p:spTgt spid="14"/>
                                        </p:tgtEl>
                                        <p:attrNameLst>
                                          <p:attrName>style.rotation</p:attrName>
                                        </p:attrNameLst>
                                      </p:cBhvr>
                                      <p:tavLst>
                                        <p:tav tm="0">
                                          <p:val>
                                            <p:fltVal val="0"/>
                                          </p:val>
                                        </p:tav>
                                        <p:tav tm="100000">
                                          <p:val>
                                            <p:fltVal val="90"/>
                                          </p:val>
                                        </p:tav>
                                      </p:tavLst>
                                    </p:anim>
                                    <p:animEffect transition="out" filter="fade">
                                      <p:cBhvr>
                                        <p:cTn id="101" dur="500"/>
                                        <p:tgtEl>
                                          <p:spTgt spid="14"/>
                                        </p:tgtEl>
                                      </p:cBhvr>
                                    </p:animEffect>
                                    <p:set>
                                      <p:cBhvr>
                                        <p:cTn id="102" dur="1" fill="hold">
                                          <p:stCondLst>
                                            <p:cond delay="499"/>
                                          </p:stCondLst>
                                        </p:cTn>
                                        <p:tgtEl>
                                          <p:spTgt spid="14"/>
                                        </p:tgtEl>
                                        <p:attrNameLst>
                                          <p:attrName>style.visibility</p:attrName>
                                        </p:attrNameLst>
                                      </p:cBhvr>
                                      <p:to>
                                        <p:strVal val="hidden"/>
                                      </p:to>
                                    </p:set>
                                  </p:childTnLst>
                                </p:cTn>
                              </p:par>
                              <p:par>
                                <p:cTn id="103" presetID="31" presetClass="entr" presetSubtype="0" fill="hold" grpId="0" nodeType="withEffect">
                                  <p:stCondLst>
                                    <p:cond delay="400"/>
                                  </p:stCondLst>
                                  <p:iterate type="lt">
                                    <p:tmPct val="5000"/>
                                  </p:iterate>
                                  <p:childTnLst>
                                    <p:set>
                                      <p:cBhvr>
                                        <p:cTn id="104" dur="1" fill="hold">
                                          <p:stCondLst>
                                            <p:cond delay="0"/>
                                          </p:stCondLst>
                                        </p:cTn>
                                        <p:tgtEl>
                                          <p:spTgt spid="18"/>
                                        </p:tgtEl>
                                        <p:attrNameLst>
                                          <p:attrName>style.visibility</p:attrName>
                                        </p:attrNameLst>
                                      </p:cBhvr>
                                      <p:to>
                                        <p:strVal val="visible"/>
                                      </p:to>
                                    </p:set>
                                    <p:anim calcmode="lin" valueType="num">
                                      <p:cBhvr>
                                        <p:cTn id="105" dur="500" fill="hold"/>
                                        <p:tgtEl>
                                          <p:spTgt spid="18"/>
                                        </p:tgtEl>
                                        <p:attrNameLst>
                                          <p:attrName>ppt_w</p:attrName>
                                        </p:attrNameLst>
                                      </p:cBhvr>
                                      <p:tavLst>
                                        <p:tav tm="0">
                                          <p:val>
                                            <p:fltVal val="0"/>
                                          </p:val>
                                        </p:tav>
                                        <p:tav tm="100000">
                                          <p:val>
                                            <p:strVal val="#ppt_w"/>
                                          </p:val>
                                        </p:tav>
                                      </p:tavLst>
                                    </p:anim>
                                    <p:anim calcmode="lin" valueType="num">
                                      <p:cBhvr>
                                        <p:cTn id="106" dur="500" fill="hold"/>
                                        <p:tgtEl>
                                          <p:spTgt spid="18"/>
                                        </p:tgtEl>
                                        <p:attrNameLst>
                                          <p:attrName>ppt_h</p:attrName>
                                        </p:attrNameLst>
                                      </p:cBhvr>
                                      <p:tavLst>
                                        <p:tav tm="0">
                                          <p:val>
                                            <p:fltVal val="0"/>
                                          </p:val>
                                        </p:tav>
                                        <p:tav tm="100000">
                                          <p:val>
                                            <p:strVal val="#ppt_h"/>
                                          </p:val>
                                        </p:tav>
                                      </p:tavLst>
                                    </p:anim>
                                    <p:anim calcmode="lin" valueType="num">
                                      <p:cBhvr>
                                        <p:cTn id="107" dur="500" fill="hold"/>
                                        <p:tgtEl>
                                          <p:spTgt spid="18"/>
                                        </p:tgtEl>
                                        <p:attrNameLst>
                                          <p:attrName>style.rotation</p:attrName>
                                        </p:attrNameLst>
                                      </p:cBhvr>
                                      <p:tavLst>
                                        <p:tav tm="0">
                                          <p:val>
                                            <p:fltVal val="90"/>
                                          </p:val>
                                        </p:tav>
                                        <p:tav tm="100000">
                                          <p:val>
                                            <p:fltVal val="0"/>
                                          </p:val>
                                        </p:tav>
                                      </p:tavLst>
                                    </p:anim>
                                    <p:animEffect transition="in" filter="fade">
                                      <p:cBhvr>
                                        <p:cTn id="108" dur="500"/>
                                        <p:tgtEl>
                                          <p:spTgt spid="18"/>
                                        </p:tgtEl>
                                      </p:cBhvr>
                                    </p:animEffect>
                                  </p:childTnLst>
                                </p:cTn>
                              </p:par>
                              <p:par>
                                <p:cTn id="109" presetID="31" presetClass="exit" presetSubtype="0" fill="hold" grpId="1" nodeType="withEffect">
                                  <p:stCondLst>
                                    <p:cond delay="1100"/>
                                  </p:stCondLst>
                                  <p:iterate type="lt">
                                    <p:tmPct val="5000"/>
                                  </p:iterate>
                                  <p:childTnLst>
                                    <p:anim calcmode="lin" valueType="num">
                                      <p:cBhvr>
                                        <p:cTn id="110" dur="500"/>
                                        <p:tgtEl>
                                          <p:spTgt spid="18"/>
                                        </p:tgtEl>
                                        <p:attrNameLst>
                                          <p:attrName>ppt_w</p:attrName>
                                        </p:attrNameLst>
                                      </p:cBhvr>
                                      <p:tavLst>
                                        <p:tav tm="0">
                                          <p:val>
                                            <p:strVal val="ppt_w"/>
                                          </p:val>
                                        </p:tav>
                                        <p:tav tm="100000">
                                          <p:val>
                                            <p:fltVal val="0"/>
                                          </p:val>
                                        </p:tav>
                                      </p:tavLst>
                                    </p:anim>
                                    <p:anim calcmode="lin" valueType="num">
                                      <p:cBhvr>
                                        <p:cTn id="111" dur="500"/>
                                        <p:tgtEl>
                                          <p:spTgt spid="18"/>
                                        </p:tgtEl>
                                        <p:attrNameLst>
                                          <p:attrName>ppt_h</p:attrName>
                                        </p:attrNameLst>
                                      </p:cBhvr>
                                      <p:tavLst>
                                        <p:tav tm="0">
                                          <p:val>
                                            <p:strVal val="ppt_h"/>
                                          </p:val>
                                        </p:tav>
                                        <p:tav tm="100000">
                                          <p:val>
                                            <p:fltVal val="0"/>
                                          </p:val>
                                        </p:tav>
                                      </p:tavLst>
                                    </p:anim>
                                    <p:anim calcmode="lin" valueType="num">
                                      <p:cBhvr>
                                        <p:cTn id="112" dur="500"/>
                                        <p:tgtEl>
                                          <p:spTgt spid="18"/>
                                        </p:tgtEl>
                                        <p:attrNameLst>
                                          <p:attrName>style.rotation</p:attrName>
                                        </p:attrNameLst>
                                      </p:cBhvr>
                                      <p:tavLst>
                                        <p:tav tm="0">
                                          <p:val>
                                            <p:fltVal val="0"/>
                                          </p:val>
                                        </p:tav>
                                        <p:tav tm="100000">
                                          <p:val>
                                            <p:fltVal val="90"/>
                                          </p:val>
                                        </p:tav>
                                      </p:tavLst>
                                    </p:anim>
                                    <p:animEffect transition="out" filter="fade">
                                      <p:cBhvr>
                                        <p:cTn id="113" dur="500"/>
                                        <p:tgtEl>
                                          <p:spTgt spid="18"/>
                                        </p:tgtEl>
                                      </p:cBhvr>
                                    </p:animEffect>
                                    <p:set>
                                      <p:cBhvr>
                                        <p:cTn id="114" dur="1" fill="hold">
                                          <p:stCondLst>
                                            <p:cond delay="499"/>
                                          </p:stCondLst>
                                        </p:cTn>
                                        <p:tgtEl>
                                          <p:spTgt spid="18"/>
                                        </p:tgtEl>
                                        <p:attrNameLst>
                                          <p:attrName>style.visibility</p:attrName>
                                        </p:attrNameLst>
                                      </p:cBhvr>
                                      <p:to>
                                        <p:strVal val="hidden"/>
                                      </p:to>
                                    </p:set>
                                  </p:childTnLst>
                                </p:cTn>
                              </p:par>
                              <p:par>
                                <p:cTn id="115" presetID="31" presetClass="entr" presetSubtype="0" fill="hold" grpId="0" nodeType="withEffect">
                                  <p:stCondLst>
                                    <p:cond delay="600"/>
                                  </p:stCondLst>
                                  <p:iterate type="lt">
                                    <p:tmPct val="5000"/>
                                  </p:iterate>
                                  <p:childTnLst>
                                    <p:set>
                                      <p:cBhvr>
                                        <p:cTn id="116" dur="1" fill="hold">
                                          <p:stCondLst>
                                            <p:cond delay="0"/>
                                          </p:stCondLst>
                                        </p:cTn>
                                        <p:tgtEl>
                                          <p:spTgt spid="17"/>
                                        </p:tgtEl>
                                        <p:attrNameLst>
                                          <p:attrName>style.visibility</p:attrName>
                                        </p:attrNameLst>
                                      </p:cBhvr>
                                      <p:to>
                                        <p:strVal val="visible"/>
                                      </p:to>
                                    </p:set>
                                    <p:anim calcmode="lin" valueType="num">
                                      <p:cBhvr>
                                        <p:cTn id="117" dur="500" fill="hold"/>
                                        <p:tgtEl>
                                          <p:spTgt spid="17"/>
                                        </p:tgtEl>
                                        <p:attrNameLst>
                                          <p:attrName>ppt_w</p:attrName>
                                        </p:attrNameLst>
                                      </p:cBhvr>
                                      <p:tavLst>
                                        <p:tav tm="0">
                                          <p:val>
                                            <p:fltVal val="0"/>
                                          </p:val>
                                        </p:tav>
                                        <p:tav tm="100000">
                                          <p:val>
                                            <p:strVal val="#ppt_w"/>
                                          </p:val>
                                        </p:tav>
                                      </p:tavLst>
                                    </p:anim>
                                    <p:anim calcmode="lin" valueType="num">
                                      <p:cBhvr>
                                        <p:cTn id="118" dur="500" fill="hold"/>
                                        <p:tgtEl>
                                          <p:spTgt spid="17"/>
                                        </p:tgtEl>
                                        <p:attrNameLst>
                                          <p:attrName>ppt_h</p:attrName>
                                        </p:attrNameLst>
                                      </p:cBhvr>
                                      <p:tavLst>
                                        <p:tav tm="0">
                                          <p:val>
                                            <p:fltVal val="0"/>
                                          </p:val>
                                        </p:tav>
                                        <p:tav tm="100000">
                                          <p:val>
                                            <p:strVal val="#ppt_h"/>
                                          </p:val>
                                        </p:tav>
                                      </p:tavLst>
                                    </p:anim>
                                    <p:anim calcmode="lin" valueType="num">
                                      <p:cBhvr>
                                        <p:cTn id="119" dur="500" fill="hold"/>
                                        <p:tgtEl>
                                          <p:spTgt spid="17"/>
                                        </p:tgtEl>
                                        <p:attrNameLst>
                                          <p:attrName>style.rotation</p:attrName>
                                        </p:attrNameLst>
                                      </p:cBhvr>
                                      <p:tavLst>
                                        <p:tav tm="0">
                                          <p:val>
                                            <p:fltVal val="90"/>
                                          </p:val>
                                        </p:tav>
                                        <p:tav tm="100000">
                                          <p:val>
                                            <p:fltVal val="0"/>
                                          </p:val>
                                        </p:tav>
                                      </p:tavLst>
                                    </p:anim>
                                    <p:animEffect transition="in" filter="fade">
                                      <p:cBhvr>
                                        <p:cTn id="120" dur="500"/>
                                        <p:tgtEl>
                                          <p:spTgt spid="17"/>
                                        </p:tgtEl>
                                      </p:cBhvr>
                                    </p:animEffect>
                                  </p:childTnLst>
                                </p:cTn>
                              </p:par>
                              <p:par>
                                <p:cTn id="121" presetID="31" presetClass="exit" presetSubtype="0" fill="hold" grpId="1" nodeType="withEffect">
                                  <p:stCondLst>
                                    <p:cond delay="1300"/>
                                  </p:stCondLst>
                                  <p:iterate type="lt">
                                    <p:tmPct val="5000"/>
                                  </p:iterate>
                                  <p:childTnLst>
                                    <p:anim calcmode="lin" valueType="num">
                                      <p:cBhvr>
                                        <p:cTn id="122" dur="500"/>
                                        <p:tgtEl>
                                          <p:spTgt spid="17"/>
                                        </p:tgtEl>
                                        <p:attrNameLst>
                                          <p:attrName>ppt_w</p:attrName>
                                        </p:attrNameLst>
                                      </p:cBhvr>
                                      <p:tavLst>
                                        <p:tav tm="0">
                                          <p:val>
                                            <p:strVal val="ppt_w"/>
                                          </p:val>
                                        </p:tav>
                                        <p:tav tm="100000">
                                          <p:val>
                                            <p:fltVal val="0"/>
                                          </p:val>
                                        </p:tav>
                                      </p:tavLst>
                                    </p:anim>
                                    <p:anim calcmode="lin" valueType="num">
                                      <p:cBhvr>
                                        <p:cTn id="123" dur="500"/>
                                        <p:tgtEl>
                                          <p:spTgt spid="17"/>
                                        </p:tgtEl>
                                        <p:attrNameLst>
                                          <p:attrName>ppt_h</p:attrName>
                                        </p:attrNameLst>
                                      </p:cBhvr>
                                      <p:tavLst>
                                        <p:tav tm="0">
                                          <p:val>
                                            <p:strVal val="ppt_h"/>
                                          </p:val>
                                        </p:tav>
                                        <p:tav tm="100000">
                                          <p:val>
                                            <p:fltVal val="0"/>
                                          </p:val>
                                        </p:tav>
                                      </p:tavLst>
                                    </p:anim>
                                    <p:anim calcmode="lin" valueType="num">
                                      <p:cBhvr>
                                        <p:cTn id="124" dur="500"/>
                                        <p:tgtEl>
                                          <p:spTgt spid="17"/>
                                        </p:tgtEl>
                                        <p:attrNameLst>
                                          <p:attrName>style.rotation</p:attrName>
                                        </p:attrNameLst>
                                      </p:cBhvr>
                                      <p:tavLst>
                                        <p:tav tm="0">
                                          <p:val>
                                            <p:fltVal val="0"/>
                                          </p:val>
                                        </p:tav>
                                        <p:tav tm="100000">
                                          <p:val>
                                            <p:fltVal val="90"/>
                                          </p:val>
                                        </p:tav>
                                      </p:tavLst>
                                    </p:anim>
                                    <p:animEffect transition="out" filter="fade">
                                      <p:cBhvr>
                                        <p:cTn id="125" dur="500"/>
                                        <p:tgtEl>
                                          <p:spTgt spid="17"/>
                                        </p:tgtEl>
                                      </p:cBhvr>
                                    </p:animEffect>
                                    <p:set>
                                      <p:cBhvr>
                                        <p:cTn id="126" dur="1" fill="hold">
                                          <p:stCondLst>
                                            <p:cond delay="499"/>
                                          </p:stCondLst>
                                        </p:cTn>
                                        <p:tgtEl>
                                          <p:spTgt spid="17"/>
                                        </p:tgtEl>
                                        <p:attrNameLst>
                                          <p:attrName>style.visibility</p:attrName>
                                        </p:attrNameLst>
                                      </p:cBhvr>
                                      <p:to>
                                        <p:strVal val="hidden"/>
                                      </p:to>
                                    </p:set>
                                  </p:childTnLst>
                                </p:cTn>
                              </p:par>
                              <p:par>
                                <p:cTn id="127" presetID="31" presetClass="entr" presetSubtype="0" fill="hold" grpId="0" nodeType="withEffect">
                                  <p:stCondLst>
                                    <p:cond delay="800"/>
                                  </p:stCondLst>
                                  <p:iterate type="lt">
                                    <p:tmPct val="5000"/>
                                  </p:iterate>
                                  <p:childTnLst>
                                    <p:set>
                                      <p:cBhvr>
                                        <p:cTn id="128" dur="1" fill="hold">
                                          <p:stCondLst>
                                            <p:cond delay="0"/>
                                          </p:stCondLst>
                                        </p:cTn>
                                        <p:tgtEl>
                                          <p:spTgt spid="16"/>
                                        </p:tgtEl>
                                        <p:attrNameLst>
                                          <p:attrName>style.visibility</p:attrName>
                                        </p:attrNameLst>
                                      </p:cBhvr>
                                      <p:to>
                                        <p:strVal val="visible"/>
                                      </p:to>
                                    </p:set>
                                    <p:anim calcmode="lin" valueType="num">
                                      <p:cBhvr>
                                        <p:cTn id="129" dur="500" fill="hold"/>
                                        <p:tgtEl>
                                          <p:spTgt spid="16"/>
                                        </p:tgtEl>
                                        <p:attrNameLst>
                                          <p:attrName>ppt_w</p:attrName>
                                        </p:attrNameLst>
                                      </p:cBhvr>
                                      <p:tavLst>
                                        <p:tav tm="0">
                                          <p:val>
                                            <p:fltVal val="0"/>
                                          </p:val>
                                        </p:tav>
                                        <p:tav tm="100000">
                                          <p:val>
                                            <p:strVal val="#ppt_w"/>
                                          </p:val>
                                        </p:tav>
                                      </p:tavLst>
                                    </p:anim>
                                    <p:anim calcmode="lin" valueType="num">
                                      <p:cBhvr>
                                        <p:cTn id="130" dur="500" fill="hold"/>
                                        <p:tgtEl>
                                          <p:spTgt spid="16"/>
                                        </p:tgtEl>
                                        <p:attrNameLst>
                                          <p:attrName>ppt_h</p:attrName>
                                        </p:attrNameLst>
                                      </p:cBhvr>
                                      <p:tavLst>
                                        <p:tav tm="0">
                                          <p:val>
                                            <p:fltVal val="0"/>
                                          </p:val>
                                        </p:tav>
                                        <p:tav tm="100000">
                                          <p:val>
                                            <p:strVal val="#ppt_h"/>
                                          </p:val>
                                        </p:tav>
                                      </p:tavLst>
                                    </p:anim>
                                    <p:anim calcmode="lin" valueType="num">
                                      <p:cBhvr>
                                        <p:cTn id="131" dur="500" fill="hold"/>
                                        <p:tgtEl>
                                          <p:spTgt spid="16"/>
                                        </p:tgtEl>
                                        <p:attrNameLst>
                                          <p:attrName>style.rotation</p:attrName>
                                        </p:attrNameLst>
                                      </p:cBhvr>
                                      <p:tavLst>
                                        <p:tav tm="0">
                                          <p:val>
                                            <p:fltVal val="90"/>
                                          </p:val>
                                        </p:tav>
                                        <p:tav tm="100000">
                                          <p:val>
                                            <p:fltVal val="0"/>
                                          </p:val>
                                        </p:tav>
                                      </p:tavLst>
                                    </p:anim>
                                    <p:animEffect transition="in" filter="fade">
                                      <p:cBhvr>
                                        <p:cTn id="132" dur="500"/>
                                        <p:tgtEl>
                                          <p:spTgt spid="16"/>
                                        </p:tgtEl>
                                      </p:cBhvr>
                                    </p:animEffect>
                                  </p:childTnLst>
                                </p:cTn>
                              </p:par>
                              <p:par>
                                <p:cTn id="133" presetID="31" presetClass="exit" presetSubtype="0" fill="hold" grpId="1" nodeType="withEffect">
                                  <p:stCondLst>
                                    <p:cond delay="1500"/>
                                  </p:stCondLst>
                                  <p:iterate type="lt">
                                    <p:tmPct val="5000"/>
                                  </p:iterate>
                                  <p:childTnLst>
                                    <p:anim calcmode="lin" valueType="num">
                                      <p:cBhvr>
                                        <p:cTn id="134" dur="500"/>
                                        <p:tgtEl>
                                          <p:spTgt spid="16"/>
                                        </p:tgtEl>
                                        <p:attrNameLst>
                                          <p:attrName>ppt_w</p:attrName>
                                        </p:attrNameLst>
                                      </p:cBhvr>
                                      <p:tavLst>
                                        <p:tav tm="0">
                                          <p:val>
                                            <p:strVal val="ppt_w"/>
                                          </p:val>
                                        </p:tav>
                                        <p:tav tm="100000">
                                          <p:val>
                                            <p:fltVal val="0"/>
                                          </p:val>
                                        </p:tav>
                                      </p:tavLst>
                                    </p:anim>
                                    <p:anim calcmode="lin" valueType="num">
                                      <p:cBhvr>
                                        <p:cTn id="135" dur="500"/>
                                        <p:tgtEl>
                                          <p:spTgt spid="16"/>
                                        </p:tgtEl>
                                        <p:attrNameLst>
                                          <p:attrName>ppt_h</p:attrName>
                                        </p:attrNameLst>
                                      </p:cBhvr>
                                      <p:tavLst>
                                        <p:tav tm="0">
                                          <p:val>
                                            <p:strVal val="ppt_h"/>
                                          </p:val>
                                        </p:tav>
                                        <p:tav tm="100000">
                                          <p:val>
                                            <p:fltVal val="0"/>
                                          </p:val>
                                        </p:tav>
                                      </p:tavLst>
                                    </p:anim>
                                    <p:anim calcmode="lin" valueType="num">
                                      <p:cBhvr>
                                        <p:cTn id="136" dur="500"/>
                                        <p:tgtEl>
                                          <p:spTgt spid="16"/>
                                        </p:tgtEl>
                                        <p:attrNameLst>
                                          <p:attrName>style.rotation</p:attrName>
                                        </p:attrNameLst>
                                      </p:cBhvr>
                                      <p:tavLst>
                                        <p:tav tm="0">
                                          <p:val>
                                            <p:fltVal val="0"/>
                                          </p:val>
                                        </p:tav>
                                        <p:tav tm="100000">
                                          <p:val>
                                            <p:fltVal val="90"/>
                                          </p:val>
                                        </p:tav>
                                      </p:tavLst>
                                    </p:anim>
                                    <p:animEffect transition="out" filter="fade">
                                      <p:cBhvr>
                                        <p:cTn id="137" dur="500"/>
                                        <p:tgtEl>
                                          <p:spTgt spid="16"/>
                                        </p:tgtEl>
                                      </p:cBhvr>
                                    </p:animEffect>
                                    <p:set>
                                      <p:cBhvr>
                                        <p:cTn id="138" dur="1" fill="hold">
                                          <p:stCondLst>
                                            <p:cond delay="499"/>
                                          </p:stCondLst>
                                        </p:cTn>
                                        <p:tgtEl>
                                          <p:spTgt spid="16"/>
                                        </p:tgtEl>
                                        <p:attrNameLst>
                                          <p:attrName>style.visibility</p:attrName>
                                        </p:attrNameLst>
                                      </p:cBhvr>
                                      <p:to>
                                        <p:strVal val="hidden"/>
                                      </p:to>
                                    </p:set>
                                  </p:childTnLst>
                                </p:cTn>
                              </p:par>
                              <p:par>
                                <p:cTn id="139" presetID="31" presetClass="entr" presetSubtype="0" fill="hold" grpId="0" nodeType="withEffect">
                                  <p:stCondLst>
                                    <p:cond delay="1500"/>
                                  </p:stCondLst>
                                  <p:iterate type="lt">
                                    <p:tmPct val="5000"/>
                                  </p:iterate>
                                  <p:childTnLst>
                                    <p:set>
                                      <p:cBhvr>
                                        <p:cTn id="140" dur="1" fill="hold">
                                          <p:stCondLst>
                                            <p:cond delay="0"/>
                                          </p:stCondLst>
                                        </p:cTn>
                                        <p:tgtEl>
                                          <p:spTgt spid="20"/>
                                        </p:tgtEl>
                                        <p:attrNameLst>
                                          <p:attrName>style.visibility</p:attrName>
                                        </p:attrNameLst>
                                      </p:cBhvr>
                                      <p:to>
                                        <p:strVal val="visible"/>
                                      </p:to>
                                    </p:set>
                                    <p:anim calcmode="lin" valueType="num">
                                      <p:cBhvr>
                                        <p:cTn id="141" dur="500" fill="hold"/>
                                        <p:tgtEl>
                                          <p:spTgt spid="20"/>
                                        </p:tgtEl>
                                        <p:attrNameLst>
                                          <p:attrName>ppt_w</p:attrName>
                                        </p:attrNameLst>
                                      </p:cBhvr>
                                      <p:tavLst>
                                        <p:tav tm="0">
                                          <p:val>
                                            <p:fltVal val="0"/>
                                          </p:val>
                                        </p:tav>
                                        <p:tav tm="100000">
                                          <p:val>
                                            <p:strVal val="#ppt_w"/>
                                          </p:val>
                                        </p:tav>
                                      </p:tavLst>
                                    </p:anim>
                                    <p:anim calcmode="lin" valueType="num">
                                      <p:cBhvr>
                                        <p:cTn id="142" dur="500" fill="hold"/>
                                        <p:tgtEl>
                                          <p:spTgt spid="20"/>
                                        </p:tgtEl>
                                        <p:attrNameLst>
                                          <p:attrName>ppt_h</p:attrName>
                                        </p:attrNameLst>
                                      </p:cBhvr>
                                      <p:tavLst>
                                        <p:tav tm="0">
                                          <p:val>
                                            <p:fltVal val="0"/>
                                          </p:val>
                                        </p:tav>
                                        <p:tav tm="100000">
                                          <p:val>
                                            <p:strVal val="#ppt_h"/>
                                          </p:val>
                                        </p:tav>
                                      </p:tavLst>
                                    </p:anim>
                                    <p:anim calcmode="lin" valueType="num">
                                      <p:cBhvr>
                                        <p:cTn id="143" dur="500" fill="hold"/>
                                        <p:tgtEl>
                                          <p:spTgt spid="20"/>
                                        </p:tgtEl>
                                        <p:attrNameLst>
                                          <p:attrName>style.rotation</p:attrName>
                                        </p:attrNameLst>
                                      </p:cBhvr>
                                      <p:tavLst>
                                        <p:tav tm="0">
                                          <p:val>
                                            <p:fltVal val="90"/>
                                          </p:val>
                                        </p:tav>
                                        <p:tav tm="100000">
                                          <p:val>
                                            <p:fltVal val="0"/>
                                          </p:val>
                                        </p:tav>
                                      </p:tavLst>
                                    </p:anim>
                                    <p:animEffect transition="in" filter="fade">
                                      <p:cBhvr>
                                        <p:cTn id="144" dur="500"/>
                                        <p:tgtEl>
                                          <p:spTgt spid="20"/>
                                        </p:tgtEl>
                                      </p:cBhvr>
                                    </p:animEffect>
                                  </p:childTnLst>
                                </p:cTn>
                              </p:par>
                              <p:par>
                                <p:cTn id="145" presetID="31" presetClass="exit" presetSubtype="0" fill="hold" grpId="1" nodeType="withEffect">
                                  <p:stCondLst>
                                    <p:cond delay="700"/>
                                  </p:stCondLst>
                                  <p:iterate type="lt">
                                    <p:tmPct val="5000"/>
                                  </p:iterate>
                                  <p:childTnLst>
                                    <p:anim calcmode="lin" valueType="num">
                                      <p:cBhvr>
                                        <p:cTn id="146" dur="500"/>
                                        <p:tgtEl>
                                          <p:spTgt spid="20"/>
                                        </p:tgtEl>
                                        <p:attrNameLst>
                                          <p:attrName>ppt_w</p:attrName>
                                        </p:attrNameLst>
                                      </p:cBhvr>
                                      <p:tavLst>
                                        <p:tav tm="0">
                                          <p:val>
                                            <p:strVal val="ppt_w"/>
                                          </p:val>
                                        </p:tav>
                                        <p:tav tm="100000">
                                          <p:val>
                                            <p:fltVal val="0"/>
                                          </p:val>
                                        </p:tav>
                                      </p:tavLst>
                                    </p:anim>
                                    <p:anim calcmode="lin" valueType="num">
                                      <p:cBhvr>
                                        <p:cTn id="147" dur="500"/>
                                        <p:tgtEl>
                                          <p:spTgt spid="20"/>
                                        </p:tgtEl>
                                        <p:attrNameLst>
                                          <p:attrName>ppt_h</p:attrName>
                                        </p:attrNameLst>
                                      </p:cBhvr>
                                      <p:tavLst>
                                        <p:tav tm="0">
                                          <p:val>
                                            <p:strVal val="ppt_h"/>
                                          </p:val>
                                        </p:tav>
                                        <p:tav tm="100000">
                                          <p:val>
                                            <p:fltVal val="0"/>
                                          </p:val>
                                        </p:tav>
                                      </p:tavLst>
                                    </p:anim>
                                    <p:anim calcmode="lin" valueType="num">
                                      <p:cBhvr>
                                        <p:cTn id="148" dur="500"/>
                                        <p:tgtEl>
                                          <p:spTgt spid="20"/>
                                        </p:tgtEl>
                                        <p:attrNameLst>
                                          <p:attrName>style.rotation</p:attrName>
                                        </p:attrNameLst>
                                      </p:cBhvr>
                                      <p:tavLst>
                                        <p:tav tm="0">
                                          <p:val>
                                            <p:fltVal val="0"/>
                                          </p:val>
                                        </p:tav>
                                        <p:tav tm="100000">
                                          <p:val>
                                            <p:fltVal val="90"/>
                                          </p:val>
                                        </p:tav>
                                      </p:tavLst>
                                    </p:anim>
                                    <p:animEffect transition="out" filter="fade">
                                      <p:cBhvr>
                                        <p:cTn id="149" dur="500"/>
                                        <p:tgtEl>
                                          <p:spTgt spid="20"/>
                                        </p:tgtEl>
                                      </p:cBhvr>
                                    </p:animEffect>
                                    <p:set>
                                      <p:cBhvr>
                                        <p:cTn id="150" dur="1" fill="hold">
                                          <p:stCondLst>
                                            <p:cond delay="499"/>
                                          </p:stCondLst>
                                        </p:cTn>
                                        <p:tgtEl>
                                          <p:spTgt spid="20"/>
                                        </p:tgtEl>
                                        <p:attrNameLst>
                                          <p:attrName>style.visibility</p:attrName>
                                        </p:attrNameLst>
                                      </p:cBhvr>
                                      <p:to>
                                        <p:strVal val="hidden"/>
                                      </p:to>
                                    </p:set>
                                  </p:childTnLst>
                                </p:cTn>
                              </p:par>
                              <p:par>
                                <p:cTn id="151" presetID="31" presetClass="entr" presetSubtype="0" fill="hold" grpId="0" nodeType="withEffect">
                                  <p:stCondLst>
                                    <p:cond delay="200"/>
                                  </p:stCondLst>
                                  <p:iterate type="lt">
                                    <p:tmPct val="5000"/>
                                  </p:iterate>
                                  <p:childTnLst>
                                    <p:set>
                                      <p:cBhvr>
                                        <p:cTn id="152" dur="1" fill="hold">
                                          <p:stCondLst>
                                            <p:cond delay="0"/>
                                          </p:stCondLst>
                                        </p:cTn>
                                        <p:tgtEl>
                                          <p:spTgt spid="19"/>
                                        </p:tgtEl>
                                        <p:attrNameLst>
                                          <p:attrName>style.visibility</p:attrName>
                                        </p:attrNameLst>
                                      </p:cBhvr>
                                      <p:to>
                                        <p:strVal val="visible"/>
                                      </p:to>
                                    </p:set>
                                    <p:anim calcmode="lin" valueType="num">
                                      <p:cBhvr>
                                        <p:cTn id="153" dur="500" fill="hold"/>
                                        <p:tgtEl>
                                          <p:spTgt spid="19"/>
                                        </p:tgtEl>
                                        <p:attrNameLst>
                                          <p:attrName>ppt_w</p:attrName>
                                        </p:attrNameLst>
                                      </p:cBhvr>
                                      <p:tavLst>
                                        <p:tav tm="0">
                                          <p:val>
                                            <p:fltVal val="0"/>
                                          </p:val>
                                        </p:tav>
                                        <p:tav tm="100000">
                                          <p:val>
                                            <p:strVal val="#ppt_w"/>
                                          </p:val>
                                        </p:tav>
                                      </p:tavLst>
                                    </p:anim>
                                    <p:anim calcmode="lin" valueType="num">
                                      <p:cBhvr>
                                        <p:cTn id="154" dur="500" fill="hold"/>
                                        <p:tgtEl>
                                          <p:spTgt spid="19"/>
                                        </p:tgtEl>
                                        <p:attrNameLst>
                                          <p:attrName>ppt_h</p:attrName>
                                        </p:attrNameLst>
                                      </p:cBhvr>
                                      <p:tavLst>
                                        <p:tav tm="0">
                                          <p:val>
                                            <p:fltVal val="0"/>
                                          </p:val>
                                        </p:tav>
                                        <p:tav tm="100000">
                                          <p:val>
                                            <p:strVal val="#ppt_h"/>
                                          </p:val>
                                        </p:tav>
                                      </p:tavLst>
                                    </p:anim>
                                    <p:anim calcmode="lin" valueType="num">
                                      <p:cBhvr>
                                        <p:cTn id="155" dur="500" fill="hold"/>
                                        <p:tgtEl>
                                          <p:spTgt spid="19"/>
                                        </p:tgtEl>
                                        <p:attrNameLst>
                                          <p:attrName>style.rotation</p:attrName>
                                        </p:attrNameLst>
                                      </p:cBhvr>
                                      <p:tavLst>
                                        <p:tav tm="0">
                                          <p:val>
                                            <p:fltVal val="90"/>
                                          </p:val>
                                        </p:tav>
                                        <p:tav tm="100000">
                                          <p:val>
                                            <p:fltVal val="0"/>
                                          </p:val>
                                        </p:tav>
                                      </p:tavLst>
                                    </p:anim>
                                    <p:animEffect transition="in" filter="fade">
                                      <p:cBhvr>
                                        <p:cTn id="156" dur="500"/>
                                        <p:tgtEl>
                                          <p:spTgt spid="19"/>
                                        </p:tgtEl>
                                      </p:cBhvr>
                                    </p:animEffect>
                                  </p:childTnLst>
                                </p:cTn>
                              </p:par>
                              <p:par>
                                <p:cTn id="157" presetID="31" presetClass="exit" presetSubtype="0" fill="hold" grpId="1" nodeType="withEffect">
                                  <p:stCondLst>
                                    <p:cond delay="900"/>
                                  </p:stCondLst>
                                  <p:iterate type="lt">
                                    <p:tmPct val="5000"/>
                                  </p:iterate>
                                  <p:childTnLst>
                                    <p:anim calcmode="lin" valueType="num">
                                      <p:cBhvr>
                                        <p:cTn id="158" dur="500"/>
                                        <p:tgtEl>
                                          <p:spTgt spid="19"/>
                                        </p:tgtEl>
                                        <p:attrNameLst>
                                          <p:attrName>ppt_w</p:attrName>
                                        </p:attrNameLst>
                                      </p:cBhvr>
                                      <p:tavLst>
                                        <p:tav tm="0">
                                          <p:val>
                                            <p:strVal val="ppt_w"/>
                                          </p:val>
                                        </p:tav>
                                        <p:tav tm="100000">
                                          <p:val>
                                            <p:fltVal val="0"/>
                                          </p:val>
                                        </p:tav>
                                      </p:tavLst>
                                    </p:anim>
                                    <p:anim calcmode="lin" valueType="num">
                                      <p:cBhvr>
                                        <p:cTn id="159" dur="500"/>
                                        <p:tgtEl>
                                          <p:spTgt spid="19"/>
                                        </p:tgtEl>
                                        <p:attrNameLst>
                                          <p:attrName>ppt_h</p:attrName>
                                        </p:attrNameLst>
                                      </p:cBhvr>
                                      <p:tavLst>
                                        <p:tav tm="0">
                                          <p:val>
                                            <p:strVal val="ppt_h"/>
                                          </p:val>
                                        </p:tav>
                                        <p:tav tm="100000">
                                          <p:val>
                                            <p:fltVal val="0"/>
                                          </p:val>
                                        </p:tav>
                                      </p:tavLst>
                                    </p:anim>
                                    <p:anim calcmode="lin" valueType="num">
                                      <p:cBhvr>
                                        <p:cTn id="160" dur="500"/>
                                        <p:tgtEl>
                                          <p:spTgt spid="19"/>
                                        </p:tgtEl>
                                        <p:attrNameLst>
                                          <p:attrName>style.rotation</p:attrName>
                                        </p:attrNameLst>
                                      </p:cBhvr>
                                      <p:tavLst>
                                        <p:tav tm="0">
                                          <p:val>
                                            <p:fltVal val="0"/>
                                          </p:val>
                                        </p:tav>
                                        <p:tav tm="100000">
                                          <p:val>
                                            <p:fltVal val="90"/>
                                          </p:val>
                                        </p:tav>
                                      </p:tavLst>
                                    </p:anim>
                                    <p:animEffect transition="out" filter="fade">
                                      <p:cBhvr>
                                        <p:cTn id="161" dur="500"/>
                                        <p:tgtEl>
                                          <p:spTgt spid="19"/>
                                        </p:tgtEl>
                                      </p:cBhvr>
                                    </p:animEffect>
                                    <p:set>
                                      <p:cBhvr>
                                        <p:cTn id="162" dur="1" fill="hold">
                                          <p:stCondLst>
                                            <p:cond delay="499"/>
                                          </p:stCondLst>
                                        </p:cTn>
                                        <p:tgtEl>
                                          <p:spTgt spid="19"/>
                                        </p:tgtEl>
                                        <p:attrNameLst>
                                          <p:attrName>style.visibility</p:attrName>
                                        </p:attrNameLst>
                                      </p:cBhvr>
                                      <p:to>
                                        <p:strVal val="hidden"/>
                                      </p:to>
                                    </p:set>
                                  </p:childTnLst>
                                </p:cTn>
                              </p:par>
                              <p:par>
                                <p:cTn id="163" presetID="31" presetClass="entr" presetSubtype="0" fill="hold" grpId="0" nodeType="withEffect">
                                  <p:stCondLst>
                                    <p:cond delay="400"/>
                                  </p:stCondLst>
                                  <p:iterate type="lt">
                                    <p:tmPct val="5000"/>
                                  </p:iterate>
                                  <p:childTnLst>
                                    <p:set>
                                      <p:cBhvr>
                                        <p:cTn id="164" dur="1" fill="hold">
                                          <p:stCondLst>
                                            <p:cond delay="0"/>
                                          </p:stCondLst>
                                        </p:cTn>
                                        <p:tgtEl>
                                          <p:spTgt spid="23"/>
                                        </p:tgtEl>
                                        <p:attrNameLst>
                                          <p:attrName>style.visibility</p:attrName>
                                        </p:attrNameLst>
                                      </p:cBhvr>
                                      <p:to>
                                        <p:strVal val="visible"/>
                                      </p:to>
                                    </p:set>
                                    <p:anim calcmode="lin" valueType="num">
                                      <p:cBhvr>
                                        <p:cTn id="165" dur="500" fill="hold"/>
                                        <p:tgtEl>
                                          <p:spTgt spid="23"/>
                                        </p:tgtEl>
                                        <p:attrNameLst>
                                          <p:attrName>ppt_w</p:attrName>
                                        </p:attrNameLst>
                                      </p:cBhvr>
                                      <p:tavLst>
                                        <p:tav tm="0">
                                          <p:val>
                                            <p:fltVal val="0"/>
                                          </p:val>
                                        </p:tav>
                                        <p:tav tm="100000">
                                          <p:val>
                                            <p:strVal val="#ppt_w"/>
                                          </p:val>
                                        </p:tav>
                                      </p:tavLst>
                                    </p:anim>
                                    <p:anim calcmode="lin" valueType="num">
                                      <p:cBhvr>
                                        <p:cTn id="166" dur="500" fill="hold"/>
                                        <p:tgtEl>
                                          <p:spTgt spid="23"/>
                                        </p:tgtEl>
                                        <p:attrNameLst>
                                          <p:attrName>ppt_h</p:attrName>
                                        </p:attrNameLst>
                                      </p:cBhvr>
                                      <p:tavLst>
                                        <p:tav tm="0">
                                          <p:val>
                                            <p:fltVal val="0"/>
                                          </p:val>
                                        </p:tav>
                                        <p:tav tm="100000">
                                          <p:val>
                                            <p:strVal val="#ppt_h"/>
                                          </p:val>
                                        </p:tav>
                                      </p:tavLst>
                                    </p:anim>
                                    <p:anim calcmode="lin" valueType="num">
                                      <p:cBhvr>
                                        <p:cTn id="167" dur="500" fill="hold"/>
                                        <p:tgtEl>
                                          <p:spTgt spid="23"/>
                                        </p:tgtEl>
                                        <p:attrNameLst>
                                          <p:attrName>style.rotation</p:attrName>
                                        </p:attrNameLst>
                                      </p:cBhvr>
                                      <p:tavLst>
                                        <p:tav tm="0">
                                          <p:val>
                                            <p:fltVal val="90"/>
                                          </p:val>
                                        </p:tav>
                                        <p:tav tm="100000">
                                          <p:val>
                                            <p:fltVal val="0"/>
                                          </p:val>
                                        </p:tav>
                                      </p:tavLst>
                                    </p:anim>
                                    <p:animEffect transition="in" filter="fade">
                                      <p:cBhvr>
                                        <p:cTn id="168" dur="500"/>
                                        <p:tgtEl>
                                          <p:spTgt spid="23"/>
                                        </p:tgtEl>
                                      </p:cBhvr>
                                    </p:animEffect>
                                  </p:childTnLst>
                                </p:cTn>
                              </p:par>
                              <p:par>
                                <p:cTn id="169" presetID="31" presetClass="exit" presetSubtype="0" fill="hold" grpId="1" nodeType="withEffect">
                                  <p:stCondLst>
                                    <p:cond delay="1100"/>
                                  </p:stCondLst>
                                  <p:iterate type="lt">
                                    <p:tmPct val="5000"/>
                                  </p:iterate>
                                  <p:childTnLst>
                                    <p:anim calcmode="lin" valueType="num">
                                      <p:cBhvr>
                                        <p:cTn id="170" dur="500"/>
                                        <p:tgtEl>
                                          <p:spTgt spid="23"/>
                                        </p:tgtEl>
                                        <p:attrNameLst>
                                          <p:attrName>ppt_w</p:attrName>
                                        </p:attrNameLst>
                                      </p:cBhvr>
                                      <p:tavLst>
                                        <p:tav tm="0">
                                          <p:val>
                                            <p:strVal val="ppt_w"/>
                                          </p:val>
                                        </p:tav>
                                        <p:tav tm="100000">
                                          <p:val>
                                            <p:fltVal val="0"/>
                                          </p:val>
                                        </p:tav>
                                      </p:tavLst>
                                    </p:anim>
                                    <p:anim calcmode="lin" valueType="num">
                                      <p:cBhvr>
                                        <p:cTn id="171" dur="500"/>
                                        <p:tgtEl>
                                          <p:spTgt spid="23"/>
                                        </p:tgtEl>
                                        <p:attrNameLst>
                                          <p:attrName>ppt_h</p:attrName>
                                        </p:attrNameLst>
                                      </p:cBhvr>
                                      <p:tavLst>
                                        <p:tav tm="0">
                                          <p:val>
                                            <p:strVal val="ppt_h"/>
                                          </p:val>
                                        </p:tav>
                                        <p:tav tm="100000">
                                          <p:val>
                                            <p:fltVal val="0"/>
                                          </p:val>
                                        </p:tav>
                                      </p:tavLst>
                                    </p:anim>
                                    <p:anim calcmode="lin" valueType="num">
                                      <p:cBhvr>
                                        <p:cTn id="172" dur="500"/>
                                        <p:tgtEl>
                                          <p:spTgt spid="23"/>
                                        </p:tgtEl>
                                        <p:attrNameLst>
                                          <p:attrName>style.rotation</p:attrName>
                                        </p:attrNameLst>
                                      </p:cBhvr>
                                      <p:tavLst>
                                        <p:tav tm="0">
                                          <p:val>
                                            <p:fltVal val="0"/>
                                          </p:val>
                                        </p:tav>
                                        <p:tav tm="100000">
                                          <p:val>
                                            <p:fltVal val="90"/>
                                          </p:val>
                                        </p:tav>
                                      </p:tavLst>
                                    </p:anim>
                                    <p:animEffect transition="out" filter="fade">
                                      <p:cBhvr>
                                        <p:cTn id="173" dur="500"/>
                                        <p:tgtEl>
                                          <p:spTgt spid="23"/>
                                        </p:tgtEl>
                                      </p:cBhvr>
                                    </p:animEffect>
                                    <p:set>
                                      <p:cBhvr>
                                        <p:cTn id="174" dur="1" fill="hold">
                                          <p:stCondLst>
                                            <p:cond delay="499"/>
                                          </p:stCondLst>
                                        </p:cTn>
                                        <p:tgtEl>
                                          <p:spTgt spid="23"/>
                                        </p:tgtEl>
                                        <p:attrNameLst>
                                          <p:attrName>style.visibility</p:attrName>
                                        </p:attrNameLst>
                                      </p:cBhvr>
                                      <p:to>
                                        <p:strVal val="hidden"/>
                                      </p:to>
                                    </p:set>
                                  </p:childTnLst>
                                </p:cTn>
                              </p:par>
                              <p:par>
                                <p:cTn id="175" presetID="31" presetClass="entr" presetSubtype="0" fill="hold" grpId="0" nodeType="withEffect">
                                  <p:stCondLst>
                                    <p:cond delay="600"/>
                                  </p:stCondLst>
                                  <p:iterate type="lt">
                                    <p:tmPct val="5000"/>
                                  </p:iterate>
                                  <p:childTnLst>
                                    <p:set>
                                      <p:cBhvr>
                                        <p:cTn id="176" dur="1" fill="hold">
                                          <p:stCondLst>
                                            <p:cond delay="0"/>
                                          </p:stCondLst>
                                        </p:cTn>
                                        <p:tgtEl>
                                          <p:spTgt spid="22"/>
                                        </p:tgtEl>
                                        <p:attrNameLst>
                                          <p:attrName>style.visibility</p:attrName>
                                        </p:attrNameLst>
                                      </p:cBhvr>
                                      <p:to>
                                        <p:strVal val="visible"/>
                                      </p:to>
                                    </p:set>
                                    <p:anim calcmode="lin" valueType="num">
                                      <p:cBhvr>
                                        <p:cTn id="177" dur="500" fill="hold"/>
                                        <p:tgtEl>
                                          <p:spTgt spid="22"/>
                                        </p:tgtEl>
                                        <p:attrNameLst>
                                          <p:attrName>ppt_w</p:attrName>
                                        </p:attrNameLst>
                                      </p:cBhvr>
                                      <p:tavLst>
                                        <p:tav tm="0">
                                          <p:val>
                                            <p:fltVal val="0"/>
                                          </p:val>
                                        </p:tav>
                                        <p:tav tm="100000">
                                          <p:val>
                                            <p:strVal val="#ppt_w"/>
                                          </p:val>
                                        </p:tav>
                                      </p:tavLst>
                                    </p:anim>
                                    <p:anim calcmode="lin" valueType="num">
                                      <p:cBhvr>
                                        <p:cTn id="178" dur="500" fill="hold"/>
                                        <p:tgtEl>
                                          <p:spTgt spid="22"/>
                                        </p:tgtEl>
                                        <p:attrNameLst>
                                          <p:attrName>ppt_h</p:attrName>
                                        </p:attrNameLst>
                                      </p:cBhvr>
                                      <p:tavLst>
                                        <p:tav tm="0">
                                          <p:val>
                                            <p:fltVal val="0"/>
                                          </p:val>
                                        </p:tav>
                                        <p:tav tm="100000">
                                          <p:val>
                                            <p:strVal val="#ppt_h"/>
                                          </p:val>
                                        </p:tav>
                                      </p:tavLst>
                                    </p:anim>
                                    <p:anim calcmode="lin" valueType="num">
                                      <p:cBhvr>
                                        <p:cTn id="179" dur="500" fill="hold"/>
                                        <p:tgtEl>
                                          <p:spTgt spid="22"/>
                                        </p:tgtEl>
                                        <p:attrNameLst>
                                          <p:attrName>style.rotation</p:attrName>
                                        </p:attrNameLst>
                                      </p:cBhvr>
                                      <p:tavLst>
                                        <p:tav tm="0">
                                          <p:val>
                                            <p:fltVal val="90"/>
                                          </p:val>
                                        </p:tav>
                                        <p:tav tm="100000">
                                          <p:val>
                                            <p:fltVal val="0"/>
                                          </p:val>
                                        </p:tav>
                                      </p:tavLst>
                                    </p:anim>
                                    <p:animEffect transition="in" filter="fade">
                                      <p:cBhvr>
                                        <p:cTn id="180" dur="500"/>
                                        <p:tgtEl>
                                          <p:spTgt spid="22"/>
                                        </p:tgtEl>
                                      </p:cBhvr>
                                    </p:animEffect>
                                  </p:childTnLst>
                                </p:cTn>
                              </p:par>
                              <p:par>
                                <p:cTn id="181" presetID="31" presetClass="exit" presetSubtype="0" fill="hold" grpId="1" nodeType="withEffect">
                                  <p:stCondLst>
                                    <p:cond delay="1300"/>
                                  </p:stCondLst>
                                  <p:iterate type="lt">
                                    <p:tmPct val="5000"/>
                                  </p:iterate>
                                  <p:childTnLst>
                                    <p:anim calcmode="lin" valueType="num">
                                      <p:cBhvr>
                                        <p:cTn id="182" dur="500"/>
                                        <p:tgtEl>
                                          <p:spTgt spid="22"/>
                                        </p:tgtEl>
                                        <p:attrNameLst>
                                          <p:attrName>ppt_w</p:attrName>
                                        </p:attrNameLst>
                                      </p:cBhvr>
                                      <p:tavLst>
                                        <p:tav tm="0">
                                          <p:val>
                                            <p:strVal val="ppt_w"/>
                                          </p:val>
                                        </p:tav>
                                        <p:tav tm="100000">
                                          <p:val>
                                            <p:fltVal val="0"/>
                                          </p:val>
                                        </p:tav>
                                      </p:tavLst>
                                    </p:anim>
                                    <p:anim calcmode="lin" valueType="num">
                                      <p:cBhvr>
                                        <p:cTn id="183" dur="500"/>
                                        <p:tgtEl>
                                          <p:spTgt spid="22"/>
                                        </p:tgtEl>
                                        <p:attrNameLst>
                                          <p:attrName>ppt_h</p:attrName>
                                        </p:attrNameLst>
                                      </p:cBhvr>
                                      <p:tavLst>
                                        <p:tav tm="0">
                                          <p:val>
                                            <p:strVal val="ppt_h"/>
                                          </p:val>
                                        </p:tav>
                                        <p:tav tm="100000">
                                          <p:val>
                                            <p:fltVal val="0"/>
                                          </p:val>
                                        </p:tav>
                                      </p:tavLst>
                                    </p:anim>
                                    <p:anim calcmode="lin" valueType="num">
                                      <p:cBhvr>
                                        <p:cTn id="184" dur="500"/>
                                        <p:tgtEl>
                                          <p:spTgt spid="22"/>
                                        </p:tgtEl>
                                        <p:attrNameLst>
                                          <p:attrName>style.rotation</p:attrName>
                                        </p:attrNameLst>
                                      </p:cBhvr>
                                      <p:tavLst>
                                        <p:tav tm="0">
                                          <p:val>
                                            <p:fltVal val="0"/>
                                          </p:val>
                                        </p:tav>
                                        <p:tav tm="100000">
                                          <p:val>
                                            <p:fltVal val="90"/>
                                          </p:val>
                                        </p:tav>
                                      </p:tavLst>
                                    </p:anim>
                                    <p:animEffect transition="out" filter="fade">
                                      <p:cBhvr>
                                        <p:cTn id="185" dur="500"/>
                                        <p:tgtEl>
                                          <p:spTgt spid="22"/>
                                        </p:tgtEl>
                                      </p:cBhvr>
                                    </p:animEffect>
                                    <p:set>
                                      <p:cBhvr>
                                        <p:cTn id="186" dur="1" fill="hold">
                                          <p:stCondLst>
                                            <p:cond delay="499"/>
                                          </p:stCondLst>
                                        </p:cTn>
                                        <p:tgtEl>
                                          <p:spTgt spid="22"/>
                                        </p:tgtEl>
                                        <p:attrNameLst>
                                          <p:attrName>style.visibility</p:attrName>
                                        </p:attrNameLst>
                                      </p:cBhvr>
                                      <p:to>
                                        <p:strVal val="hidden"/>
                                      </p:to>
                                    </p:set>
                                  </p:childTnLst>
                                </p:cTn>
                              </p:par>
                              <p:par>
                                <p:cTn id="187" presetID="31" presetClass="entr" presetSubtype="0" fill="hold" grpId="0" nodeType="withEffect">
                                  <p:stCondLst>
                                    <p:cond delay="800"/>
                                  </p:stCondLst>
                                  <p:iterate type="lt">
                                    <p:tmPct val="5000"/>
                                  </p:iterate>
                                  <p:childTnLst>
                                    <p:set>
                                      <p:cBhvr>
                                        <p:cTn id="188" dur="1" fill="hold">
                                          <p:stCondLst>
                                            <p:cond delay="0"/>
                                          </p:stCondLst>
                                        </p:cTn>
                                        <p:tgtEl>
                                          <p:spTgt spid="21"/>
                                        </p:tgtEl>
                                        <p:attrNameLst>
                                          <p:attrName>style.visibility</p:attrName>
                                        </p:attrNameLst>
                                      </p:cBhvr>
                                      <p:to>
                                        <p:strVal val="visible"/>
                                      </p:to>
                                    </p:set>
                                    <p:anim calcmode="lin" valueType="num">
                                      <p:cBhvr>
                                        <p:cTn id="189" dur="500" fill="hold"/>
                                        <p:tgtEl>
                                          <p:spTgt spid="21"/>
                                        </p:tgtEl>
                                        <p:attrNameLst>
                                          <p:attrName>ppt_w</p:attrName>
                                        </p:attrNameLst>
                                      </p:cBhvr>
                                      <p:tavLst>
                                        <p:tav tm="0">
                                          <p:val>
                                            <p:fltVal val="0"/>
                                          </p:val>
                                        </p:tav>
                                        <p:tav tm="100000">
                                          <p:val>
                                            <p:strVal val="#ppt_w"/>
                                          </p:val>
                                        </p:tav>
                                      </p:tavLst>
                                    </p:anim>
                                    <p:anim calcmode="lin" valueType="num">
                                      <p:cBhvr>
                                        <p:cTn id="190" dur="500" fill="hold"/>
                                        <p:tgtEl>
                                          <p:spTgt spid="21"/>
                                        </p:tgtEl>
                                        <p:attrNameLst>
                                          <p:attrName>ppt_h</p:attrName>
                                        </p:attrNameLst>
                                      </p:cBhvr>
                                      <p:tavLst>
                                        <p:tav tm="0">
                                          <p:val>
                                            <p:fltVal val="0"/>
                                          </p:val>
                                        </p:tav>
                                        <p:tav tm="100000">
                                          <p:val>
                                            <p:strVal val="#ppt_h"/>
                                          </p:val>
                                        </p:tav>
                                      </p:tavLst>
                                    </p:anim>
                                    <p:anim calcmode="lin" valueType="num">
                                      <p:cBhvr>
                                        <p:cTn id="191" dur="500" fill="hold"/>
                                        <p:tgtEl>
                                          <p:spTgt spid="21"/>
                                        </p:tgtEl>
                                        <p:attrNameLst>
                                          <p:attrName>style.rotation</p:attrName>
                                        </p:attrNameLst>
                                      </p:cBhvr>
                                      <p:tavLst>
                                        <p:tav tm="0">
                                          <p:val>
                                            <p:fltVal val="90"/>
                                          </p:val>
                                        </p:tav>
                                        <p:tav tm="100000">
                                          <p:val>
                                            <p:fltVal val="0"/>
                                          </p:val>
                                        </p:tav>
                                      </p:tavLst>
                                    </p:anim>
                                    <p:animEffect transition="in" filter="fade">
                                      <p:cBhvr>
                                        <p:cTn id="192" dur="500"/>
                                        <p:tgtEl>
                                          <p:spTgt spid="21"/>
                                        </p:tgtEl>
                                      </p:cBhvr>
                                    </p:animEffect>
                                  </p:childTnLst>
                                </p:cTn>
                              </p:par>
                              <p:par>
                                <p:cTn id="193" presetID="31" presetClass="exit" presetSubtype="0" fill="hold" grpId="1" nodeType="withEffect">
                                  <p:stCondLst>
                                    <p:cond delay="1500"/>
                                  </p:stCondLst>
                                  <p:iterate type="lt">
                                    <p:tmPct val="5000"/>
                                  </p:iterate>
                                  <p:childTnLst>
                                    <p:anim calcmode="lin" valueType="num">
                                      <p:cBhvr>
                                        <p:cTn id="194" dur="500"/>
                                        <p:tgtEl>
                                          <p:spTgt spid="21"/>
                                        </p:tgtEl>
                                        <p:attrNameLst>
                                          <p:attrName>ppt_w</p:attrName>
                                        </p:attrNameLst>
                                      </p:cBhvr>
                                      <p:tavLst>
                                        <p:tav tm="0">
                                          <p:val>
                                            <p:strVal val="ppt_w"/>
                                          </p:val>
                                        </p:tav>
                                        <p:tav tm="100000">
                                          <p:val>
                                            <p:fltVal val="0"/>
                                          </p:val>
                                        </p:tav>
                                      </p:tavLst>
                                    </p:anim>
                                    <p:anim calcmode="lin" valueType="num">
                                      <p:cBhvr>
                                        <p:cTn id="195" dur="500"/>
                                        <p:tgtEl>
                                          <p:spTgt spid="21"/>
                                        </p:tgtEl>
                                        <p:attrNameLst>
                                          <p:attrName>ppt_h</p:attrName>
                                        </p:attrNameLst>
                                      </p:cBhvr>
                                      <p:tavLst>
                                        <p:tav tm="0">
                                          <p:val>
                                            <p:strVal val="ppt_h"/>
                                          </p:val>
                                        </p:tav>
                                        <p:tav tm="100000">
                                          <p:val>
                                            <p:fltVal val="0"/>
                                          </p:val>
                                        </p:tav>
                                      </p:tavLst>
                                    </p:anim>
                                    <p:anim calcmode="lin" valueType="num">
                                      <p:cBhvr>
                                        <p:cTn id="196" dur="500"/>
                                        <p:tgtEl>
                                          <p:spTgt spid="21"/>
                                        </p:tgtEl>
                                        <p:attrNameLst>
                                          <p:attrName>style.rotation</p:attrName>
                                        </p:attrNameLst>
                                      </p:cBhvr>
                                      <p:tavLst>
                                        <p:tav tm="0">
                                          <p:val>
                                            <p:fltVal val="0"/>
                                          </p:val>
                                        </p:tav>
                                        <p:tav tm="100000">
                                          <p:val>
                                            <p:fltVal val="90"/>
                                          </p:val>
                                        </p:tav>
                                      </p:tavLst>
                                    </p:anim>
                                    <p:animEffect transition="out" filter="fade">
                                      <p:cBhvr>
                                        <p:cTn id="197" dur="500"/>
                                        <p:tgtEl>
                                          <p:spTgt spid="21"/>
                                        </p:tgtEl>
                                      </p:cBhvr>
                                    </p:animEffect>
                                    <p:set>
                                      <p:cBhvr>
                                        <p:cTn id="198" dur="1" fill="hold">
                                          <p:stCondLst>
                                            <p:cond delay="499"/>
                                          </p:stCondLst>
                                        </p:cTn>
                                        <p:tgtEl>
                                          <p:spTgt spid="21"/>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p:bldP spid="7" grpId="0"/>
      <p:bldP spid="8" grpId="0" build="p"/>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animBg="1"/>
      <p:bldP spid="14" grpId="1" animBg="1"/>
      <p:bldP spid="15" grpId="0" animBg="1"/>
      <p:bldP spid="15" grpId="1" animBg="1"/>
      <p:bldP spid="16" grpId="0" animBg="1"/>
      <p:bldP spid="16" grpId="1" animBg="1"/>
      <p:bldP spid="17" grpId="0" animBg="1"/>
      <p:bldP spid="17" grpId="1" animBg="1"/>
      <p:bldP spid="18" grpId="0" animBg="1"/>
      <p:bldP spid="18" grpId="1" animBg="1"/>
      <p:bldP spid="19" grpId="0" animBg="1"/>
      <p:bldP spid="19" grpId="1" animBg="1"/>
      <p:bldP spid="20" grpId="0" animBg="1"/>
      <p:bldP spid="20" grpId="1" animBg="1"/>
      <p:bldP spid="21" grpId="0" animBg="1"/>
      <p:bldP spid="21" grpId="1" animBg="1"/>
      <p:bldP spid="22" grpId="0" animBg="1"/>
      <p:bldP spid="22" grpId="1" animBg="1"/>
      <p:bldP spid="23" grpId="0" animBg="1"/>
      <p:bldP spid="23" grpId="1" animBg="1"/>
      <p:bldP spid="25" grpId="0"/>
    </p:bldLst>
  </p:timing>
</p:sld>
</file>

<file path=ppt/slides/slide2.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CCCCFF"/>
            </a:gs>
            <a:gs pos="17999">
              <a:srgbClr val="99CCFF"/>
            </a:gs>
            <a:gs pos="36000">
              <a:srgbClr val="9966FF"/>
            </a:gs>
            <a:gs pos="61000">
              <a:srgbClr val="CC99FF"/>
            </a:gs>
            <a:gs pos="82001">
              <a:srgbClr val="99CCFF"/>
            </a:gs>
            <a:gs pos="100000">
              <a:srgbClr val="CCCCFF"/>
            </a:gs>
          </a:gsLst>
          <a:path path="rect">
            <a:fillToRect l="100000" t="100000"/>
          </a:path>
          <a:tileRect r="-100000" b="-100000"/>
        </a:gradFill>
        <a:effectLst/>
      </p:bgPr>
    </p:bg>
    <p:spTree>
      <p:nvGrpSpPr>
        <p:cNvPr id="1" name=""/>
        <p:cNvGrpSpPr/>
        <p:nvPr/>
      </p:nvGrpSpPr>
      <p:grpSpPr>
        <a:xfrm>
          <a:off x="0" y="0"/>
          <a:ext cx="0" cy="0"/>
          <a:chOff x="0" y="0"/>
          <a:chExt cx="0" cy="0"/>
        </a:xfrm>
      </p:grpSpPr>
      <p:pic>
        <p:nvPicPr>
          <p:cNvPr id="4102" name="Picture 6" descr="http://static2.todanoticia.com/tn2/uploads/news_image/2013/07/21/latin-america.jpeg"/>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2850283" y="1469777"/>
            <a:ext cx="3408313" cy="3404984"/>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a:extLst>
            <a:ext uri="{909E8E84-426E-40DD-AFC4-6F175D3DCCD1}">
              <a14:hiddenFill xmlns:a14="http://schemas.microsoft.com/office/drawing/2010/main">
                <a:solidFill>
                  <a:srgbClr val="FFFFFF"/>
                </a:solidFill>
              </a14:hiddenFill>
            </a:ext>
          </a:extLst>
        </p:spPr>
      </p:pic>
      <p:pic>
        <p:nvPicPr>
          <p:cNvPr id="1026" name="Picture 2"/>
          <p:cNvPicPr>
            <a:picLocks noChangeAspect="1" noChangeArrowheads="1"/>
          </p:cNvPicPr>
          <p:nvPr/>
        </p:nvPicPr>
        <p:blipFill>
          <a:blip r:embed="rId4" cstate="screen">
            <a:clrChange>
              <a:clrFrom>
                <a:srgbClr val="9AD9EA"/>
              </a:clrFrom>
              <a:clrTo>
                <a:srgbClr val="9AD9EA">
                  <a:alpha val="0"/>
                </a:srgbClr>
              </a:clrTo>
            </a:clrChange>
            <a:extLst>
              <a:ext uri="{28A0092B-C50C-407E-A947-70E740481C1C}">
                <a14:useLocalDpi xmlns:a14="http://schemas.microsoft.com/office/drawing/2010/main"/>
              </a:ext>
            </a:extLst>
          </a:blip>
          <a:srcRect/>
          <a:stretch>
            <a:fillRect/>
          </a:stretch>
        </p:blipFill>
        <p:spPr bwMode="auto">
          <a:xfrm rot="237821">
            <a:off x="4223412" y="2054875"/>
            <a:ext cx="1885240" cy="271324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8" name="Picture 2" descr="http://www.jive.nl/dokuwiki/lib/exe/fetch.php?media=expres:flag-cl.png"/>
          <p:cNvPicPr>
            <a:picLocks noChangeAspect="1" noChangeArrowheads="1"/>
          </p:cNvPicPr>
          <p:nvPr/>
        </p:nvPicPr>
        <p:blipFill>
          <a:blip r:embed="rId5" cstate="screen">
            <a:extLst>
              <a:ext uri="{28A0092B-C50C-407E-A947-70E740481C1C}">
                <a14:useLocalDpi xmlns:a14="http://schemas.microsoft.com/office/drawing/2010/main"/>
              </a:ext>
            </a:extLst>
          </a:blip>
          <a:srcRect/>
          <a:stretch>
            <a:fillRect/>
          </a:stretch>
        </p:blipFill>
        <p:spPr bwMode="auto">
          <a:xfrm>
            <a:off x="1534168" y="4325319"/>
            <a:ext cx="620737" cy="413824"/>
          </a:xfrm>
          <a:prstGeom prst="rect">
            <a:avLst/>
          </a:prstGeom>
          <a:noFill/>
          <a:ln>
            <a:solidFill>
              <a:schemeClr val="bg1">
                <a:lumMod val="85000"/>
              </a:schemeClr>
            </a:solidFill>
          </a:ln>
          <a:extLst>
            <a:ext uri="{909E8E84-426E-40DD-AFC4-6F175D3DCCD1}">
              <a14:hiddenFill xmlns:a14="http://schemas.microsoft.com/office/drawing/2010/main">
                <a:solidFill>
                  <a:srgbClr val="FFFFFF"/>
                </a:solidFill>
              </a14:hiddenFill>
            </a:ext>
          </a:extLst>
        </p:spPr>
      </p:pic>
      <p:pic>
        <p:nvPicPr>
          <p:cNvPr id="20" name="Picture 14" descr="Bandera de Colombia"/>
          <p:cNvPicPr>
            <a:picLocks noChangeAspect="1" noChangeArrowheads="1"/>
          </p:cNvPicPr>
          <p:nvPr/>
        </p:nvPicPr>
        <p:blipFill>
          <a:blip r:embed="rId6" cstate="screen">
            <a:extLst>
              <a:ext uri="{28A0092B-C50C-407E-A947-70E740481C1C}">
                <a14:useLocalDpi xmlns:a14="http://schemas.microsoft.com/office/drawing/2010/main"/>
              </a:ext>
            </a:extLst>
          </a:blip>
          <a:srcRect/>
          <a:stretch>
            <a:fillRect/>
          </a:stretch>
        </p:blipFill>
        <p:spPr bwMode="auto">
          <a:xfrm>
            <a:off x="2508474" y="558393"/>
            <a:ext cx="633720" cy="421424"/>
          </a:xfrm>
          <a:prstGeom prst="rect">
            <a:avLst/>
          </a:prstGeom>
          <a:noFill/>
          <a:ln>
            <a:solidFill>
              <a:schemeClr val="bg1">
                <a:lumMod val="85000"/>
              </a:schemeClr>
            </a:solidFill>
          </a:ln>
          <a:extLst>
            <a:ext uri="{909E8E84-426E-40DD-AFC4-6F175D3DCCD1}">
              <a14:hiddenFill xmlns:a14="http://schemas.microsoft.com/office/drawing/2010/main">
                <a:solidFill>
                  <a:srgbClr val="FFFFFF"/>
                </a:solidFill>
              </a14:hiddenFill>
            </a:ext>
          </a:extLst>
        </p:spPr>
      </p:pic>
      <p:pic>
        <p:nvPicPr>
          <p:cNvPr id="4109" name="Picture 13"/>
          <p:cNvPicPr>
            <a:picLocks noChangeAspect="1" noChangeArrowheads="1"/>
          </p:cNvPicPr>
          <p:nvPr/>
        </p:nvPicPr>
        <p:blipFill rotWithShape="1">
          <a:blip r:embed="rId7"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bwMode="auto">
          <a:xfrm rot="165030">
            <a:off x="4090766" y="2032048"/>
            <a:ext cx="2066786" cy="27006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0" name="9 CuadroTexto"/>
          <p:cNvSpPr txBox="1"/>
          <p:nvPr/>
        </p:nvSpPr>
        <p:spPr>
          <a:xfrm>
            <a:off x="2436446" y="976687"/>
            <a:ext cx="777777" cy="276999"/>
          </a:xfrm>
          <a:prstGeom prst="rect">
            <a:avLst/>
          </a:prstGeom>
          <a:noFill/>
        </p:spPr>
        <p:txBody>
          <a:bodyPr wrap="none" rtlCol="0">
            <a:spAutoFit/>
          </a:bodyPr>
          <a:lstStyle/>
          <a:p>
            <a:r>
              <a:rPr lang="es-AR" sz="1200" dirty="0" smtClean="0"/>
              <a:t>Colombia</a:t>
            </a:r>
            <a:endParaRPr lang="es-AR" sz="1200" dirty="0"/>
          </a:p>
        </p:txBody>
      </p:sp>
      <p:sp>
        <p:nvSpPr>
          <p:cNvPr id="11" name="10 CuadroTexto"/>
          <p:cNvSpPr txBox="1"/>
          <p:nvPr/>
        </p:nvSpPr>
        <p:spPr>
          <a:xfrm>
            <a:off x="1592203" y="4735505"/>
            <a:ext cx="494046" cy="276999"/>
          </a:xfrm>
          <a:prstGeom prst="rect">
            <a:avLst/>
          </a:prstGeom>
          <a:noFill/>
        </p:spPr>
        <p:txBody>
          <a:bodyPr wrap="none" rtlCol="0">
            <a:spAutoFit/>
          </a:bodyPr>
          <a:lstStyle/>
          <a:p>
            <a:r>
              <a:rPr lang="es-AR" sz="1200" dirty="0" smtClean="0"/>
              <a:t>Chile</a:t>
            </a:r>
            <a:endParaRPr lang="es-AR" sz="1200" dirty="0"/>
          </a:p>
        </p:txBody>
      </p:sp>
      <p:pic>
        <p:nvPicPr>
          <p:cNvPr id="24" name="Picture 2" descr="http://img.ibtimes.com/it/data/images/full/2014/06/15/43647.jpg"/>
          <p:cNvPicPr>
            <a:picLocks noChangeAspect="1" noChangeArrowheads="1"/>
          </p:cNvPicPr>
          <p:nvPr/>
        </p:nvPicPr>
        <p:blipFill>
          <a:blip r:embed="rId8" cstate="screen">
            <a:extLst>
              <a:ext uri="{28A0092B-C50C-407E-A947-70E740481C1C}">
                <a14:useLocalDpi xmlns:a14="http://schemas.microsoft.com/office/drawing/2010/main"/>
              </a:ext>
            </a:extLst>
          </a:blip>
          <a:srcRect/>
          <a:stretch>
            <a:fillRect/>
          </a:stretch>
        </p:blipFill>
        <p:spPr bwMode="auto">
          <a:xfrm>
            <a:off x="1789120" y="1503897"/>
            <a:ext cx="631471" cy="421423"/>
          </a:xfrm>
          <a:prstGeom prst="rect">
            <a:avLst/>
          </a:prstGeom>
          <a:noFill/>
          <a:ln>
            <a:solidFill>
              <a:schemeClr val="bg1">
                <a:lumMod val="85000"/>
              </a:schemeClr>
            </a:solidFill>
          </a:ln>
          <a:extLst>
            <a:ext uri="{909E8E84-426E-40DD-AFC4-6F175D3DCCD1}">
              <a14:hiddenFill xmlns:a14="http://schemas.microsoft.com/office/drawing/2010/main">
                <a:solidFill>
                  <a:srgbClr val="FFFFFF"/>
                </a:solidFill>
              </a14:hiddenFill>
            </a:ext>
          </a:extLst>
        </p:spPr>
      </p:pic>
      <p:sp>
        <p:nvSpPr>
          <p:cNvPr id="14" name="13 CuadroTexto"/>
          <p:cNvSpPr txBox="1"/>
          <p:nvPr/>
        </p:nvSpPr>
        <p:spPr>
          <a:xfrm>
            <a:off x="1758702" y="1932310"/>
            <a:ext cx="692305" cy="276999"/>
          </a:xfrm>
          <a:prstGeom prst="rect">
            <a:avLst/>
          </a:prstGeom>
          <a:noFill/>
        </p:spPr>
        <p:txBody>
          <a:bodyPr wrap="none" rtlCol="0">
            <a:spAutoFit/>
          </a:bodyPr>
          <a:lstStyle/>
          <a:p>
            <a:r>
              <a:rPr lang="es-AR" sz="1200" dirty="0" smtClean="0"/>
              <a:t>Ecuador</a:t>
            </a:r>
            <a:endParaRPr lang="es-AR" sz="1200" dirty="0"/>
          </a:p>
        </p:txBody>
      </p:sp>
      <p:cxnSp>
        <p:nvCxnSpPr>
          <p:cNvPr id="46" name="45 Conector recto de flecha"/>
          <p:cNvCxnSpPr/>
          <p:nvPr/>
        </p:nvCxnSpPr>
        <p:spPr>
          <a:xfrm flipH="1" flipV="1">
            <a:off x="3203848" y="1064215"/>
            <a:ext cx="1416744" cy="1270452"/>
          </a:xfrm>
          <a:prstGeom prst="straightConnector1">
            <a:avLst/>
          </a:prstGeom>
          <a:ln w="1905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54" name="53 Conector recto de flecha"/>
          <p:cNvCxnSpPr/>
          <p:nvPr/>
        </p:nvCxnSpPr>
        <p:spPr>
          <a:xfrm flipH="1" flipV="1">
            <a:off x="2462613" y="1680018"/>
            <a:ext cx="1928684" cy="887285"/>
          </a:xfrm>
          <a:prstGeom prst="straightConnector1">
            <a:avLst/>
          </a:prstGeom>
          <a:ln w="1905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56" name="55 Conector recto de flecha"/>
          <p:cNvCxnSpPr/>
          <p:nvPr/>
        </p:nvCxnSpPr>
        <p:spPr>
          <a:xfrm flipH="1">
            <a:off x="2251339" y="3965391"/>
            <a:ext cx="2399534" cy="541201"/>
          </a:xfrm>
          <a:prstGeom prst="straightConnector1">
            <a:avLst/>
          </a:prstGeom>
          <a:ln w="19050">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3" name="2 CuadroTexto"/>
          <p:cNvSpPr txBox="1"/>
          <p:nvPr/>
        </p:nvSpPr>
        <p:spPr>
          <a:xfrm>
            <a:off x="115865" y="124359"/>
            <a:ext cx="2526654" cy="461665"/>
          </a:xfrm>
          <a:prstGeom prst="rect">
            <a:avLst/>
          </a:prstGeom>
          <a:noFill/>
        </p:spPr>
        <p:txBody>
          <a:bodyPr wrap="none" rtlCol="0">
            <a:spAutoFit/>
            <a:scene3d>
              <a:camera prst="orthographicFront">
                <a:rot lat="0" lon="0" rev="0"/>
              </a:camera>
              <a:lightRig rig="contrasting" dir="t">
                <a:rot lat="0" lon="0" rev="4500000"/>
              </a:lightRig>
            </a:scene3d>
            <a:sp3d contourW="6350" prstMaterial="metal">
              <a:bevelT w="127000" h="31750" prst="relaxedInset"/>
              <a:contourClr>
                <a:schemeClr val="accent1">
                  <a:shade val="75000"/>
                </a:schemeClr>
              </a:contourClr>
            </a:sp3d>
          </a:bodyPr>
          <a:lstStyle/>
          <a:p>
            <a:r>
              <a:rPr lang="es-AR" sz="2400" b="1" cap="all" dirty="0" smtClean="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blurRad="12700" stA="50000" endPos="50000" dist="5000" dir="5400000" sy="-100000" rotWithShape="0"/>
                </a:effectLst>
              </a:rPr>
              <a:t>América del Sur</a:t>
            </a:r>
            <a:endParaRPr lang="es-AR" sz="2400" b="1" cap="all" dirty="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blurRad="12700" stA="50000" endPos="50000" dist="5000" dir="5400000" sy="-100000" rotWithShape="0"/>
              </a:effectLst>
            </a:endParaRPr>
          </a:p>
        </p:txBody>
      </p:sp>
      <p:sp>
        <p:nvSpPr>
          <p:cNvPr id="5" name="4 CuadroTexto"/>
          <p:cNvSpPr txBox="1"/>
          <p:nvPr/>
        </p:nvSpPr>
        <p:spPr>
          <a:xfrm>
            <a:off x="180480" y="654350"/>
            <a:ext cx="1758702" cy="523220"/>
          </a:xfrm>
          <a:prstGeom prst="rect">
            <a:avLst/>
          </a:prstGeom>
          <a:noFill/>
        </p:spPr>
        <p:txBody>
          <a:bodyPr wrap="square" rtlCol="0">
            <a:spAutoFit/>
          </a:bodyPr>
          <a:lstStyle/>
          <a:p>
            <a:pPr algn="ctr"/>
            <a:r>
              <a:rPr lang="es-AR" sz="1400" dirty="0"/>
              <a:t>La presentación es por orden alfabético</a:t>
            </a:r>
          </a:p>
        </p:txBody>
      </p:sp>
      <p:sp>
        <p:nvSpPr>
          <p:cNvPr id="16" name="15 CuadroTexto"/>
          <p:cNvSpPr txBox="1"/>
          <p:nvPr/>
        </p:nvSpPr>
        <p:spPr>
          <a:xfrm rot="18883918">
            <a:off x="8183523" y="4597287"/>
            <a:ext cx="1021433" cy="369332"/>
          </a:xfrm>
          <a:prstGeom prst="rect">
            <a:avLst/>
          </a:prstGeom>
          <a:noFill/>
        </p:spPr>
        <p:txBody>
          <a:bodyPr wrap="none" rtlCol="0">
            <a:spAutoFit/>
          </a:bodyPr>
          <a:lstStyle/>
          <a:p>
            <a:pPr algn="ctr"/>
            <a:r>
              <a:rPr lang="es-AR" dirty="0" err="1" smtClean="0">
                <a:latin typeface="Alex Brush" pitchFamily="2" charset="0"/>
              </a:rPr>
              <a:t>RaúlTM</a:t>
            </a:r>
            <a:endParaRPr lang="es-AR" dirty="0" smtClean="0">
              <a:latin typeface="Alex Brush" pitchFamily="2" charset="0"/>
            </a:endParaRPr>
          </a:p>
        </p:txBody>
      </p:sp>
      <p:pic>
        <p:nvPicPr>
          <p:cNvPr id="17" name="16 Imagen"/>
          <p:cNvPicPr>
            <a:picLocks noChangeAspect="1"/>
          </p:cNvPicPr>
          <p:nvPr/>
        </p:nvPicPr>
        <p:blipFill rotWithShape="1">
          <a:blip r:embed="rId9" cstate="screen">
            <a:extLst>
              <a:ext uri="{28A0092B-C50C-407E-A947-70E740481C1C}">
                <a14:useLocalDpi xmlns:a14="http://schemas.microsoft.com/office/drawing/2010/main"/>
              </a:ext>
            </a:extLst>
          </a:blip>
          <a:srcRect/>
          <a:stretch/>
        </p:blipFill>
        <p:spPr>
          <a:xfrm>
            <a:off x="7255823" y="161190"/>
            <a:ext cx="1680463" cy="1378842"/>
          </a:xfrm>
          <a:prstGeom prst="rect">
            <a:avLst/>
          </a:prstGeom>
        </p:spPr>
      </p:pic>
    </p:spTree>
    <p:extLst>
      <p:ext uri="{BB962C8B-B14F-4D97-AF65-F5344CB8AC3E}">
        <p14:creationId xmlns:p14="http://schemas.microsoft.com/office/powerpoint/2010/main" val="1408471365"/>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ntr" presetSubtype="0" fill="hold" grpId="0" nodeType="withEffect">
                                  <p:stCondLst>
                                    <p:cond delay="0"/>
                                  </p:stCondLst>
                                  <p:iterate type="lt">
                                    <p:tmPct val="10000"/>
                                  </p:iterate>
                                  <p:childTnLst>
                                    <p:set>
                                      <p:cBhvr>
                                        <p:cTn id="6" dur="1" fill="hold">
                                          <p:stCondLst>
                                            <p:cond delay="0"/>
                                          </p:stCondLst>
                                        </p:cTn>
                                        <p:tgtEl>
                                          <p:spTgt spid="5"/>
                                        </p:tgtEl>
                                        <p:attrNameLst>
                                          <p:attrName>style.visibility</p:attrName>
                                        </p:attrNameLst>
                                      </p:cBhvr>
                                      <p:to>
                                        <p:strVal val="visible"/>
                                      </p:to>
                                    </p:set>
                                    <p:animEffect transition="in" filter="wipe(down)">
                                      <p:cBhvr>
                                        <p:cTn id="7" dur="290">
                                          <p:stCondLst>
                                            <p:cond delay="0"/>
                                          </p:stCondLst>
                                        </p:cTn>
                                        <p:tgtEl>
                                          <p:spTgt spid="5"/>
                                        </p:tgtEl>
                                      </p:cBhvr>
                                    </p:animEffect>
                                    <p:anim calcmode="lin" valueType="num">
                                      <p:cBhvr>
                                        <p:cTn id="8" dur="911" tmFilter="0,0; 0.14,0.36; 0.43,0.73; 0.71,0.91; 1.0,1.0">
                                          <p:stCondLst>
                                            <p:cond delay="0"/>
                                          </p:stCondLst>
                                        </p:cTn>
                                        <p:tgtEl>
                                          <p:spTgt spid="5"/>
                                        </p:tgtEl>
                                        <p:attrNameLst>
                                          <p:attrName>ppt_x</p:attrName>
                                        </p:attrNameLst>
                                      </p:cBhvr>
                                      <p:tavLst>
                                        <p:tav tm="0">
                                          <p:val>
                                            <p:strVal val="#ppt_x-0.25"/>
                                          </p:val>
                                        </p:tav>
                                        <p:tav tm="100000">
                                          <p:val>
                                            <p:strVal val="#ppt_x"/>
                                          </p:val>
                                        </p:tav>
                                      </p:tavLst>
                                    </p:anim>
                                    <p:anim calcmode="lin" valueType="num">
                                      <p:cBhvr>
                                        <p:cTn id="9" dur="332" tmFilter="0.0,0.0; 0.25,0.07; 0.50,0.2; 0.75,0.467; 1.0,1.0">
                                          <p:stCondLst>
                                            <p:cond delay="0"/>
                                          </p:stCondLst>
                                        </p:cTn>
                                        <p:tgtEl>
                                          <p:spTgt spid="5"/>
                                        </p:tgtEl>
                                        <p:attrNameLst>
                                          <p:attrName>ppt_y</p:attrName>
                                        </p:attrNameLst>
                                      </p:cBhvr>
                                      <p:tavLst>
                                        <p:tav tm="0" fmla="#ppt_y-sin(pi*$)/3">
                                          <p:val>
                                            <p:fltVal val="0.5"/>
                                          </p:val>
                                        </p:tav>
                                        <p:tav tm="100000">
                                          <p:val>
                                            <p:fltVal val="1"/>
                                          </p:val>
                                        </p:tav>
                                      </p:tavLst>
                                    </p:anim>
                                    <p:anim calcmode="lin" valueType="num">
                                      <p:cBhvr>
                                        <p:cTn id="10" dur="332" tmFilter="0, 0; 0.125,0.2665; 0.25,0.4; 0.375,0.465; 0.5,0.5;  0.625,0.535; 0.75,0.6; 0.875,0.7335; 1,1">
                                          <p:stCondLst>
                                            <p:cond delay="332"/>
                                          </p:stCondLst>
                                        </p:cTn>
                                        <p:tgtEl>
                                          <p:spTgt spid="5"/>
                                        </p:tgtEl>
                                        <p:attrNameLst>
                                          <p:attrName>ppt_y</p:attrName>
                                        </p:attrNameLst>
                                      </p:cBhvr>
                                      <p:tavLst>
                                        <p:tav tm="0" fmla="#ppt_y-sin(pi*$)/9">
                                          <p:val>
                                            <p:fltVal val="0"/>
                                          </p:val>
                                        </p:tav>
                                        <p:tav tm="100000">
                                          <p:val>
                                            <p:fltVal val="1"/>
                                          </p:val>
                                        </p:tav>
                                      </p:tavLst>
                                    </p:anim>
                                    <p:anim calcmode="lin" valueType="num">
                                      <p:cBhvr>
                                        <p:cTn id="11" dur="166" tmFilter="0, 0; 0.125,0.2665; 0.25,0.4; 0.375,0.465; 0.5,0.5;  0.625,0.535; 0.75,0.6; 0.875,0.7335; 1,1">
                                          <p:stCondLst>
                                            <p:cond delay="662"/>
                                          </p:stCondLst>
                                        </p:cTn>
                                        <p:tgtEl>
                                          <p:spTgt spid="5"/>
                                        </p:tgtEl>
                                        <p:attrNameLst>
                                          <p:attrName>ppt_y</p:attrName>
                                        </p:attrNameLst>
                                      </p:cBhvr>
                                      <p:tavLst>
                                        <p:tav tm="0" fmla="#ppt_y-sin(pi*$)/27">
                                          <p:val>
                                            <p:fltVal val="0"/>
                                          </p:val>
                                        </p:tav>
                                        <p:tav tm="100000">
                                          <p:val>
                                            <p:fltVal val="1"/>
                                          </p:val>
                                        </p:tav>
                                      </p:tavLst>
                                    </p:anim>
                                    <p:anim calcmode="lin" valueType="num">
                                      <p:cBhvr>
                                        <p:cTn id="12" dur="82" tmFilter="0, 0; 0.125,0.2665; 0.25,0.4; 0.375,0.465; 0.5,0.5;  0.625,0.535; 0.75,0.6; 0.875,0.7335; 1,1">
                                          <p:stCondLst>
                                            <p:cond delay="828"/>
                                          </p:stCondLst>
                                        </p:cTn>
                                        <p:tgtEl>
                                          <p:spTgt spid="5"/>
                                        </p:tgtEl>
                                        <p:attrNameLst>
                                          <p:attrName>ppt_y</p:attrName>
                                        </p:attrNameLst>
                                      </p:cBhvr>
                                      <p:tavLst>
                                        <p:tav tm="0" fmla="#ppt_y-sin(pi*$)/81">
                                          <p:val>
                                            <p:fltVal val="0"/>
                                          </p:val>
                                        </p:tav>
                                        <p:tav tm="100000">
                                          <p:val>
                                            <p:fltVal val="1"/>
                                          </p:val>
                                        </p:tav>
                                      </p:tavLst>
                                    </p:anim>
                                    <p:animScale>
                                      <p:cBhvr>
                                        <p:cTn id="13" dur="13">
                                          <p:stCondLst>
                                            <p:cond delay="325"/>
                                          </p:stCondLst>
                                        </p:cTn>
                                        <p:tgtEl>
                                          <p:spTgt spid="5"/>
                                        </p:tgtEl>
                                      </p:cBhvr>
                                      <p:to x="100000" y="60000"/>
                                    </p:animScale>
                                    <p:animScale>
                                      <p:cBhvr>
                                        <p:cTn id="14" dur="83" decel="50000">
                                          <p:stCondLst>
                                            <p:cond delay="338"/>
                                          </p:stCondLst>
                                        </p:cTn>
                                        <p:tgtEl>
                                          <p:spTgt spid="5"/>
                                        </p:tgtEl>
                                      </p:cBhvr>
                                      <p:to x="100000" y="100000"/>
                                    </p:animScale>
                                    <p:animScale>
                                      <p:cBhvr>
                                        <p:cTn id="15" dur="13">
                                          <p:stCondLst>
                                            <p:cond delay="656"/>
                                          </p:stCondLst>
                                        </p:cTn>
                                        <p:tgtEl>
                                          <p:spTgt spid="5"/>
                                        </p:tgtEl>
                                      </p:cBhvr>
                                      <p:to x="100000" y="80000"/>
                                    </p:animScale>
                                    <p:animScale>
                                      <p:cBhvr>
                                        <p:cTn id="16" dur="83" decel="50000">
                                          <p:stCondLst>
                                            <p:cond delay="669"/>
                                          </p:stCondLst>
                                        </p:cTn>
                                        <p:tgtEl>
                                          <p:spTgt spid="5"/>
                                        </p:tgtEl>
                                      </p:cBhvr>
                                      <p:to x="100000" y="100000"/>
                                    </p:animScale>
                                    <p:animScale>
                                      <p:cBhvr>
                                        <p:cTn id="17" dur="13">
                                          <p:stCondLst>
                                            <p:cond delay="821"/>
                                          </p:stCondLst>
                                        </p:cTn>
                                        <p:tgtEl>
                                          <p:spTgt spid="5"/>
                                        </p:tgtEl>
                                      </p:cBhvr>
                                      <p:to x="100000" y="90000"/>
                                    </p:animScale>
                                    <p:animScale>
                                      <p:cBhvr>
                                        <p:cTn id="18" dur="83" decel="50000">
                                          <p:stCondLst>
                                            <p:cond delay="834"/>
                                          </p:stCondLst>
                                        </p:cTn>
                                        <p:tgtEl>
                                          <p:spTgt spid="5"/>
                                        </p:tgtEl>
                                      </p:cBhvr>
                                      <p:to x="100000" y="100000"/>
                                    </p:animScale>
                                    <p:animScale>
                                      <p:cBhvr>
                                        <p:cTn id="19" dur="13">
                                          <p:stCondLst>
                                            <p:cond delay="904"/>
                                          </p:stCondLst>
                                        </p:cTn>
                                        <p:tgtEl>
                                          <p:spTgt spid="5"/>
                                        </p:tgtEl>
                                      </p:cBhvr>
                                      <p:to x="100000" y="95000"/>
                                    </p:animScale>
                                    <p:animScale>
                                      <p:cBhvr>
                                        <p:cTn id="20" dur="83" decel="50000">
                                          <p:stCondLst>
                                            <p:cond delay="917"/>
                                          </p:stCondLst>
                                        </p:cTn>
                                        <p:tgtEl>
                                          <p:spTgt spid="5"/>
                                        </p:tgtEl>
                                      </p:cBhvr>
                                      <p:to x="100000" y="100000"/>
                                    </p:animScale>
                                  </p:childTnLst>
                                </p:cTn>
                              </p:par>
                              <p:par>
                                <p:cTn id="21" presetID="10" presetClass="entr" presetSubtype="0" fill="hold" nodeType="withEffect">
                                  <p:stCondLst>
                                    <p:cond delay="1000"/>
                                  </p:stCondLst>
                                  <p:childTnLst>
                                    <p:set>
                                      <p:cBhvr>
                                        <p:cTn id="22" dur="1" fill="hold">
                                          <p:stCondLst>
                                            <p:cond delay="0"/>
                                          </p:stCondLst>
                                        </p:cTn>
                                        <p:tgtEl>
                                          <p:spTgt spid="1026"/>
                                        </p:tgtEl>
                                        <p:attrNameLst>
                                          <p:attrName>style.visibility</p:attrName>
                                        </p:attrNameLst>
                                      </p:cBhvr>
                                      <p:to>
                                        <p:strVal val="visible"/>
                                      </p:to>
                                    </p:set>
                                    <p:animEffect transition="in" filter="fade">
                                      <p:cBhvr>
                                        <p:cTn id="23" dur="2300"/>
                                        <p:tgtEl>
                                          <p:spTgt spid="1026"/>
                                        </p:tgtEl>
                                      </p:cBhvr>
                                    </p:animEffect>
                                  </p:childTnLst>
                                </p:cTn>
                              </p:par>
                            </p:childTnLst>
                          </p:cTn>
                        </p:par>
                        <p:par>
                          <p:cTn id="24" fill="hold">
                            <p:stCondLst>
                              <p:cond delay="4300"/>
                            </p:stCondLst>
                            <p:childTnLst>
                              <p:par>
                                <p:cTn id="25" presetID="10" presetClass="entr" presetSubtype="0" fill="hold" nodeType="afterEffect">
                                  <p:stCondLst>
                                    <p:cond delay="0"/>
                                  </p:stCondLst>
                                  <p:childTnLst>
                                    <p:set>
                                      <p:cBhvr>
                                        <p:cTn id="26" dur="1" fill="hold">
                                          <p:stCondLst>
                                            <p:cond delay="0"/>
                                          </p:stCondLst>
                                        </p:cTn>
                                        <p:tgtEl>
                                          <p:spTgt spid="4109"/>
                                        </p:tgtEl>
                                        <p:attrNameLst>
                                          <p:attrName>style.visibility</p:attrName>
                                        </p:attrNameLst>
                                      </p:cBhvr>
                                      <p:to>
                                        <p:strVal val="visible"/>
                                      </p:to>
                                    </p:set>
                                    <p:animEffect transition="in" filter="fade">
                                      <p:cBhvr>
                                        <p:cTn id="27" dur="500"/>
                                        <p:tgtEl>
                                          <p:spTgt spid="4109"/>
                                        </p:tgtEl>
                                      </p:cBhvr>
                                    </p:animEffect>
                                  </p:childTnLst>
                                </p:cTn>
                              </p:par>
                            </p:childTnLst>
                          </p:cTn>
                        </p:par>
                        <p:par>
                          <p:cTn id="28" fill="hold">
                            <p:stCondLst>
                              <p:cond delay="4800"/>
                            </p:stCondLst>
                            <p:childTnLst>
                              <p:par>
                                <p:cTn id="29" presetID="22" presetClass="entr" presetSubtype="2" fill="hold" nodeType="afterEffect">
                                  <p:stCondLst>
                                    <p:cond delay="0"/>
                                  </p:stCondLst>
                                  <p:childTnLst>
                                    <p:set>
                                      <p:cBhvr>
                                        <p:cTn id="30" dur="1" fill="hold">
                                          <p:stCondLst>
                                            <p:cond delay="0"/>
                                          </p:stCondLst>
                                        </p:cTn>
                                        <p:tgtEl>
                                          <p:spTgt spid="56"/>
                                        </p:tgtEl>
                                        <p:attrNameLst>
                                          <p:attrName>style.visibility</p:attrName>
                                        </p:attrNameLst>
                                      </p:cBhvr>
                                      <p:to>
                                        <p:strVal val="visible"/>
                                      </p:to>
                                    </p:set>
                                    <p:animEffect transition="in" filter="wipe(right)">
                                      <p:cBhvr>
                                        <p:cTn id="31" dur="500"/>
                                        <p:tgtEl>
                                          <p:spTgt spid="56"/>
                                        </p:tgtEl>
                                      </p:cBhvr>
                                    </p:animEffect>
                                  </p:childTnLst>
                                </p:cTn>
                              </p:par>
                            </p:childTnLst>
                          </p:cTn>
                        </p:par>
                        <p:par>
                          <p:cTn id="32" fill="hold">
                            <p:stCondLst>
                              <p:cond delay="5300"/>
                            </p:stCondLst>
                            <p:childTnLst>
                              <p:par>
                                <p:cTn id="33" presetID="53" presetClass="entr" presetSubtype="16" fill="hold" nodeType="afterEffect">
                                  <p:stCondLst>
                                    <p:cond delay="0"/>
                                  </p:stCondLst>
                                  <p:childTnLst>
                                    <p:set>
                                      <p:cBhvr>
                                        <p:cTn id="34" dur="1" fill="hold">
                                          <p:stCondLst>
                                            <p:cond delay="0"/>
                                          </p:stCondLst>
                                        </p:cTn>
                                        <p:tgtEl>
                                          <p:spTgt spid="28"/>
                                        </p:tgtEl>
                                        <p:attrNameLst>
                                          <p:attrName>style.visibility</p:attrName>
                                        </p:attrNameLst>
                                      </p:cBhvr>
                                      <p:to>
                                        <p:strVal val="visible"/>
                                      </p:to>
                                    </p:set>
                                    <p:anim calcmode="lin" valueType="num">
                                      <p:cBhvr>
                                        <p:cTn id="35" dur="500" fill="hold"/>
                                        <p:tgtEl>
                                          <p:spTgt spid="28"/>
                                        </p:tgtEl>
                                        <p:attrNameLst>
                                          <p:attrName>ppt_w</p:attrName>
                                        </p:attrNameLst>
                                      </p:cBhvr>
                                      <p:tavLst>
                                        <p:tav tm="0">
                                          <p:val>
                                            <p:fltVal val="0"/>
                                          </p:val>
                                        </p:tav>
                                        <p:tav tm="100000">
                                          <p:val>
                                            <p:strVal val="#ppt_w"/>
                                          </p:val>
                                        </p:tav>
                                      </p:tavLst>
                                    </p:anim>
                                    <p:anim calcmode="lin" valueType="num">
                                      <p:cBhvr>
                                        <p:cTn id="36" dur="500" fill="hold"/>
                                        <p:tgtEl>
                                          <p:spTgt spid="28"/>
                                        </p:tgtEl>
                                        <p:attrNameLst>
                                          <p:attrName>ppt_h</p:attrName>
                                        </p:attrNameLst>
                                      </p:cBhvr>
                                      <p:tavLst>
                                        <p:tav tm="0">
                                          <p:val>
                                            <p:fltVal val="0"/>
                                          </p:val>
                                        </p:tav>
                                        <p:tav tm="100000">
                                          <p:val>
                                            <p:strVal val="#ppt_h"/>
                                          </p:val>
                                        </p:tav>
                                      </p:tavLst>
                                    </p:anim>
                                    <p:animEffect transition="in" filter="fade">
                                      <p:cBhvr>
                                        <p:cTn id="37" dur="500"/>
                                        <p:tgtEl>
                                          <p:spTgt spid="28"/>
                                        </p:tgtEl>
                                      </p:cBhvr>
                                    </p:animEffect>
                                  </p:childTnLst>
                                </p:cTn>
                              </p:par>
                            </p:childTnLst>
                          </p:cTn>
                        </p:par>
                        <p:par>
                          <p:cTn id="38" fill="hold">
                            <p:stCondLst>
                              <p:cond delay="5800"/>
                            </p:stCondLst>
                            <p:childTnLst>
                              <p:par>
                                <p:cTn id="39" presetID="1" presetClass="entr" presetSubtype="0" fill="hold" grpId="0" nodeType="afterEffect">
                                  <p:stCondLst>
                                    <p:cond delay="0"/>
                                  </p:stCondLst>
                                  <p:childTnLst>
                                    <p:set>
                                      <p:cBhvr>
                                        <p:cTn id="40" dur="1" fill="hold">
                                          <p:stCondLst>
                                            <p:cond delay="0"/>
                                          </p:stCondLst>
                                        </p:cTn>
                                        <p:tgtEl>
                                          <p:spTgt spid="11"/>
                                        </p:tgtEl>
                                        <p:attrNameLst>
                                          <p:attrName>style.visibility</p:attrName>
                                        </p:attrNameLst>
                                      </p:cBhvr>
                                      <p:to>
                                        <p:strVal val="visible"/>
                                      </p:to>
                                    </p:set>
                                  </p:childTnLst>
                                </p:cTn>
                              </p:par>
                            </p:childTnLst>
                          </p:cTn>
                        </p:par>
                        <p:par>
                          <p:cTn id="41" fill="hold">
                            <p:stCondLst>
                              <p:cond delay="5800"/>
                            </p:stCondLst>
                            <p:childTnLst>
                              <p:par>
                                <p:cTn id="42" presetID="22" presetClass="entr" presetSubtype="4" fill="hold" nodeType="afterEffect">
                                  <p:stCondLst>
                                    <p:cond delay="0"/>
                                  </p:stCondLst>
                                  <p:childTnLst>
                                    <p:set>
                                      <p:cBhvr>
                                        <p:cTn id="43" dur="1" fill="hold">
                                          <p:stCondLst>
                                            <p:cond delay="0"/>
                                          </p:stCondLst>
                                        </p:cTn>
                                        <p:tgtEl>
                                          <p:spTgt spid="46"/>
                                        </p:tgtEl>
                                        <p:attrNameLst>
                                          <p:attrName>style.visibility</p:attrName>
                                        </p:attrNameLst>
                                      </p:cBhvr>
                                      <p:to>
                                        <p:strVal val="visible"/>
                                      </p:to>
                                    </p:set>
                                    <p:animEffect transition="in" filter="wipe(down)">
                                      <p:cBhvr>
                                        <p:cTn id="44" dur="500"/>
                                        <p:tgtEl>
                                          <p:spTgt spid="46"/>
                                        </p:tgtEl>
                                      </p:cBhvr>
                                    </p:animEffect>
                                  </p:childTnLst>
                                </p:cTn>
                              </p:par>
                            </p:childTnLst>
                          </p:cTn>
                        </p:par>
                        <p:par>
                          <p:cTn id="45" fill="hold">
                            <p:stCondLst>
                              <p:cond delay="6300"/>
                            </p:stCondLst>
                            <p:childTnLst>
                              <p:par>
                                <p:cTn id="46" presetID="53" presetClass="entr" presetSubtype="16" fill="hold" nodeType="afterEffect">
                                  <p:stCondLst>
                                    <p:cond delay="0"/>
                                  </p:stCondLst>
                                  <p:childTnLst>
                                    <p:set>
                                      <p:cBhvr>
                                        <p:cTn id="47" dur="1" fill="hold">
                                          <p:stCondLst>
                                            <p:cond delay="0"/>
                                          </p:stCondLst>
                                        </p:cTn>
                                        <p:tgtEl>
                                          <p:spTgt spid="20"/>
                                        </p:tgtEl>
                                        <p:attrNameLst>
                                          <p:attrName>style.visibility</p:attrName>
                                        </p:attrNameLst>
                                      </p:cBhvr>
                                      <p:to>
                                        <p:strVal val="visible"/>
                                      </p:to>
                                    </p:set>
                                    <p:anim calcmode="lin" valueType="num">
                                      <p:cBhvr>
                                        <p:cTn id="48" dur="500" fill="hold"/>
                                        <p:tgtEl>
                                          <p:spTgt spid="20"/>
                                        </p:tgtEl>
                                        <p:attrNameLst>
                                          <p:attrName>ppt_w</p:attrName>
                                        </p:attrNameLst>
                                      </p:cBhvr>
                                      <p:tavLst>
                                        <p:tav tm="0">
                                          <p:val>
                                            <p:fltVal val="0"/>
                                          </p:val>
                                        </p:tav>
                                        <p:tav tm="100000">
                                          <p:val>
                                            <p:strVal val="#ppt_w"/>
                                          </p:val>
                                        </p:tav>
                                      </p:tavLst>
                                    </p:anim>
                                    <p:anim calcmode="lin" valueType="num">
                                      <p:cBhvr>
                                        <p:cTn id="49" dur="500" fill="hold"/>
                                        <p:tgtEl>
                                          <p:spTgt spid="20"/>
                                        </p:tgtEl>
                                        <p:attrNameLst>
                                          <p:attrName>ppt_h</p:attrName>
                                        </p:attrNameLst>
                                      </p:cBhvr>
                                      <p:tavLst>
                                        <p:tav tm="0">
                                          <p:val>
                                            <p:fltVal val="0"/>
                                          </p:val>
                                        </p:tav>
                                        <p:tav tm="100000">
                                          <p:val>
                                            <p:strVal val="#ppt_h"/>
                                          </p:val>
                                        </p:tav>
                                      </p:tavLst>
                                    </p:anim>
                                    <p:animEffect transition="in" filter="fade">
                                      <p:cBhvr>
                                        <p:cTn id="50" dur="500"/>
                                        <p:tgtEl>
                                          <p:spTgt spid="20"/>
                                        </p:tgtEl>
                                      </p:cBhvr>
                                    </p:animEffect>
                                  </p:childTnLst>
                                </p:cTn>
                              </p:par>
                            </p:childTnLst>
                          </p:cTn>
                        </p:par>
                        <p:par>
                          <p:cTn id="51" fill="hold">
                            <p:stCondLst>
                              <p:cond delay="6800"/>
                            </p:stCondLst>
                            <p:childTnLst>
                              <p:par>
                                <p:cTn id="52" presetID="1" presetClass="entr" presetSubtype="0" fill="hold" grpId="0" nodeType="afterEffect">
                                  <p:stCondLst>
                                    <p:cond delay="0"/>
                                  </p:stCondLst>
                                  <p:childTnLst>
                                    <p:set>
                                      <p:cBhvr>
                                        <p:cTn id="53" dur="1" fill="hold">
                                          <p:stCondLst>
                                            <p:cond delay="0"/>
                                          </p:stCondLst>
                                        </p:cTn>
                                        <p:tgtEl>
                                          <p:spTgt spid="10"/>
                                        </p:tgtEl>
                                        <p:attrNameLst>
                                          <p:attrName>style.visibility</p:attrName>
                                        </p:attrNameLst>
                                      </p:cBhvr>
                                      <p:to>
                                        <p:strVal val="visible"/>
                                      </p:to>
                                    </p:set>
                                  </p:childTnLst>
                                </p:cTn>
                              </p:par>
                            </p:childTnLst>
                          </p:cTn>
                        </p:par>
                        <p:par>
                          <p:cTn id="54" fill="hold">
                            <p:stCondLst>
                              <p:cond delay="6800"/>
                            </p:stCondLst>
                            <p:childTnLst>
                              <p:par>
                                <p:cTn id="55" presetID="22" presetClass="entr" presetSubtype="4" fill="hold" nodeType="afterEffect">
                                  <p:stCondLst>
                                    <p:cond delay="0"/>
                                  </p:stCondLst>
                                  <p:childTnLst>
                                    <p:set>
                                      <p:cBhvr>
                                        <p:cTn id="56" dur="1" fill="hold">
                                          <p:stCondLst>
                                            <p:cond delay="0"/>
                                          </p:stCondLst>
                                        </p:cTn>
                                        <p:tgtEl>
                                          <p:spTgt spid="54"/>
                                        </p:tgtEl>
                                        <p:attrNameLst>
                                          <p:attrName>style.visibility</p:attrName>
                                        </p:attrNameLst>
                                      </p:cBhvr>
                                      <p:to>
                                        <p:strVal val="visible"/>
                                      </p:to>
                                    </p:set>
                                    <p:animEffect transition="in" filter="wipe(down)">
                                      <p:cBhvr>
                                        <p:cTn id="57" dur="500"/>
                                        <p:tgtEl>
                                          <p:spTgt spid="54"/>
                                        </p:tgtEl>
                                      </p:cBhvr>
                                    </p:animEffect>
                                  </p:childTnLst>
                                </p:cTn>
                              </p:par>
                            </p:childTnLst>
                          </p:cTn>
                        </p:par>
                        <p:par>
                          <p:cTn id="58" fill="hold">
                            <p:stCondLst>
                              <p:cond delay="7300"/>
                            </p:stCondLst>
                            <p:childTnLst>
                              <p:par>
                                <p:cTn id="59" presetID="53" presetClass="entr" presetSubtype="16" fill="hold" nodeType="afterEffect">
                                  <p:stCondLst>
                                    <p:cond delay="0"/>
                                  </p:stCondLst>
                                  <p:childTnLst>
                                    <p:set>
                                      <p:cBhvr>
                                        <p:cTn id="60" dur="1" fill="hold">
                                          <p:stCondLst>
                                            <p:cond delay="0"/>
                                          </p:stCondLst>
                                        </p:cTn>
                                        <p:tgtEl>
                                          <p:spTgt spid="24"/>
                                        </p:tgtEl>
                                        <p:attrNameLst>
                                          <p:attrName>style.visibility</p:attrName>
                                        </p:attrNameLst>
                                      </p:cBhvr>
                                      <p:to>
                                        <p:strVal val="visible"/>
                                      </p:to>
                                    </p:set>
                                    <p:anim calcmode="lin" valueType="num">
                                      <p:cBhvr>
                                        <p:cTn id="61" dur="500" fill="hold"/>
                                        <p:tgtEl>
                                          <p:spTgt spid="24"/>
                                        </p:tgtEl>
                                        <p:attrNameLst>
                                          <p:attrName>ppt_w</p:attrName>
                                        </p:attrNameLst>
                                      </p:cBhvr>
                                      <p:tavLst>
                                        <p:tav tm="0">
                                          <p:val>
                                            <p:fltVal val="0"/>
                                          </p:val>
                                        </p:tav>
                                        <p:tav tm="100000">
                                          <p:val>
                                            <p:strVal val="#ppt_w"/>
                                          </p:val>
                                        </p:tav>
                                      </p:tavLst>
                                    </p:anim>
                                    <p:anim calcmode="lin" valueType="num">
                                      <p:cBhvr>
                                        <p:cTn id="62" dur="500" fill="hold"/>
                                        <p:tgtEl>
                                          <p:spTgt spid="24"/>
                                        </p:tgtEl>
                                        <p:attrNameLst>
                                          <p:attrName>ppt_h</p:attrName>
                                        </p:attrNameLst>
                                      </p:cBhvr>
                                      <p:tavLst>
                                        <p:tav tm="0">
                                          <p:val>
                                            <p:fltVal val="0"/>
                                          </p:val>
                                        </p:tav>
                                        <p:tav tm="100000">
                                          <p:val>
                                            <p:strVal val="#ppt_h"/>
                                          </p:val>
                                        </p:tav>
                                      </p:tavLst>
                                    </p:anim>
                                    <p:animEffect transition="in" filter="fade">
                                      <p:cBhvr>
                                        <p:cTn id="63" dur="500"/>
                                        <p:tgtEl>
                                          <p:spTgt spid="24"/>
                                        </p:tgtEl>
                                      </p:cBhvr>
                                    </p:animEffect>
                                  </p:childTnLst>
                                </p:cTn>
                              </p:par>
                            </p:childTnLst>
                          </p:cTn>
                        </p:par>
                        <p:par>
                          <p:cTn id="64" fill="hold">
                            <p:stCondLst>
                              <p:cond delay="7800"/>
                            </p:stCondLst>
                            <p:childTnLst>
                              <p:par>
                                <p:cTn id="65" presetID="1" presetClass="entr" presetSubtype="0" fill="hold" grpId="0" nodeType="afterEffect">
                                  <p:stCondLst>
                                    <p:cond delay="0"/>
                                  </p:stCondLst>
                                  <p:childTnLst>
                                    <p:set>
                                      <p:cBhvr>
                                        <p:cTn id="66" dur="1" fill="hold">
                                          <p:stCondLst>
                                            <p:cond delay="0"/>
                                          </p:stCondLst>
                                        </p:cTn>
                                        <p:tgtEl>
                                          <p:spTgt spid="1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1" grpId="0"/>
      <p:bldP spid="14" grpId="0"/>
      <p:bldP spid="5" grpId="0"/>
    </p:bld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4" name="3 Imagen"/>
          <p:cNvPicPr>
            <a:picLocks noChangeAspect="1"/>
          </p:cNvPicPr>
          <p:nvPr/>
        </p:nvPicPr>
        <p:blipFill rotWithShape="1">
          <a:blip r:embed="rId5" cstate="print">
            <a:extLst>
              <a:ext uri="{28A0092B-C50C-407E-A947-70E740481C1C}">
                <a14:useLocalDpi xmlns:a14="http://schemas.microsoft.com/office/drawing/2010/main" val="0"/>
              </a:ext>
            </a:extLst>
          </a:blip>
          <a:srcRect/>
          <a:stretch/>
        </p:blipFill>
        <p:spPr>
          <a:xfrm>
            <a:off x="-29038" y="-1"/>
            <a:ext cx="1576702" cy="1275607"/>
          </a:xfrm>
          <a:prstGeom prst="rect">
            <a:avLst/>
          </a:prstGeom>
        </p:spPr>
      </p:pic>
      <p:pic>
        <p:nvPicPr>
          <p:cNvPr id="2056" name="Picture 8"/>
          <p:cNvPicPr>
            <a:picLocks noChangeAspect="1" noChangeArrowheads="1"/>
          </p:cNvPicPr>
          <p:nvPr/>
        </p:nvPicPr>
        <p:blipFill>
          <a:blip r:embed="rId6">
            <a:extLst>
              <a:ext uri="{28A0092B-C50C-407E-A947-70E740481C1C}">
                <a14:useLocalDpi xmlns:a14="http://schemas.microsoft.com/office/drawing/2010/main"/>
              </a:ext>
            </a:extLst>
          </a:blip>
          <a:stretch>
            <a:fillRect/>
          </a:stretch>
        </p:blipFill>
        <p:spPr bwMode="auto">
          <a:xfrm>
            <a:off x="5890830" y="2043097"/>
            <a:ext cx="3093279" cy="2072295"/>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perspectiveContrastingLeftFacing">
              <a:rot lat="623785" lon="1800000" rev="21000000"/>
            </a:camera>
            <a:lightRig rig="threePt" dir="t">
              <a:rot lat="0" lon="0" rev="2700000"/>
            </a:lightRig>
          </a:scene3d>
          <a:sp3d>
            <a:bevelT h="38100"/>
            <a:contourClr>
              <a:srgbClr val="C0C0C0"/>
            </a:contourClr>
          </a:sp3d>
          <a:extLst/>
        </p:spPr>
      </p:pic>
      <p:pic>
        <p:nvPicPr>
          <p:cNvPr id="5123" name="Picture 3"/>
          <p:cNvPicPr>
            <a:picLocks noChangeAspect="1" noChangeArrowheads="1"/>
          </p:cNvPicPr>
          <p:nvPr/>
        </p:nvPicPr>
        <p:blipFill>
          <a:blip r:embed="rId7" cstate="screen">
            <a:extLst>
              <a:ext uri="{28A0092B-C50C-407E-A947-70E740481C1C}">
                <a14:useLocalDpi xmlns:a14="http://schemas.microsoft.com/office/drawing/2010/main"/>
              </a:ext>
            </a:extLst>
          </a:blip>
          <a:stretch>
            <a:fillRect/>
          </a:stretch>
        </p:blipFill>
        <p:spPr bwMode="auto">
          <a:xfrm>
            <a:off x="72358" y="1919486"/>
            <a:ext cx="2528658" cy="1598764"/>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perspectiveContrastingRightFacing">
              <a:rot lat="623785" lon="19800000" rev="213211"/>
            </a:camera>
            <a:lightRig rig="threePt" dir="t">
              <a:rot lat="0" lon="0" rev="2700000"/>
            </a:lightRig>
          </a:scene3d>
          <a:sp3d>
            <a:bevelT h="38100"/>
            <a:contourClr>
              <a:srgbClr val="C0C0C0"/>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0" name="9 CuadroTexto"/>
          <p:cNvSpPr txBox="1"/>
          <p:nvPr/>
        </p:nvSpPr>
        <p:spPr>
          <a:xfrm>
            <a:off x="1214978" y="852667"/>
            <a:ext cx="1985608" cy="400110"/>
          </a:xfrm>
          <a:prstGeom prst="rect">
            <a:avLst/>
          </a:prstGeom>
          <a:noFill/>
        </p:spPr>
        <p:txBody>
          <a:bodyPr wrap="none" rtlCol="0">
            <a:spAutoFit/>
          </a:bodyPr>
          <a:lstStyle/>
          <a:p>
            <a:r>
              <a:rPr lang="es-AR" sz="2000" dirty="0" smtClean="0">
                <a:solidFill>
                  <a:schemeClr val="bg1"/>
                </a:solidFill>
              </a:rPr>
              <a:t>Capital:  Santiago</a:t>
            </a:r>
            <a:endParaRPr lang="es-AR" sz="2000" dirty="0">
              <a:solidFill>
                <a:schemeClr val="bg1"/>
              </a:solidFill>
            </a:endParaRPr>
          </a:p>
        </p:txBody>
      </p:sp>
      <p:sp>
        <p:nvSpPr>
          <p:cNvPr id="34" name="33 CuadroTexto"/>
          <p:cNvSpPr txBox="1"/>
          <p:nvPr/>
        </p:nvSpPr>
        <p:spPr>
          <a:xfrm>
            <a:off x="1215548" y="1208076"/>
            <a:ext cx="1903085" cy="400110"/>
          </a:xfrm>
          <a:prstGeom prst="rect">
            <a:avLst/>
          </a:prstGeom>
          <a:noFill/>
        </p:spPr>
        <p:txBody>
          <a:bodyPr wrap="none" rtlCol="0">
            <a:spAutoFit/>
          </a:bodyPr>
          <a:lstStyle/>
          <a:p>
            <a:r>
              <a:rPr lang="es-AR" sz="2000" dirty="0" smtClean="0">
                <a:solidFill>
                  <a:schemeClr val="bg1"/>
                </a:solidFill>
              </a:rPr>
              <a:t>Idioma:  Español</a:t>
            </a:r>
            <a:endParaRPr lang="es-AR" sz="2000" dirty="0">
              <a:solidFill>
                <a:schemeClr val="bg1"/>
              </a:solidFill>
            </a:endParaRPr>
          </a:p>
        </p:txBody>
      </p:sp>
      <p:pic>
        <p:nvPicPr>
          <p:cNvPr id="4098" name="Picture 2"/>
          <p:cNvPicPr>
            <a:picLocks noChangeAspect="1" noChangeArrowheads="1"/>
          </p:cNvPicPr>
          <p:nvPr/>
        </p:nvPicPr>
        <p:blipFill>
          <a:blip r:embed="rId8">
            <a:extLst>
              <a:ext uri="{28A0092B-C50C-407E-A947-70E740481C1C}">
                <a14:useLocalDpi xmlns:a14="http://schemas.microsoft.com/office/drawing/2010/main"/>
              </a:ext>
            </a:extLst>
          </a:blip>
          <a:stretch>
            <a:fillRect/>
          </a:stretch>
        </p:blipFill>
        <p:spPr bwMode="auto">
          <a:xfrm>
            <a:off x="7036074" y="334493"/>
            <a:ext cx="1826509" cy="153145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4" name="43 CuadroTexto"/>
          <p:cNvSpPr txBox="1"/>
          <p:nvPr/>
        </p:nvSpPr>
        <p:spPr>
          <a:xfrm>
            <a:off x="3454322" y="852667"/>
            <a:ext cx="3400033" cy="400110"/>
          </a:xfrm>
          <a:prstGeom prst="rect">
            <a:avLst/>
          </a:prstGeom>
          <a:noFill/>
        </p:spPr>
        <p:txBody>
          <a:bodyPr wrap="none" rtlCol="0">
            <a:spAutoFit/>
          </a:bodyPr>
          <a:lstStyle/>
          <a:p>
            <a:r>
              <a:rPr lang="es-AR" sz="2000" dirty="0" smtClean="0">
                <a:solidFill>
                  <a:schemeClr val="bg1"/>
                </a:solidFill>
              </a:rPr>
              <a:t>Habitantes (2013):  </a:t>
            </a:r>
            <a:r>
              <a:rPr lang="es-AR" sz="2000" dirty="0">
                <a:solidFill>
                  <a:schemeClr val="bg1"/>
                </a:solidFill>
              </a:rPr>
              <a:t>17.619.708</a:t>
            </a:r>
          </a:p>
        </p:txBody>
      </p:sp>
      <p:sp>
        <p:nvSpPr>
          <p:cNvPr id="2" name="1 Rectángulo"/>
          <p:cNvSpPr/>
          <p:nvPr/>
        </p:nvSpPr>
        <p:spPr>
          <a:xfrm>
            <a:off x="3454322" y="1199433"/>
            <a:ext cx="2749086" cy="400110"/>
          </a:xfrm>
          <a:prstGeom prst="rect">
            <a:avLst/>
          </a:prstGeom>
        </p:spPr>
        <p:txBody>
          <a:bodyPr wrap="none">
            <a:spAutoFit/>
          </a:bodyPr>
          <a:lstStyle/>
          <a:p>
            <a:r>
              <a:rPr lang="es-AR" sz="2000" dirty="0" smtClean="0">
                <a:solidFill>
                  <a:schemeClr val="bg1"/>
                </a:solidFill>
              </a:rPr>
              <a:t>Extensión:  756.102 </a:t>
            </a:r>
            <a:r>
              <a:rPr lang="es-AR" sz="2000" dirty="0">
                <a:solidFill>
                  <a:schemeClr val="bg1"/>
                </a:solidFill>
              </a:rPr>
              <a:t>km²</a:t>
            </a:r>
          </a:p>
        </p:txBody>
      </p:sp>
      <p:pic>
        <p:nvPicPr>
          <p:cNvPr id="6146" name="Picture 2"/>
          <p:cNvPicPr>
            <a:picLocks noChangeAspect="1" noChangeArrowheads="1"/>
          </p:cNvPicPr>
          <p:nvPr/>
        </p:nvPicPr>
        <p:blipFill rotWithShape="1">
          <a:blip r:embed="rId9" cstate="screen">
            <a:extLst>
              <a:ext uri="{28A0092B-C50C-407E-A947-70E740481C1C}">
                <a14:useLocalDpi xmlns:a14="http://schemas.microsoft.com/office/drawing/2010/main"/>
              </a:ext>
            </a:extLst>
          </a:blip>
          <a:srcRect/>
          <a:stretch/>
        </p:blipFill>
        <p:spPr bwMode="auto">
          <a:xfrm>
            <a:off x="3217546" y="1777282"/>
            <a:ext cx="2114510" cy="2448000"/>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5" name="14 CuadroTexto"/>
          <p:cNvSpPr txBox="1"/>
          <p:nvPr/>
        </p:nvSpPr>
        <p:spPr>
          <a:xfrm>
            <a:off x="459604" y="3860318"/>
            <a:ext cx="2113305" cy="400110"/>
          </a:xfrm>
          <a:prstGeom prst="rect">
            <a:avLst/>
          </a:prstGeom>
          <a:solidFill>
            <a:schemeClr val="tx1"/>
          </a:solidFill>
          <a:ln w="66675">
            <a:solidFill>
              <a:srgbClr val="FE140E"/>
            </a:solidFill>
          </a:ln>
          <a:effectLst>
            <a:reflection blurRad="6350" stA="50000" endA="295" endPos="92000" dist="101600" dir="5400000" sy="-100000" algn="bl" rotWithShape="0"/>
          </a:effectLst>
          <a:scene3d>
            <a:camera prst="perspectiveContrastingRightFacing">
              <a:rot lat="624000" lon="19800000" rev="270000"/>
            </a:camera>
            <a:lightRig rig="threePt" dir="t"/>
          </a:scene3d>
          <a:sp3d>
            <a:bevelT/>
            <a:bevelB/>
          </a:sp3d>
        </p:spPr>
        <p:txBody>
          <a:bodyPr wrap="square" rtlCol="0">
            <a:spAutoFit/>
            <a:scene3d>
              <a:camera prst="orthographicFront"/>
              <a:lightRig rig="glow" dir="tl">
                <a:rot lat="0" lon="0" rev="5400000"/>
              </a:lightRig>
            </a:scene3d>
            <a:sp3d contourW="12700">
              <a:bevelT w="25400" h="25400"/>
              <a:contourClr>
                <a:schemeClr val="accent6">
                  <a:shade val="73000"/>
                </a:schemeClr>
              </a:contourClr>
            </a:sp3d>
          </a:bodyPr>
          <a:lstStyle/>
          <a:p>
            <a:pPr algn="ctr"/>
            <a:r>
              <a:rPr lang="es-AR" sz="2000" b="1" dirty="0" smtClean="0">
                <a:ln w="11430"/>
                <a:solidFill>
                  <a:srgbClr val="FFFF00"/>
                </a:solidFill>
                <a:effectLst/>
              </a:rPr>
              <a:t>Escudo Nacional</a:t>
            </a:r>
            <a:endParaRPr lang="es-AR" sz="2000" b="1" dirty="0">
              <a:ln w="11430"/>
              <a:solidFill>
                <a:srgbClr val="FFFF00"/>
              </a:solidFill>
              <a:effectLst/>
            </a:endParaRPr>
          </a:p>
        </p:txBody>
      </p:sp>
      <p:sp>
        <p:nvSpPr>
          <p:cNvPr id="16" name="15 CuadroTexto"/>
          <p:cNvSpPr txBox="1"/>
          <p:nvPr/>
        </p:nvSpPr>
        <p:spPr>
          <a:xfrm>
            <a:off x="5979421" y="4297302"/>
            <a:ext cx="2113305" cy="400110"/>
          </a:xfrm>
          <a:prstGeom prst="rect">
            <a:avLst/>
          </a:prstGeom>
          <a:solidFill>
            <a:schemeClr val="tx1"/>
          </a:solidFill>
          <a:ln w="66675">
            <a:solidFill>
              <a:schemeClr val="tx2">
                <a:lumMod val="75000"/>
              </a:schemeClr>
            </a:solidFill>
          </a:ln>
          <a:effectLst>
            <a:reflection blurRad="6350" stA="50000" endA="295" endPos="92000" dist="101600" dir="5400000" sy="-100000" algn="bl" rotWithShape="0"/>
          </a:effectLst>
          <a:scene3d>
            <a:camera prst="perspectiveContrastingLeftFacing">
              <a:rot lat="623785" lon="1800000" rev="21000000"/>
            </a:camera>
            <a:lightRig rig="threePt" dir="t"/>
          </a:scene3d>
          <a:sp3d>
            <a:bevelT/>
            <a:bevelB/>
          </a:sp3d>
        </p:spPr>
        <p:txBody>
          <a:bodyPr wrap="square" rtlCol="0">
            <a:spAutoFit/>
            <a:scene3d>
              <a:camera prst="orthographicFront"/>
              <a:lightRig rig="glow" dir="tl">
                <a:rot lat="0" lon="0" rev="5400000"/>
              </a:lightRig>
            </a:scene3d>
            <a:sp3d contourW="12700">
              <a:bevelT w="25400" h="25400"/>
              <a:contourClr>
                <a:schemeClr val="accent6">
                  <a:shade val="73000"/>
                </a:schemeClr>
              </a:contourClr>
            </a:sp3d>
          </a:bodyPr>
          <a:lstStyle/>
          <a:p>
            <a:pPr algn="ctr"/>
            <a:r>
              <a:rPr lang="es-AR" sz="2000" b="1" dirty="0" smtClean="0">
                <a:ln w="11430"/>
                <a:solidFill>
                  <a:srgbClr val="FFFF00"/>
                </a:solidFill>
                <a:effectLst/>
              </a:rPr>
              <a:t>Bandera Nacional</a:t>
            </a:r>
            <a:endParaRPr lang="es-AR" sz="2000" b="1" dirty="0">
              <a:ln w="11430"/>
              <a:solidFill>
                <a:srgbClr val="FFFF00"/>
              </a:solidFill>
              <a:effectLst/>
            </a:endParaRPr>
          </a:p>
        </p:txBody>
      </p:sp>
      <p:sp>
        <p:nvSpPr>
          <p:cNvPr id="17" name="16 CuadroTexto"/>
          <p:cNvSpPr txBox="1"/>
          <p:nvPr/>
        </p:nvSpPr>
        <p:spPr>
          <a:xfrm>
            <a:off x="2784462" y="4488010"/>
            <a:ext cx="2887846" cy="400110"/>
          </a:xfrm>
          <a:prstGeom prst="rect">
            <a:avLst/>
          </a:prstGeom>
          <a:solidFill>
            <a:schemeClr val="tx1"/>
          </a:solidFill>
          <a:ln w="66675">
            <a:solidFill>
              <a:schemeClr val="bg1"/>
            </a:solidFill>
          </a:ln>
          <a:effectLst>
            <a:reflection blurRad="6350" stA="50000" endA="295" endPos="92000" dist="101600" dir="5400000" sy="-100000" algn="bl" rotWithShape="0"/>
          </a:effectLst>
          <a:scene3d>
            <a:camera prst="perspectiveContrastingLeftFacing">
              <a:rot lat="0" lon="0" rev="0"/>
            </a:camera>
            <a:lightRig rig="threePt" dir="t"/>
          </a:scene3d>
          <a:sp3d>
            <a:bevelT/>
            <a:bevelB/>
          </a:sp3d>
        </p:spPr>
        <p:txBody>
          <a:bodyPr wrap="square" rtlCol="0">
            <a:spAutoFit/>
            <a:scene3d>
              <a:camera prst="orthographicFront"/>
              <a:lightRig rig="glow" dir="tl">
                <a:rot lat="0" lon="0" rev="5400000"/>
              </a:lightRig>
            </a:scene3d>
            <a:sp3d contourW="12700">
              <a:bevelT w="25400" h="25400"/>
              <a:contourClr>
                <a:schemeClr val="accent6">
                  <a:shade val="73000"/>
                </a:schemeClr>
              </a:contourClr>
            </a:sp3d>
          </a:bodyPr>
          <a:lstStyle/>
          <a:p>
            <a:pPr algn="ctr"/>
            <a:r>
              <a:rPr lang="es-AR" sz="2000" b="1" dirty="0" smtClean="0">
                <a:ln w="11430"/>
                <a:solidFill>
                  <a:srgbClr val="FFFF00"/>
                </a:solidFill>
                <a:effectLst/>
              </a:rPr>
              <a:t>Cerro San Cristóbal</a:t>
            </a:r>
            <a:endParaRPr lang="es-AR" sz="2000" b="1" dirty="0">
              <a:ln w="11430"/>
              <a:solidFill>
                <a:srgbClr val="FFFF00"/>
              </a:solidFill>
              <a:effectLst/>
            </a:endParaRPr>
          </a:p>
        </p:txBody>
      </p:sp>
      <p:pic>
        <p:nvPicPr>
          <p:cNvPr id="3" name="tonadas chilenas    Tierra adentro  Bordemar.mp3">
            <a:hlinkClick r:id="" action="ppaction://media"/>
          </p:cNvPr>
          <p:cNvPicPr>
            <a:picLocks noChangeAspect="1"/>
          </p:cNvPicPr>
          <p:nvPr>
            <a:audioFile r:link="rId1"/>
            <p:extLst>
              <p:ext uri="{DAA4B4D4-6D71-4841-9C94-3DE7FCFB9230}">
                <p14:media xmlns:p14="http://schemas.microsoft.com/office/powerpoint/2010/main" r:embed="rId2">
                  <p14:trim end="3741.8711"/>
                </p14:media>
              </p:ext>
            </p:extLst>
          </p:nvPr>
        </p:nvPicPr>
        <p:blipFill>
          <a:blip r:embed="rId10"/>
          <a:stretch>
            <a:fillRect/>
          </a:stretch>
        </p:blipFill>
        <p:spPr>
          <a:xfrm>
            <a:off x="1157431" y="-1106567"/>
            <a:ext cx="609600" cy="609600"/>
          </a:xfrm>
          <a:prstGeom prst="rect">
            <a:avLst/>
          </a:prstGeom>
        </p:spPr>
      </p:pic>
      <p:sp>
        <p:nvSpPr>
          <p:cNvPr id="18" name="17 Rectángulo"/>
          <p:cNvSpPr/>
          <p:nvPr/>
        </p:nvSpPr>
        <p:spPr>
          <a:xfrm>
            <a:off x="3347864" y="-884634"/>
            <a:ext cx="1382110" cy="707886"/>
          </a:xfrm>
          <a:prstGeom prst="rect">
            <a:avLst/>
          </a:prstGeom>
        </p:spPr>
        <p:txBody>
          <a:bodyPr wrap="none">
            <a:spAutoFit/>
            <a:scene3d>
              <a:camera prst="orthographicFront"/>
              <a:lightRig rig="brightRoom" dir="t"/>
            </a:scene3d>
            <a:sp3d contourW="6350" prstMaterial="plastic">
              <a:bevelT w="20320" h="20320" prst="angle"/>
              <a:contourClr>
                <a:schemeClr val="accent1">
                  <a:tint val="100000"/>
                  <a:shade val="100000"/>
                  <a:hueMod val="100000"/>
                  <a:satMod val="100000"/>
                </a:schemeClr>
              </a:contourClr>
            </a:sp3d>
          </a:bodyPr>
          <a:lstStyle/>
          <a:p>
            <a:pPr lvl="0"/>
            <a:r>
              <a:rPr lang="es-AR" sz="4000" b="1" cap="all" dirty="0" smtClean="0">
                <a:ln/>
                <a:solidFill>
                  <a:schemeClr val="accent1">
                    <a:lumMod val="50000"/>
                  </a:schemeClr>
                </a:solidFill>
                <a:effectLst>
                  <a:outerShdw blurRad="19685" dist="12700" dir="5400000" algn="tl" rotWithShape="0">
                    <a:schemeClr val="accent1">
                      <a:satMod val="130000"/>
                      <a:alpha val="60000"/>
                    </a:schemeClr>
                  </a:outerShdw>
                  <a:reflection blurRad="10000" stA="55000" endPos="48000" dist="500" dir="5400000" sy="-100000" algn="bl" rotWithShape="0"/>
                </a:effectLst>
              </a:rPr>
              <a:t>Chile</a:t>
            </a:r>
            <a:endParaRPr lang="es-AR" sz="4000" b="1" cap="all" dirty="0">
              <a:ln/>
              <a:solidFill>
                <a:schemeClr val="accent1">
                  <a:lumMod val="50000"/>
                </a:schemeClr>
              </a:solidFill>
              <a:effectLst>
                <a:outerShdw blurRad="19685" dist="12700" dir="5400000" algn="tl" rotWithShape="0">
                  <a:schemeClr val="accent1">
                    <a:satMod val="130000"/>
                    <a:alpha val="60000"/>
                  </a:schemeClr>
                </a:outerShdw>
                <a:reflection blurRad="10000" stA="55000" endPos="48000" dist="500" dir="5400000" sy="-100000" algn="bl" rotWithShape="0"/>
              </a:effectLst>
            </a:endParaRPr>
          </a:p>
        </p:txBody>
      </p:sp>
      <p:sp>
        <p:nvSpPr>
          <p:cNvPr id="19" name="Oval 4"/>
          <p:cNvSpPr/>
          <p:nvPr/>
        </p:nvSpPr>
        <p:spPr>
          <a:xfrm>
            <a:off x="668180" y="169703"/>
            <a:ext cx="2116282" cy="755939"/>
          </a:xfrm>
          <a:prstGeom prst="ellipse">
            <a:avLst/>
          </a:prstGeom>
          <a:gradFill flip="none" rotWithShape="1">
            <a:gsLst>
              <a:gs pos="0">
                <a:schemeClr val="bg1">
                  <a:alpha val="79000"/>
                </a:schemeClr>
              </a:gs>
              <a:gs pos="50000">
                <a:schemeClr val="bg1">
                  <a:alpha val="59000"/>
                </a:schemeClr>
              </a:gs>
              <a:gs pos="100000">
                <a:schemeClr val="tx1">
                  <a:alpha val="0"/>
                </a:schemeClr>
              </a:gs>
            </a:gsLst>
            <a:path path="circle">
              <a:fillToRect l="50000" t="50000" r="50000" b="50000"/>
            </a:path>
            <a:tileRect/>
          </a:gradFill>
          <a:ln>
            <a:noFill/>
          </a:ln>
          <a:effectLst>
            <a:softEdge rad="317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0" name="19 CuadroTexto"/>
          <p:cNvSpPr txBox="1"/>
          <p:nvPr/>
        </p:nvSpPr>
        <p:spPr>
          <a:xfrm rot="18883918">
            <a:off x="8183523" y="4597287"/>
            <a:ext cx="1021433" cy="369332"/>
          </a:xfrm>
          <a:prstGeom prst="rect">
            <a:avLst/>
          </a:prstGeom>
          <a:noFill/>
        </p:spPr>
        <p:txBody>
          <a:bodyPr wrap="none" rtlCol="0">
            <a:spAutoFit/>
          </a:bodyPr>
          <a:lstStyle/>
          <a:p>
            <a:pPr algn="ctr"/>
            <a:r>
              <a:rPr lang="es-AR" dirty="0" err="1" smtClean="0">
                <a:solidFill>
                  <a:schemeClr val="bg1"/>
                </a:solidFill>
                <a:latin typeface="Alex Brush" pitchFamily="2" charset="0"/>
              </a:rPr>
              <a:t>RaúlTM</a:t>
            </a:r>
            <a:endParaRPr lang="es-AR" dirty="0" smtClean="0">
              <a:solidFill>
                <a:schemeClr val="bg1"/>
              </a:solidFill>
              <a:latin typeface="Alex Brush" pitchFamily="2" charset="0"/>
            </a:endParaRPr>
          </a:p>
        </p:txBody>
      </p:sp>
      <p:pic>
        <p:nvPicPr>
          <p:cNvPr id="21" name="Picture 2"/>
          <p:cNvPicPr>
            <a:picLocks noChangeArrowheads="1"/>
          </p:cNvPicPr>
          <p:nvPr/>
        </p:nvPicPr>
        <p:blipFill>
          <a:blip r:embed="rId11" cstate="screen">
            <a:extLst>
              <a:ext uri="{28A0092B-C50C-407E-A947-70E740481C1C}">
                <a14:useLocalDpi xmlns:a14="http://schemas.microsoft.com/office/drawing/2010/main"/>
              </a:ext>
            </a:extLst>
          </a:blip>
          <a:stretch>
            <a:fillRect/>
          </a:stretch>
        </p:blipFill>
        <p:spPr bwMode="auto">
          <a:xfrm>
            <a:off x="2548349" y="1778906"/>
            <a:ext cx="3326400" cy="2448000"/>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2" name="21 CuadroTexto"/>
          <p:cNvSpPr txBox="1"/>
          <p:nvPr/>
        </p:nvSpPr>
        <p:spPr>
          <a:xfrm>
            <a:off x="2784462" y="4509232"/>
            <a:ext cx="2887846" cy="400110"/>
          </a:xfrm>
          <a:prstGeom prst="rect">
            <a:avLst/>
          </a:prstGeom>
          <a:solidFill>
            <a:schemeClr val="tx1"/>
          </a:solidFill>
          <a:ln w="66675">
            <a:solidFill>
              <a:schemeClr val="bg1"/>
            </a:solidFill>
          </a:ln>
          <a:effectLst>
            <a:reflection blurRad="6350" stA="50000" endA="295" endPos="92000" dist="101600" dir="5400000" sy="-100000" algn="bl" rotWithShape="0"/>
          </a:effectLst>
          <a:scene3d>
            <a:camera prst="perspectiveContrastingLeftFacing">
              <a:rot lat="0" lon="0" rev="0"/>
            </a:camera>
            <a:lightRig rig="threePt" dir="t"/>
          </a:scene3d>
          <a:sp3d>
            <a:bevelT/>
            <a:bevelB/>
          </a:sp3d>
        </p:spPr>
        <p:txBody>
          <a:bodyPr wrap="square" rtlCol="0">
            <a:spAutoFit/>
            <a:scene3d>
              <a:camera prst="orthographicFront"/>
              <a:lightRig rig="glow" dir="tl">
                <a:rot lat="0" lon="0" rev="5400000"/>
              </a:lightRig>
            </a:scene3d>
            <a:sp3d contourW="12700">
              <a:bevelT w="25400" h="25400"/>
              <a:contourClr>
                <a:schemeClr val="accent6">
                  <a:shade val="73000"/>
                </a:schemeClr>
              </a:contourClr>
            </a:sp3d>
          </a:bodyPr>
          <a:lstStyle/>
          <a:p>
            <a:pPr algn="ctr"/>
            <a:r>
              <a:rPr lang="es-AR" sz="2000" b="1" dirty="0" smtClean="0">
                <a:ln w="11430"/>
                <a:solidFill>
                  <a:srgbClr val="FFFF00"/>
                </a:solidFill>
                <a:effectLst/>
              </a:rPr>
              <a:t>Sede Presidencial</a:t>
            </a:r>
            <a:endParaRPr lang="es-AR" sz="2000" b="1" dirty="0">
              <a:ln w="11430"/>
              <a:solidFill>
                <a:srgbClr val="FFFF00"/>
              </a:solidFill>
              <a:effectLst/>
            </a:endParaRPr>
          </a:p>
        </p:txBody>
      </p:sp>
      <p:pic>
        <p:nvPicPr>
          <p:cNvPr id="23" name="Picture 2"/>
          <p:cNvPicPr>
            <a:picLocks noChangeArrowheads="1"/>
          </p:cNvPicPr>
          <p:nvPr/>
        </p:nvPicPr>
        <p:blipFill>
          <a:blip r:embed="rId12">
            <a:extLst>
              <a:ext uri="{28A0092B-C50C-407E-A947-70E740481C1C}">
                <a14:useLocalDpi xmlns:a14="http://schemas.microsoft.com/office/drawing/2010/main"/>
              </a:ext>
            </a:extLst>
          </a:blip>
          <a:stretch>
            <a:fillRect/>
          </a:stretch>
        </p:blipFill>
        <p:spPr bwMode="auto">
          <a:xfrm>
            <a:off x="2548348" y="1791824"/>
            <a:ext cx="3326400" cy="2448000"/>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4" name="23 CuadroTexto"/>
          <p:cNvSpPr txBox="1"/>
          <p:nvPr/>
        </p:nvSpPr>
        <p:spPr>
          <a:xfrm>
            <a:off x="2784462" y="4509232"/>
            <a:ext cx="2887846" cy="400110"/>
          </a:xfrm>
          <a:prstGeom prst="rect">
            <a:avLst/>
          </a:prstGeom>
          <a:solidFill>
            <a:schemeClr val="tx1"/>
          </a:solidFill>
          <a:ln w="66675">
            <a:solidFill>
              <a:schemeClr val="bg1"/>
            </a:solidFill>
          </a:ln>
          <a:effectLst>
            <a:reflection blurRad="6350" stA="50000" endA="295" endPos="92000" dist="101600" dir="5400000" sy="-100000" algn="bl" rotWithShape="0"/>
          </a:effectLst>
          <a:scene3d>
            <a:camera prst="perspectiveContrastingLeftFacing">
              <a:rot lat="0" lon="0" rev="0"/>
            </a:camera>
            <a:lightRig rig="threePt" dir="t"/>
          </a:scene3d>
          <a:sp3d>
            <a:bevelT/>
            <a:bevelB/>
          </a:sp3d>
        </p:spPr>
        <p:txBody>
          <a:bodyPr wrap="square" rtlCol="0">
            <a:spAutoFit/>
            <a:scene3d>
              <a:camera prst="orthographicFront"/>
              <a:lightRig rig="glow" dir="tl">
                <a:rot lat="0" lon="0" rev="5400000"/>
              </a:lightRig>
            </a:scene3d>
            <a:sp3d contourW="12700">
              <a:bevelT w="25400" h="25400"/>
              <a:contourClr>
                <a:schemeClr val="accent6">
                  <a:shade val="73000"/>
                </a:schemeClr>
              </a:contourClr>
            </a:sp3d>
          </a:bodyPr>
          <a:lstStyle/>
          <a:p>
            <a:pPr algn="ctr"/>
            <a:r>
              <a:rPr lang="es-AR" sz="2000" b="1" dirty="0" smtClean="0">
                <a:ln w="11430"/>
                <a:solidFill>
                  <a:srgbClr val="FFFF00"/>
                </a:solidFill>
                <a:effectLst/>
              </a:rPr>
              <a:t>Congreso</a:t>
            </a:r>
            <a:endParaRPr lang="es-AR" sz="2000" b="1" dirty="0">
              <a:ln w="11430"/>
              <a:solidFill>
                <a:srgbClr val="FFFF00"/>
              </a:solidFill>
              <a:effectLst/>
            </a:endParaRPr>
          </a:p>
        </p:txBody>
      </p:sp>
      <p:pic>
        <p:nvPicPr>
          <p:cNvPr id="25" name="Picture 2"/>
          <p:cNvPicPr>
            <a:picLocks noChangeArrowheads="1"/>
          </p:cNvPicPr>
          <p:nvPr/>
        </p:nvPicPr>
        <p:blipFill rotWithShape="1">
          <a:blip r:embed="rId13" cstate="print">
            <a:extLst>
              <a:ext uri="{28A0092B-C50C-407E-A947-70E740481C1C}">
                <a14:useLocalDpi xmlns:a14="http://schemas.microsoft.com/office/drawing/2010/main" val="0"/>
              </a:ext>
            </a:extLst>
          </a:blip>
          <a:srcRect/>
          <a:stretch/>
        </p:blipFill>
        <p:spPr bwMode="auto">
          <a:xfrm>
            <a:off x="2549158" y="1791492"/>
            <a:ext cx="3326400" cy="2448000"/>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6" name="25 CuadroTexto"/>
          <p:cNvSpPr txBox="1"/>
          <p:nvPr/>
        </p:nvSpPr>
        <p:spPr>
          <a:xfrm>
            <a:off x="2784462" y="4511419"/>
            <a:ext cx="2887846" cy="400110"/>
          </a:xfrm>
          <a:prstGeom prst="rect">
            <a:avLst/>
          </a:prstGeom>
          <a:solidFill>
            <a:schemeClr val="tx1"/>
          </a:solidFill>
          <a:ln w="66675">
            <a:solidFill>
              <a:schemeClr val="bg1"/>
            </a:solidFill>
          </a:ln>
          <a:effectLst>
            <a:reflection blurRad="6350" stA="50000" endA="295" endPos="92000" dist="101600" dir="5400000" sy="-100000" algn="bl" rotWithShape="0"/>
          </a:effectLst>
          <a:scene3d>
            <a:camera prst="perspectiveContrastingLeftFacing">
              <a:rot lat="0" lon="0" rev="0"/>
            </a:camera>
            <a:lightRig rig="threePt" dir="t"/>
          </a:scene3d>
          <a:sp3d>
            <a:bevelT/>
            <a:bevelB/>
          </a:sp3d>
        </p:spPr>
        <p:txBody>
          <a:bodyPr wrap="square" rtlCol="0">
            <a:spAutoFit/>
            <a:scene3d>
              <a:camera prst="orthographicFront"/>
              <a:lightRig rig="glow" dir="tl">
                <a:rot lat="0" lon="0" rev="5400000"/>
              </a:lightRig>
            </a:scene3d>
            <a:sp3d contourW="12700">
              <a:bevelT w="25400" h="25400"/>
              <a:contourClr>
                <a:schemeClr val="accent6">
                  <a:shade val="73000"/>
                </a:schemeClr>
              </a:contourClr>
            </a:sp3d>
          </a:bodyPr>
          <a:lstStyle/>
          <a:p>
            <a:pPr algn="ctr"/>
            <a:r>
              <a:rPr lang="es-AR" sz="2000" b="1" dirty="0" smtClean="0">
                <a:ln w="11430"/>
                <a:solidFill>
                  <a:srgbClr val="FFFF00"/>
                </a:solidFill>
                <a:effectLst/>
              </a:rPr>
              <a:t>Catedral</a:t>
            </a:r>
            <a:endParaRPr lang="es-AR" sz="2000" b="1" dirty="0">
              <a:ln w="11430"/>
              <a:solidFill>
                <a:srgbClr val="FFFF00"/>
              </a:solidFill>
              <a:effectLst/>
            </a:endParaRPr>
          </a:p>
        </p:txBody>
      </p:sp>
      <p:pic>
        <p:nvPicPr>
          <p:cNvPr id="27" name="Picture 2"/>
          <p:cNvPicPr>
            <a:picLocks noChangeArrowheads="1"/>
          </p:cNvPicPr>
          <p:nvPr/>
        </p:nvPicPr>
        <p:blipFill>
          <a:blip r:embed="rId14">
            <a:extLst>
              <a:ext uri="{28A0092B-C50C-407E-A947-70E740481C1C}">
                <a14:useLocalDpi xmlns:a14="http://schemas.microsoft.com/office/drawing/2010/main" val="0"/>
              </a:ext>
            </a:extLst>
          </a:blip>
          <a:stretch>
            <a:fillRect/>
          </a:stretch>
        </p:blipFill>
        <p:spPr bwMode="auto">
          <a:xfrm>
            <a:off x="2549159" y="1791492"/>
            <a:ext cx="3326400" cy="2448000"/>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8" name="27 CuadroTexto"/>
          <p:cNvSpPr txBox="1"/>
          <p:nvPr/>
        </p:nvSpPr>
        <p:spPr>
          <a:xfrm>
            <a:off x="2786077" y="4515966"/>
            <a:ext cx="2887846" cy="400110"/>
          </a:xfrm>
          <a:prstGeom prst="rect">
            <a:avLst/>
          </a:prstGeom>
          <a:solidFill>
            <a:schemeClr val="tx1"/>
          </a:solidFill>
          <a:ln w="66675">
            <a:solidFill>
              <a:schemeClr val="bg1"/>
            </a:solidFill>
          </a:ln>
          <a:effectLst>
            <a:reflection blurRad="6350" stA="50000" endA="295" endPos="92000" dist="101600" dir="5400000" sy="-100000" algn="bl" rotWithShape="0"/>
          </a:effectLst>
          <a:scene3d>
            <a:camera prst="perspectiveContrastingLeftFacing">
              <a:rot lat="0" lon="0" rev="0"/>
            </a:camera>
            <a:lightRig rig="threePt" dir="t"/>
          </a:scene3d>
          <a:sp3d>
            <a:bevelT/>
            <a:bevelB/>
          </a:sp3d>
        </p:spPr>
        <p:txBody>
          <a:bodyPr wrap="square" rtlCol="0">
            <a:spAutoFit/>
            <a:scene3d>
              <a:camera prst="orthographicFront"/>
              <a:lightRig rig="glow" dir="tl">
                <a:rot lat="0" lon="0" rev="5400000"/>
              </a:lightRig>
            </a:scene3d>
            <a:sp3d contourW="12700">
              <a:bevelT w="25400" h="25400"/>
              <a:contourClr>
                <a:schemeClr val="accent6">
                  <a:shade val="73000"/>
                </a:schemeClr>
              </a:contourClr>
            </a:sp3d>
          </a:bodyPr>
          <a:lstStyle/>
          <a:p>
            <a:pPr algn="ctr"/>
            <a:r>
              <a:rPr lang="es-AR" sz="2000" b="1" dirty="0" smtClean="0">
                <a:ln w="11430"/>
                <a:solidFill>
                  <a:srgbClr val="FFFF00"/>
                </a:solidFill>
                <a:effectLst/>
              </a:rPr>
              <a:t>Correo Central</a:t>
            </a:r>
            <a:endParaRPr lang="es-AR" sz="2000" b="1" dirty="0">
              <a:ln w="11430"/>
              <a:solidFill>
                <a:srgbClr val="FFFF00"/>
              </a:solidFill>
              <a:effectLst/>
            </a:endParaRPr>
          </a:p>
        </p:txBody>
      </p:sp>
      <p:sp>
        <p:nvSpPr>
          <p:cNvPr id="29" name="28 CuadroTexto"/>
          <p:cNvSpPr txBox="1"/>
          <p:nvPr/>
        </p:nvSpPr>
        <p:spPr>
          <a:xfrm>
            <a:off x="167512" y="1257813"/>
            <a:ext cx="1047466" cy="369332"/>
          </a:xfrm>
          <a:prstGeom prst="rect">
            <a:avLst/>
          </a:prstGeom>
          <a:noFill/>
        </p:spPr>
        <p:txBody>
          <a:bodyPr wrap="none" rtlCol="0">
            <a:spAutoFit/>
            <a:scene3d>
              <a:camera prst="orthographicFront"/>
              <a:lightRig rig="flat" dir="t">
                <a:rot lat="0" lon="0" rev="18900000"/>
              </a:lightRig>
            </a:scene3d>
            <a:sp3d extrusionH="31750" contourW="6350" prstMaterial="powder">
              <a:bevelT w="19050" h="19050" prst="angle"/>
              <a:contourClr>
                <a:schemeClr val="accent3">
                  <a:tint val="100000"/>
                  <a:shade val="100000"/>
                  <a:satMod val="100000"/>
                  <a:hueMod val="100000"/>
                </a:schemeClr>
              </a:contourClr>
            </a:sp3d>
          </a:bodyPr>
          <a:lstStyle/>
          <a:p>
            <a:r>
              <a:rPr lang="es-AR" b="1" dirty="0" smtClean="0">
                <a:ln/>
                <a:solidFill>
                  <a:schemeClr val="accent3"/>
                </a:solidFill>
              </a:rPr>
              <a:t>Camarón</a:t>
            </a:r>
            <a:endParaRPr lang="es-AR" b="1" dirty="0">
              <a:ln/>
              <a:solidFill>
                <a:schemeClr val="accent3"/>
              </a:solidFill>
            </a:endParaRPr>
          </a:p>
        </p:txBody>
      </p:sp>
    </p:spTree>
    <p:extLst>
      <p:ext uri="{BB962C8B-B14F-4D97-AF65-F5344CB8AC3E}">
        <p14:creationId xmlns:p14="http://schemas.microsoft.com/office/powerpoint/2010/main" val="4222095460"/>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0"/>
                                  </p:stCondLst>
                                  <p:childTnLst>
                                    <p:cmd type="call" cmd="playFrom(0.0)">
                                      <p:cBhvr>
                                        <p:cTn id="6" dur="1" fill="hold"/>
                                        <p:tgtEl>
                                          <p:spTgt spid="3"/>
                                        </p:tgtEl>
                                      </p:cBhvr>
                                    </p:cmd>
                                  </p:childTnLst>
                                </p:cTn>
                              </p:par>
                              <p:par>
                                <p:cTn id="7" presetID="12" presetClass="path" presetSubtype="0" fill="hold" grpId="0" nodeType="withEffect">
                                  <p:stCondLst>
                                    <p:cond delay="0"/>
                                  </p:stCondLst>
                                  <p:iterate type="lt">
                                    <p:tmPct val="10000"/>
                                  </p:iterate>
                                  <p:childTnLst>
                                    <p:animMotion origin="layout" path="M 0.0474 0.20933 C 0.07743 0.17135 0.1224 0.14727 0.1724 0.14727 C 0.2224 0.14727 0.26736 0.17135 0.2974 0.20933 C 0.26736 0.2473 0.2224 0.27138 0.1724 0.27138 C 0.1224 0.27138 0.07743 0.2473 0.0474 0.20933 Z " pathEditMode="relative" rAng="0" ptsTypes="fffff">
                                      <p:cBhvr>
                                        <p:cTn id="8" dur="2000" fill="hold"/>
                                        <p:tgtEl>
                                          <p:spTgt spid="18">
                                            <p:txEl>
                                              <p:pRg st="0" end="0"/>
                                            </p:txEl>
                                          </p:spTgt>
                                        </p:tgtEl>
                                        <p:attrNameLst>
                                          <p:attrName>ppt_x</p:attrName>
                                          <p:attrName>ppt_y</p:attrName>
                                        </p:attrNameLst>
                                      </p:cBhvr>
                                      <p:rCtr x="12500" y="0"/>
                                    </p:animMotion>
                                  </p:childTnLst>
                                </p:cTn>
                              </p:par>
                            </p:childTnLst>
                          </p:cTn>
                        </p:par>
                        <p:par>
                          <p:cTn id="9" fill="hold">
                            <p:stCondLst>
                              <p:cond delay="2800"/>
                            </p:stCondLst>
                            <p:childTnLst>
                              <p:par>
                                <p:cTn id="10" presetID="10" presetClass="entr" presetSubtype="0" fill="hold" nodeType="after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2000"/>
                                        <p:tgtEl>
                                          <p:spTgt spid="4"/>
                                        </p:tgtEl>
                                      </p:cBhvr>
                                    </p:animEffect>
                                  </p:childTnLst>
                                </p:cTn>
                              </p:par>
                            </p:childTnLst>
                          </p:cTn>
                        </p:par>
                        <p:par>
                          <p:cTn id="13" fill="hold">
                            <p:stCondLst>
                              <p:cond delay="4800"/>
                            </p:stCondLst>
                            <p:childTnLst>
                              <p:par>
                                <p:cTn id="14" presetID="41" presetClass="entr" presetSubtype="0" fill="hold" grpId="0" nodeType="afterEffect">
                                  <p:stCondLst>
                                    <p:cond delay="0"/>
                                  </p:stCondLst>
                                  <p:iterate type="lt">
                                    <p:tmPct val="10000"/>
                                  </p:iterate>
                                  <p:childTnLst>
                                    <p:set>
                                      <p:cBhvr>
                                        <p:cTn id="15" dur="1" fill="hold">
                                          <p:stCondLst>
                                            <p:cond delay="0"/>
                                          </p:stCondLst>
                                        </p:cTn>
                                        <p:tgtEl>
                                          <p:spTgt spid="29"/>
                                        </p:tgtEl>
                                        <p:attrNameLst>
                                          <p:attrName>style.visibility</p:attrName>
                                        </p:attrNameLst>
                                      </p:cBhvr>
                                      <p:to>
                                        <p:strVal val="visible"/>
                                      </p:to>
                                    </p:set>
                                    <p:anim calcmode="lin" valueType="num">
                                      <p:cBhvr>
                                        <p:cTn id="16" dur="500" fill="hold"/>
                                        <p:tgtEl>
                                          <p:spTgt spid="29"/>
                                        </p:tgtEl>
                                        <p:attrNameLst>
                                          <p:attrName>ppt_x</p:attrName>
                                        </p:attrNameLst>
                                      </p:cBhvr>
                                      <p:tavLst>
                                        <p:tav tm="0">
                                          <p:val>
                                            <p:strVal val="#ppt_x"/>
                                          </p:val>
                                        </p:tav>
                                        <p:tav tm="50000">
                                          <p:val>
                                            <p:strVal val="#ppt_x+.1"/>
                                          </p:val>
                                        </p:tav>
                                        <p:tav tm="100000">
                                          <p:val>
                                            <p:strVal val="#ppt_x"/>
                                          </p:val>
                                        </p:tav>
                                      </p:tavLst>
                                    </p:anim>
                                    <p:anim calcmode="lin" valueType="num">
                                      <p:cBhvr>
                                        <p:cTn id="17" dur="500" fill="hold"/>
                                        <p:tgtEl>
                                          <p:spTgt spid="29"/>
                                        </p:tgtEl>
                                        <p:attrNameLst>
                                          <p:attrName>ppt_y</p:attrName>
                                        </p:attrNameLst>
                                      </p:cBhvr>
                                      <p:tavLst>
                                        <p:tav tm="0">
                                          <p:val>
                                            <p:strVal val="#ppt_y"/>
                                          </p:val>
                                        </p:tav>
                                        <p:tav tm="100000">
                                          <p:val>
                                            <p:strVal val="#ppt_y"/>
                                          </p:val>
                                        </p:tav>
                                      </p:tavLst>
                                    </p:anim>
                                    <p:anim calcmode="lin" valueType="num">
                                      <p:cBhvr>
                                        <p:cTn id="18" dur="500" fill="hold"/>
                                        <p:tgtEl>
                                          <p:spTgt spid="29"/>
                                        </p:tgtEl>
                                        <p:attrNameLst>
                                          <p:attrName>ppt_h</p:attrName>
                                        </p:attrNameLst>
                                      </p:cBhvr>
                                      <p:tavLst>
                                        <p:tav tm="0">
                                          <p:val>
                                            <p:strVal val="#ppt_h/10"/>
                                          </p:val>
                                        </p:tav>
                                        <p:tav tm="50000">
                                          <p:val>
                                            <p:strVal val="#ppt_h+.01"/>
                                          </p:val>
                                        </p:tav>
                                        <p:tav tm="100000">
                                          <p:val>
                                            <p:strVal val="#ppt_h"/>
                                          </p:val>
                                        </p:tav>
                                      </p:tavLst>
                                    </p:anim>
                                    <p:anim calcmode="lin" valueType="num">
                                      <p:cBhvr>
                                        <p:cTn id="19" dur="500" fill="hold"/>
                                        <p:tgtEl>
                                          <p:spTgt spid="29"/>
                                        </p:tgtEl>
                                        <p:attrNameLst>
                                          <p:attrName>ppt_w</p:attrName>
                                        </p:attrNameLst>
                                      </p:cBhvr>
                                      <p:tavLst>
                                        <p:tav tm="0">
                                          <p:val>
                                            <p:strVal val="#ppt_w/10"/>
                                          </p:val>
                                        </p:tav>
                                        <p:tav tm="50000">
                                          <p:val>
                                            <p:strVal val="#ppt_w+.01"/>
                                          </p:val>
                                        </p:tav>
                                        <p:tav tm="100000">
                                          <p:val>
                                            <p:strVal val="#ppt_w"/>
                                          </p:val>
                                        </p:tav>
                                      </p:tavLst>
                                    </p:anim>
                                    <p:animEffect transition="in" filter="fade">
                                      <p:cBhvr>
                                        <p:cTn id="20" dur="500" tmFilter="0,0; .5, 1; 1, 1"/>
                                        <p:tgtEl>
                                          <p:spTgt spid="29"/>
                                        </p:tgtEl>
                                      </p:cBhvr>
                                    </p:animEffect>
                                  </p:childTnLst>
                                </p:cTn>
                              </p:par>
                            </p:childTnLst>
                          </p:cTn>
                        </p:par>
                        <p:par>
                          <p:cTn id="21" fill="hold">
                            <p:stCondLst>
                              <p:cond delay="5600"/>
                            </p:stCondLst>
                            <p:childTnLst>
                              <p:par>
                                <p:cTn id="22" presetID="10" presetClass="entr" presetSubtype="0" fill="hold" grpId="0" nodeType="afterEffect">
                                  <p:stCondLst>
                                    <p:cond delay="0"/>
                                  </p:stCondLst>
                                  <p:childTnLst>
                                    <p:set>
                                      <p:cBhvr>
                                        <p:cTn id="23" dur="1" fill="hold">
                                          <p:stCondLst>
                                            <p:cond delay="0"/>
                                          </p:stCondLst>
                                        </p:cTn>
                                        <p:tgtEl>
                                          <p:spTgt spid="19"/>
                                        </p:tgtEl>
                                        <p:attrNameLst>
                                          <p:attrName>style.visibility</p:attrName>
                                        </p:attrNameLst>
                                      </p:cBhvr>
                                      <p:to>
                                        <p:strVal val="visible"/>
                                      </p:to>
                                    </p:set>
                                    <p:animEffect transition="in" filter="fade">
                                      <p:cBhvr>
                                        <p:cTn id="24" dur="1000"/>
                                        <p:tgtEl>
                                          <p:spTgt spid="19"/>
                                        </p:tgtEl>
                                      </p:cBhvr>
                                    </p:animEffect>
                                  </p:childTnLst>
                                </p:cTn>
                              </p:par>
                              <p:par>
                                <p:cTn id="25" presetID="10" presetClass="exit" presetSubtype="0" fill="hold" grpId="2" nodeType="withEffect">
                                  <p:stCondLst>
                                    <p:cond delay="4000"/>
                                  </p:stCondLst>
                                  <p:childTnLst>
                                    <p:animEffect transition="out" filter="fade">
                                      <p:cBhvr>
                                        <p:cTn id="26" dur="1000"/>
                                        <p:tgtEl>
                                          <p:spTgt spid="19"/>
                                        </p:tgtEl>
                                      </p:cBhvr>
                                    </p:animEffect>
                                    <p:set>
                                      <p:cBhvr>
                                        <p:cTn id="27" dur="1" fill="hold">
                                          <p:stCondLst>
                                            <p:cond delay="999"/>
                                          </p:stCondLst>
                                        </p:cTn>
                                        <p:tgtEl>
                                          <p:spTgt spid="19"/>
                                        </p:tgtEl>
                                        <p:attrNameLst>
                                          <p:attrName>style.visibility</p:attrName>
                                        </p:attrNameLst>
                                      </p:cBhvr>
                                      <p:to>
                                        <p:strVal val="hidden"/>
                                      </p:to>
                                    </p:set>
                                  </p:childTnLst>
                                </p:cTn>
                              </p:par>
                              <p:par>
                                <p:cTn id="28" presetID="10" presetClass="entr" presetSubtype="0" fill="hold" grpId="3" nodeType="withEffect">
                                  <p:stCondLst>
                                    <p:cond delay="5000"/>
                                  </p:stCondLst>
                                  <p:childTnLst>
                                    <p:set>
                                      <p:cBhvr>
                                        <p:cTn id="29" dur="1" fill="hold">
                                          <p:stCondLst>
                                            <p:cond delay="0"/>
                                          </p:stCondLst>
                                        </p:cTn>
                                        <p:tgtEl>
                                          <p:spTgt spid="19"/>
                                        </p:tgtEl>
                                        <p:attrNameLst>
                                          <p:attrName>style.visibility</p:attrName>
                                        </p:attrNameLst>
                                      </p:cBhvr>
                                      <p:to>
                                        <p:strVal val="visible"/>
                                      </p:to>
                                    </p:set>
                                    <p:animEffect transition="in" filter="fade">
                                      <p:cBhvr>
                                        <p:cTn id="30" dur="1000"/>
                                        <p:tgtEl>
                                          <p:spTgt spid="19"/>
                                        </p:tgtEl>
                                      </p:cBhvr>
                                    </p:animEffect>
                                  </p:childTnLst>
                                </p:cTn>
                              </p:par>
                              <p:par>
                                <p:cTn id="31" presetID="10" presetClass="exit" presetSubtype="0" fill="hold" grpId="4" nodeType="withEffect">
                                  <p:stCondLst>
                                    <p:cond delay="7000"/>
                                  </p:stCondLst>
                                  <p:childTnLst>
                                    <p:animEffect transition="out" filter="fade">
                                      <p:cBhvr>
                                        <p:cTn id="32" dur="1000"/>
                                        <p:tgtEl>
                                          <p:spTgt spid="19"/>
                                        </p:tgtEl>
                                      </p:cBhvr>
                                    </p:animEffect>
                                    <p:set>
                                      <p:cBhvr>
                                        <p:cTn id="33" dur="1" fill="hold">
                                          <p:stCondLst>
                                            <p:cond delay="999"/>
                                          </p:stCondLst>
                                        </p:cTn>
                                        <p:tgtEl>
                                          <p:spTgt spid="19"/>
                                        </p:tgtEl>
                                        <p:attrNameLst>
                                          <p:attrName>style.visibility</p:attrName>
                                        </p:attrNameLst>
                                      </p:cBhvr>
                                      <p:to>
                                        <p:strVal val="hidden"/>
                                      </p:to>
                                    </p:set>
                                  </p:childTnLst>
                                </p:cTn>
                              </p:par>
                              <p:par>
                                <p:cTn id="34" presetID="63" presetClass="path" presetSubtype="0" repeatCount="2000" accel="50000" decel="50000" autoRev="1" fill="hold" grpId="1" nodeType="withEffect">
                                  <p:stCondLst>
                                    <p:cond delay="0"/>
                                  </p:stCondLst>
                                  <p:childTnLst>
                                    <p:animMotion origin="layout" path="M 4.72222E-6 -0.00216 L 0.62604 -0.00216 " pathEditMode="relative" rAng="0" ptsTypes="AA">
                                      <p:cBhvr>
                                        <p:cTn id="35" dur="2000" fill="hold"/>
                                        <p:tgtEl>
                                          <p:spTgt spid="19"/>
                                        </p:tgtEl>
                                        <p:attrNameLst>
                                          <p:attrName>ppt_x</p:attrName>
                                          <p:attrName>ppt_y</p:attrName>
                                        </p:attrNameLst>
                                      </p:cBhvr>
                                      <p:rCtr x="31302" y="0"/>
                                    </p:animMotion>
                                  </p:childTnLst>
                                </p:cTn>
                              </p:par>
                              <p:par>
                                <p:cTn id="36" presetID="42" presetClass="entr" presetSubtype="0" fill="hold" nodeType="withEffect">
                                  <p:stCondLst>
                                    <p:cond delay="2100"/>
                                  </p:stCondLst>
                                  <p:childTnLst>
                                    <p:set>
                                      <p:cBhvr>
                                        <p:cTn id="37" dur="1" fill="hold">
                                          <p:stCondLst>
                                            <p:cond delay="0"/>
                                          </p:stCondLst>
                                        </p:cTn>
                                        <p:tgtEl>
                                          <p:spTgt spid="4098"/>
                                        </p:tgtEl>
                                        <p:attrNameLst>
                                          <p:attrName>style.visibility</p:attrName>
                                        </p:attrNameLst>
                                      </p:cBhvr>
                                      <p:to>
                                        <p:strVal val="visible"/>
                                      </p:to>
                                    </p:set>
                                    <p:animEffect transition="in" filter="fade">
                                      <p:cBhvr>
                                        <p:cTn id="38" dur="1000"/>
                                        <p:tgtEl>
                                          <p:spTgt spid="4098"/>
                                        </p:tgtEl>
                                      </p:cBhvr>
                                    </p:animEffect>
                                    <p:anim calcmode="lin" valueType="num">
                                      <p:cBhvr>
                                        <p:cTn id="39" dur="1000" fill="hold"/>
                                        <p:tgtEl>
                                          <p:spTgt spid="4098"/>
                                        </p:tgtEl>
                                        <p:attrNameLst>
                                          <p:attrName>ppt_x</p:attrName>
                                        </p:attrNameLst>
                                      </p:cBhvr>
                                      <p:tavLst>
                                        <p:tav tm="0">
                                          <p:val>
                                            <p:strVal val="#ppt_x"/>
                                          </p:val>
                                        </p:tav>
                                        <p:tav tm="100000">
                                          <p:val>
                                            <p:strVal val="#ppt_x"/>
                                          </p:val>
                                        </p:tav>
                                      </p:tavLst>
                                    </p:anim>
                                    <p:anim calcmode="lin" valueType="num">
                                      <p:cBhvr>
                                        <p:cTn id="40" dur="1000" fill="hold"/>
                                        <p:tgtEl>
                                          <p:spTgt spid="4098"/>
                                        </p:tgtEl>
                                        <p:attrNameLst>
                                          <p:attrName>ppt_y</p:attrName>
                                        </p:attrNameLst>
                                      </p:cBhvr>
                                      <p:tavLst>
                                        <p:tav tm="0">
                                          <p:val>
                                            <p:strVal val="#ppt_y+.1"/>
                                          </p:val>
                                        </p:tav>
                                        <p:tav tm="100000">
                                          <p:val>
                                            <p:strVal val="#ppt_y"/>
                                          </p:val>
                                        </p:tav>
                                      </p:tavLst>
                                    </p:anim>
                                  </p:childTnLst>
                                </p:cTn>
                              </p:par>
                              <p:par>
                                <p:cTn id="41" presetID="26" presetClass="entr" presetSubtype="0" fill="hold" grpId="0" nodeType="withEffect">
                                  <p:stCondLst>
                                    <p:cond delay="3200"/>
                                  </p:stCondLst>
                                  <p:iterate type="lt">
                                    <p:tmPct val="10000"/>
                                  </p:iterate>
                                  <p:childTnLst>
                                    <p:set>
                                      <p:cBhvr>
                                        <p:cTn id="42" dur="1" fill="hold">
                                          <p:stCondLst>
                                            <p:cond delay="0"/>
                                          </p:stCondLst>
                                        </p:cTn>
                                        <p:tgtEl>
                                          <p:spTgt spid="10"/>
                                        </p:tgtEl>
                                        <p:attrNameLst>
                                          <p:attrName>style.visibility</p:attrName>
                                        </p:attrNameLst>
                                      </p:cBhvr>
                                      <p:to>
                                        <p:strVal val="visible"/>
                                      </p:to>
                                    </p:set>
                                    <p:animEffect transition="in" filter="wipe(down)">
                                      <p:cBhvr>
                                        <p:cTn id="43" dur="290">
                                          <p:stCondLst>
                                            <p:cond delay="0"/>
                                          </p:stCondLst>
                                        </p:cTn>
                                        <p:tgtEl>
                                          <p:spTgt spid="10"/>
                                        </p:tgtEl>
                                      </p:cBhvr>
                                    </p:animEffect>
                                    <p:anim calcmode="lin" valueType="num">
                                      <p:cBhvr>
                                        <p:cTn id="44" dur="911" tmFilter="0,0; 0.14,0.36; 0.43,0.73; 0.71,0.91; 1.0,1.0">
                                          <p:stCondLst>
                                            <p:cond delay="0"/>
                                          </p:stCondLst>
                                        </p:cTn>
                                        <p:tgtEl>
                                          <p:spTgt spid="10"/>
                                        </p:tgtEl>
                                        <p:attrNameLst>
                                          <p:attrName>ppt_x</p:attrName>
                                        </p:attrNameLst>
                                      </p:cBhvr>
                                      <p:tavLst>
                                        <p:tav tm="0">
                                          <p:val>
                                            <p:strVal val="#ppt_x-0.25"/>
                                          </p:val>
                                        </p:tav>
                                        <p:tav tm="100000">
                                          <p:val>
                                            <p:strVal val="#ppt_x"/>
                                          </p:val>
                                        </p:tav>
                                      </p:tavLst>
                                    </p:anim>
                                    <p:anim calcmode="lin" valueType="num">
                                      <p:cBhvr>
                                        <p:cTn id="45" dur="332" tmFilter="0.0,0.0; 0.25,0.07; 0.50,0.2; 0.75,0.467; 1.0,1.0">
                                          <p:stCondLst>
                                            <p:cond delay="0"/>
                                          </p:stCondLst>
                                        </p:cTn>
                                        <p:tgtEl>
                                          <p:spTgt spid="10"/>
                                        </p:tgtEl>
                                        <p:attrNameLst>
                                          <p:attrName>ppt_y</p:attrName>
                                        </p:attrNameLst>
                                      </p:cBhvr>
                                      <p:tavLst>
                                        <p:tav tm="0" fmla="#ppt_y-sin(pi*$)/3">
                                          <p:val>
                                            <p:fltVal val="0.5"/>
                                          </p:val>
                                        </p:tav>
                                        <p:tav tm="100000">
                                          <p:val>
                                            <p:fltVal val="1"/>
                                          </p:val>
                                        </p:tav>
                                      </p:tavLst>
                                    </p:anim>
                                    <p:anim calcmode="lin" valueType="num">
                                      <p:cBhvr>
                                        <p:cTn id="46" dur="332" tmFilter="0, 0; 0.125,0.2665; 0.25,0.4; 0.375,0.465; 0.5,0.5;  0.625,0.535; 0.75,0.6; 0.875,0.7335; 1,1">
                                          <p:stCondLst>
                                            <p:cond delay="332"/>
                                          </p:stCondLst>
                                        </p:cTn>
                                        <p:tgtEl>
                                          <p:spTgt spid="10"/>
                                        </p:tgtEl>
                                        <p:attrNameLst>
                                          <p:attrName>ppt_y</p:attrName>
                                        </p:attrNameLst>
                                      </p:cBhvr>
                                      <p:tavLst>
                                        <p:tav tm="0" fmla="#ppt_y-sin(pi*$)/9">
                                          <p:val>
                                            <p:fltVal val="0"/>
                                          </p:val>
                                        </p:tav>
                                        <p:tav tm="100000">
                                          <p:val>
                                            <p:fltVal val="1"/>
                                          </p:val>
                                        </p:tav>
                                      </p:tavLst>
                                    </p:anim>
                                    <p:anim calcmode="lin" valueType="num">
                                      <p:cBhvr>
                                        <p:cTn id="47" dur="166" tmFilter="0, 0; 0.125,0.2665; 0.25,0.4; 0.375,0.465; 0.5,0.5;  0.625,0.535; 0.75,0.6; 0.875,0.7335; 1,1">
                                          <p:stCondLst>
                                            <p:cond delay="662"/>
                                          </p:stCondLst>
                                        </p:cTn>
                                        <p:tgtEl>
                                          <p:spTgt spid="10"/>
                                        </p:tgtEl>
                                        <p:attrNameLst>
                                          <p:attrName>ppt_y</p:attrName>
                                        </p:attrNameLst>
                                      </p:cBhvr>
                                      <p:tavLst>
                                        <p:tav tm="0" fmla="#ppt_y-sin(pi*$)/27">
                                          <p:val>
                                            <p:fltVal val="0"/>
                                          </p:val>
                                        </p:tav>
                                        <p:tav tm="100000">
                                          <p:val>
                                            <p:fltVal val="1"/>
                                          </p:val>
                                        </p:tav>
                                      </p:tavLst>
                                    </p:anim>
                                    <p:anim calcmode="lin" valueType="num">
                                      <p:cBhvr>
                                        <p:cTn id="48" dur="82" tmFilter="0, 0; 0.125,0.2665; 0.25,0.4; 0.375,0.465; 0.5,0.5;  0.625,0.535; 0.75,0.6; 0.875,0.7335; 1,1">
                                          <p:stCondLst>
                                            <p:cond delay="828"/>
                                          </p:stCondLst>
                                        </p:cTn>
                                        <p:tgtEl>
                                          <p:spTgt spid="10"/>
                                        </p:tgtEl>
                                        <p:attrNameLst>
                                          <p:attrName>ppt_y</p:attrName>
                                        </p:attrNameLst>
                                      </p:cBhvr>
                                      <p:tavLst>
                                        <p:tav tm="0" fmla="#ppt_y-sin(pi*$)/81">
                                          <p:val>
                                            <p:fltVal val="0"/>
                                          </p:val>
                                        </p:tav>
                                        <p:tav tm="100000">
                                          <p:val>
                                            <p:fltVal val="1"/>
                                          </p:val>
                                        </p:tav>
                                      </p:tavLst>
                                    </p:anim>
                                    <p:animScale>
                                      <p:cBhvr>
                                        <p:cTn id="49" dur="13">
                                          <p:stCondLst>
                                            <p:cond delay="325"/>
                                          </p:stCondLst>
                                        </p:cTn>
                                        <p:tgtEl>
                                          <p:spTgt spid="10"/>
                                        </p:tgtEl>
                                      </p:cBhvr>
                                      <p:to x="100000" y="60000"/>
                                    </p:animScale>
                                    <p:animScale>
                                      <p:cBhvr>
                                        <p:cTn id="50" dur="83" decel="50000">
                                          <p:stCondLst>
                                            <p:cond delay="338"/>
                                          </p:stCondLst>
                                        </p:cTn>
                                        <p:tgtEl>
                                          <p:spTgt spid="10"/>
                                        </p:tgtEl>
                                      </p:cBhvr>
                                      <p:to x="100000" y="100000"/>
                                    </p:animScale>
                                    <p:animScale>
                                      <p:cBhvr>
                                        <p:cTn id="51" dur="13">
                                          <p:stCondLst>
                                            <p:cond delay="656"/>
                                          </p:stCondLst>
                                        </p:cTn>
                                        <p:tgtEl>
                                          <p:spTgt spid="10"/>
                                        </p:tgtEl>
                                      </p:cBhvr>
                                      <p:to x="100000" y="80000"/>
                                    </p:animScale>
                                    <p:animScale>
                                      <p:cBhvr>
                                        <p:cTn id="52" dur="83" decel="50000">
                                          <p:stCondLst>
                                            <p:cond delay="669"/>
                                          </p:stCondLst>
                                        </p:cTn>
                                        <p:tgtEl>
                                          <p:spTgt spid="10"/>
                                        </p:tgtEl>
                                      </p:cBhvr>
                                      <p:to x="100000" y="100000"/>
                                    </p:animScale>
                                    <p:animScale>
                                      <p:cBhvr>
                                        <p:cTn id="53" dur="13">
                                          <p:stCondLst>
                                            <p:cond delay="821"/>
                                          </p:stCondLst>
                                        </p:cTn>
                                        <p:tgtEl>
                                          <p:spTgt spid="10"/>
                                        </p:tgtEl>
                                      </p:cBhvr>
                                      <p:to x="100000" y="90000"/>
                                    </p:animScale>
                                    <p:animScale>
                                      <p:cBhvr>
                                        <p:cTn id="54" dur="83" decel="50000">
                                          <p:stCondLst>
                                            <p:cond delay="834"/>
                                          </p:stCondLst>
                                        </p:cTn>
                                        <p:tgtEl>
                                          <p:spTgt spid="10"/>
                                        </p:tgtEl>
                                      </p:cBhvr>
                                      <p:to x="100000" y="100000"/>
                                    </p:animScale>
                                    <p:animScale>
                                      <p:cBhvr>
                                        <p:cTn id="55" dur="13">
                                          <p:stCondLst>
                                            <p:cond delay="904"/>
                                          </p:stCondLst>
                                        </p:cTn>
                                        <p:tgtEl>
                                          <p:spTgt spid="10"/>
                                        </p:tgtEl>
                                      </p:cBhvr>
                                      <p:to x="100000" y="95000"/>
                                    </p:animScale>
                                    <p:animScale>
                                      <p:cBhvr>
                                        <p:cTn id="56" dur="83" decel="50000">
                                          <p:stCondLst>
                                            <p:cond delay="917"/>
                                          </p:stCondLst>
                                        </p:cTn>
                                        <p:tgtEl>
                                          <p:spTgt spid="10"/>
                                        </p:tgtEl>
                                      </p:cBhvr>
                                      <p:to x="100000" y="100000"/>
                                    </p:animScale>
                                  </p:childTnLst>
                                </p:cTn>
                              </p:par>
                              <p:par>
                                <p:cTn id="57" presetID="26" presetClass="entr" presetSubtype="0" fill="hold" grpId="0" nodeType="withEffect">
                                  <p:stCondLst>
                                    <p:cond delay="5800"/>
                                  </p:stCondLst>
                                  <p:iterate type="lt">
                                    <p:tmPct val="10000"/>
                                  </p:iterate>
                                  <p:childTnLst>
                                    <p:set>
                                      <p:cBhvr>
                                        <p:cTn id="58" dur="1" fill="hold">
                                          <p:stCondLst>
                                            <p:cond delay="0"/>
                                          </p:stCondLst>
                                        </p:cTn>
                                        <p:tgtEl>
                                          <p:spTgt spid="34"/>
                                        </p:tgtEl>
                                        <p:attrNameLst>
                                          <p:attrName>style.visibility</p:attrName>
                                        </p:attrNameLst>
                                      </p:cBhvr>
                                      <p:to>
                                        <p:strVal val="visible"/>
                                      </p:to>
                                    </p:set>
                                    <p:animEffect transition="in" filter="wipe(down)">
                                      <p:cBhvr>
                                        <p:cTn id="59" dur="290">
                                          <p:stCondLst>
                                            <p:cond delay="0"/>
                                          </p:stCondLst>
                                        </p:cTn>
                                        <p:tgtEl>
                                          <p:spTgt spid="34"/>
                                        </p:tgtEl>
                                      </p:cBhvr>
                                    </p:animEffect>
                                    <p:anim calcmode="lin" valueType="num">
                                      <p:cBhvr>
                                        <p:cTn id="60" dur="911" tmFilter="0,0; 0.14,0.36; 0.43,0.73; 0.71,0.91; 1.0,1.0">
                                          <p:stCondLst>
                                            <p:cond delay="0"/>
                                          </p:stCondLst>
                                        </p:cTn>
                                        <p:tgtEl>
                                          <p:spTgt spid="34"/>
                                        </p:tgtEl>
                                        <p:attrNameLst>
                                          <p:attrName>ppt_x</p:attrName>
                                        </p:attrNameLst>
                                      </p:cBhvr>
                                      <p:tavLst>
                                        <p:tav tm="0">
                                          <p:val>
                                            <p:strVal val="#ppt_x-0.25"/>
                                          </p:val>
                                        </p:tav>
                                        <p:tav tm="100000">
                                          <p:val>
                                            <p:strVal val="#ppt_x"/>
                                          </p:val>
                                        </p:tav>
                                      </p:tavLst>
                                    </p:anim>
                                    <p:anim calcmode="lin" valueType="num">
                                      <p:cBhvr>
                                        <p:cTn id="61" dur="332" tmFilter="0.0,0.0; 0.25,0.07; 0.50,0.2; 0.75,0.467; 1.0,1.0">
                                          <p:stCondLst>
                                            <p:cond delay="0"/>
                                          </p:stCondLst>
                                        </p:cTn>
                                        <p:tgtEl>
                                          <p:spTgt spid="34"/>
                                        </p:tgtEl>
                                        <p:attrNameLst>
                                          <p:attrName>ppt_y</p:attrName>
                                        </p:attrNameLst>
                                      </p:cBhvr>
                                      <p:tavLst>
                                        <p:tav tm="0" fmla="#ppt_y-sin(pi*$)/3">
                                          <p:val>
                                            <p:fltVal val="0.5"/>
                                          </p:val>
                                        </p:tav>
                                        <p:tav tm="100000">
                                          <p:val>
                                            <p:fltVal val="1"/>
                                          </p:val>
                                        </p:tav>
                                      </p:tavLst>
                                    </p:anim>
                                    <p:anim calcmode="lin" valueType="num">
                                      <p:cBhvr>
                                        <p:cTn id="62" dur="332" tmFilter="0, 0; 0.125,0.2665; 0.25,0.4; 0.375,0.465; 0.5,0.5;  0.625,0.535; 0.75,0.6; 0.875,0.7335; 1,1">
                                          <p:stCondLst>
                                            <p:cond delay="332"/>
                                          </p:stCondLst>
                                        </p:cTn>
                                        <p:tgtEl>
                                          <p:spTgt spid="34"/>
                                        </p:tgtEl>
                                        <p:attrNameLst>
                                          <p:attrName>ppt_y</p:attrName>
                                        </p:attrNameLst>
                                      </p:cBhvr>
                                      <p:tavLst>
                                        <p:tav tm="0" fmla="#ppt_y-sin(pi*$)/9">
                                          <p:val>
                                            <p:fltVal val="0"/>
                                          </p:val>
                                        </p:tav>
                                        <p:tav tm="100000">
                                          <p:val>
                                            <p:fltVal val="1"/>
                                          </p:val>
                                        </p:tav>
                                      </p:tavLst>
                                    </p:anim>
                                    <p:anim calcmode="lin" valueType="num">
                                      <p:cBhvr>
                                        <p:cTn id="63" dur="166" tmFilter="0, 0; 0.125,0.2665; 0.25,0.4; 0.375,0.465; 0.5,0.5;  0.625,0.535; 0.75,0.6; 0.875,0.7335; 1,1">
                                          <p:stCondLst>
                                            <p:cond delay="662"/>
                                          </p:stCondLst>
                                        </p:cTn>
                                        <p:tgtEl>
                                          <p:spTgt spid="34"/>
                                        </p:tgtEl>
                                        <p:attrNameLst>
                                          <p:attrName>ppt_y</p:attrName>
                                        </p:attrNameLst>
                                      </p:cBhvr>
                                      <p:tavLst>
                                        <p:tav tm="0" fmla="#ppt_y-sin(pi*$)/27">
                                          <p:val>
                                            <p:fltVal val="0"/>
                                          </p:val>
                                        </p:tav>
                                        <p:tav tm="100000">
                                          <p:val>
                                            <p:fltVal val="1"/>
                                          </p:val>
                                        </p:tav>
                                      </p:tavLst>
                                    </p:anim>
                                    <p:anim calcmode="lin" valueType="num">
                                      <p:cBhvr>
                                        <p:cTn id="64" dur="82" tmFilter="0, 0; 0.125,0.2665; 0.25,0.4; 0.375,0.465; 0.5,0.5;  0.625,0.535; 0.75,0.6; 0.875,0.7335; 1,1">
                                          <p:stCondLst>
                                            <p:cond delay="828"/>
                                          </p:stCondLst>
                                        </p:cTn>
                                        <p:tgtEl>
                                          <p:spTgt spid="34"/>
                                        </p:tgtEl>
                                        <p:attrNameLst>
                                          <p:attrName>ppt_y</p:attrName>
                                        </p:attrNameLst>
                                      </p:cBhvr>
                                      <p:tavLst>
                                        <p:tav tm="0" fmla="#ppt_y-sin(pi*$)/81">
                                          <p:val>
                                            <p:fltVal val="0"/>
                                          </p:val>
                                        </p:tav>
                                        <p:tav tm="100000">
                                          <p:val>
                                            <p:fltVal val="1"/>
                                          </p:val>
                                        </p:tav>
                                      </p:tavLst>
                                    </p:anim>
                                    <p:animScale>
                                      <p:cBhvr>
                                        <p:cTn id="65" dur="13">
                                          <p:stCondLst>
                                            <p:cond delay="325"/>
                                          </p:stCondLst>
                                        </p:cTn>
                                        <p:tgtEl>
                                          <p:spTgt spid="34"/>
                                        </p:tgtEl>
                                      </p:cBhvr>
                                      <p:to x="100000" y="60000"/>
                                    </p:animScale>
                                    <p:animScale>
                                      <p:cBhvr>
                                        <p:cTn id="66" dur="83" decel="50000">
                                          <p:stCondLst>
                                            <p:cond delay="338"/>
                                          </p:stCondLst>
                                        </p:cTn>
                                        <p:tgtEl>
                                          <p:spTgt spid="34"/>
                                        </p:tgtEl>
                                      </p:cBhvr>
                                      <p:to x="100000" y="100000"/>
                                    </p:animScale>
                                    <p:animScale>
                                      <p:cBhvr>
                                        <p:cTn id="67" dur="13">
                                          <p:stCondLst>
                                            <p:cond delay="656"/>
                                          </p:stCondLst>
                                        </p:cTn>
                                        <p:tgtEl>
                                          <p:spTgt spid="34"/>
                                        </p:tgtEl>
                                      </p:cBhvr>
                                      <p:to x="100000" y="80000"/>
                                    </p:animScale>
                                    <p:animScale>
                                      <p:cBhvr>
                                        <p:cTn id="68" dur="83" decel="50000">
                                          <p:stCondLst>
                                            <p:cond delay="669"/>
                                          </p:stCondLst>
                                        </p:cTn>
                                        <p:tgtEl>
                                          <p:spTgt spid="34"/>
                                        </p:tgtEl>
                                      </p:cBhvr>
                                      <p:to x="100000" y="100000"/>
                                    </p:animScale>
                                    <p:animScale>
                                      <p:cBhvr>
                                        <p:cTn id="69" dur="13">
                                          <p:stCondLst>
                                            <p:cond delay="821"/>
                                          </p:stCondLst>
                                        </p:cTn>
                                        <p:tgtEl>
                                          <p:spTgt spid="34"/>
                                        </p:tgtEl>
                                      </p:cBhvr>
                                      <p:to x="100000" y="90000"/>
                                    </p:animScale>
                                    <p:animScale>
                                      <p:cBhvr>
                                        <p:cTn id="70" dur="83" decel="50000">
                                          <p:stCondLst>
                                            <p:cond delay="834"/>
                                          </p:stCondLst>
                                        </p:cTn>
                                        <p:tgtEl>
                                          <p:spTgt spid="34"/>
                                        </p:tgtEl>
                                      </p:cBhvr>
                                      <p:to x="100000" y="100000"/>
                                    </p:animScale>
                                    <p:animScale>
                                      <p:cBhvr>
                                        <p:cTn id="71" dur="13">
                                          <p:stCondLst>
                                            <p:cond delay="904"/>
                                          </p:stCondLst>
                                        </p:cTn>
                                        <p:tgtEl>
                                          <p:spTgt spid="34"/>
                                        </p:tgtEl>
                                      </p:cBhvr>
                                      <p:to x="100000" y="95000"/>
                                    </p:animScale>
                                    <p:animScale>
                                      <p:cBhvr>
                                        <p:cTn id="72" dur="83" decel="50000">
                                          <p:stCondLst>
                                            <p:cond delay="917"/>
                                          </p:stCondLst>
                                        </p:cTn>
                                        <p:tgtEl>
                                          <p:spTgt spid="34"/>
                                        </p:tgtEl>
                                      </p:cBhvr>
                                      <p:to x="100000" y="100000"/>
                                    </p:animScale>
                                  </p:childTnLst>
                                </p:cTn>
                              </p:par>
                            </p:childTnLst>
                          </p:cTn>
                        </p:par>
                        <p:par>
                          <p:cTn id="73" fill="hold">
                            <p:stCondLst>
                              <p:cond delay="13700"/>
                            </p:stCondLst>
                            <p:childTnLst>
                              <p:par>
                                <p:cTn id="74" presetID="26" presetClass="entr" presetSubtype="0" fill="hold" grpId="0" nodeType="afterEffect">
                                  <p:stCondLst>
                                    <p:cond delay="0"/>
                                  </p:stCondLst>
                                  <p:iterate type="lt">
                                    <p:tmPct val="10000"/>
                                  </p:iterate>
                                  <p:childTnLst>
                                    <p:set>
                                      <p:cBhvr>
                                        <p:cTn id="75" dur="1" fill="hold">
                                          <p:stCondLst>
                                            <p:cond delay="0"/>
                                          </p:stCondLst>
                                        </p:cTn>
                                        <p:tgtEl>
                                          <p:spTgt spid="44"/>
                                        </p:tgtEl>
                                        <p:attrNameLst>
                                          <p:attrName>style.visibility</p:attrName>
                                        </p:attrNameLst>
                                      </p:cBhvr>
                                      <p:to>
                                        <p:strVal val="visible"/>
                                      </p:to>
                                    </p:set>
                                    <p:animEffect transition="in" filter="wipe(down)">
                                      <p:cBhvr>
                                        <p:cTn id="76" dur="290">
                                          <p:stCondLst>
                                            <p:cond delay="0"/>
                                          </p:stCondLst>
                                        </p:cTn>
                                        <p:tgtEl>
                                          <p:spTgt spid="44"/>
                                        </p:tgtEl>
                                      </p:cBhvr>
                                    </p:animEffect>
                                    <p:anim calcmode="lin" valueType="num">
                                      <p:cBhvr>
                                        <p:cTn id="77" dur="911" tmFilter="0,0; 0.14,0.36; 0.43,0.73; 0.71,0.91; 1.0,1.0">
                                          <p:stCondLst>
                                            <p:cond delay="0"/>
                                          </p:stCondLst>
                                        </p:cTn>
                                        <p:tgtEl>
                                          <p:spTgt spid="44"/>
                                        </p:tgtEl>
                                        <p:attrNameLst>
                                          <p:attrName>ppt_x</p:attrName>
                                        </p:attrNameLst>
                                      </p:cBhvr>
                                      <p:tavLst>
                                        <p:tav tm="0">
                                          <p:val>
                                            <p:strVal val="#ppt_x-0.25"/>
                                          </p:val>
                                        </p:tav>
                                        <p:tav tm="100000">
                                          <p:val>
                                            <p:strVal val="#ppt_x"/>
                                          </p:val>
                                        </p:tav>
                                      </p:tavLst>
                                    </p:anim>
                                    <p:anim calcmode="lin" valueType="num">
                                      <p:cBhvr>
                                        <p:cTn id="78" dur="332" tmFilter="0.0,0.0; 0.25,0.07; 0.50,0.2; 0.75,0.467; 1.0,1.0">
                                          <p:stCondLst>
                                            <p:cond delay="0"/>
                                          </p:stCondLst>
                                        </p:cTn>
                                        <p:tgtEl>
                                          <p:spTgt spid="44"/>
                                        </p:tgtEl>
                                        <p:attrNameLst>
                                          <p:attrName>ppt_y</p:attrName>
                                        </p:attrNameLst>
                                      </p:cBhvr>
                                      <p:tavLst>
                                        <p:tav tm="0" fmla="#ppt_y-sin(pi*$)/3">
                                          <p:val>
                                            <p:fltVal val="0.5"/>
                                          </p:val>
                                        </p:tav>
                                        <p:tav tm="100000">
                                          <p:val>
                                            <p:fltVal val="1"/>
                                          </p:val>
                                        </p:tav>
                                      </p:tavLst>
                                    </p:anim>
                                    <p:anim calcmode="lin" valueType="num">
                                      <p:cBhvr>
                                        <p:cTn id="79" dur="332" tmFilter="0, 0; 0.125,0.2665; 0.25,0.4; 0.375,0.465; 0.5,0.5;  0.625,0.535; 0.75,0.6; 0.875,0.7335; 1,1">
                                          <p:stCondLst>
                                            <p:cond delay="332"/>
                                          </p:stCondLst>
                                        </p:cTn>
                                        <p:tgtEl>
                                          <p:spTgt spid="44"/>
                                        </p:tgtEl>
                                        <p:attrNameLst>
                                          <p:attrName>ppt_y</p:attrName>
                                        </p:attrNameLst>
                                      </p:cBhvr>
                                      <p:tavLst>
                                        <p:tav tm="0" fmla="#ppt_y-sin(pi*$)/9">
                                          <p:val>
                                            <p:fltVal val="0"/>
                                          </p:val>
                                        </p:tav>
                                        <p:tav tm="100000">
                                          <p:val>
                                            <p:fltVal val="1"/>
                                          </p:val>
                                        </p:tav>
                                      </p:tavLst>
                                    </p:anim>
                                    <p:anim calcmode="lin" valueType="num">
                                      <p:cBhvr>
                                        <p:cTn id="80" dur="166" tmFilter="0, 0; 0.125,0.2665; 0.25,0.4; 0.375,0.465; 0.5,0.5;  0.625,0.535; 0.75,0.6; 0.875,0.7335; 1,1">
                                          <p:stCondLst>
                                            <p:cond delay="662"/>
                                          </p:stCondLst>
                                        </p:cTn>
                                        <p:tgtEl>
                                          <p:spTgt spid="44"/>
                                        </p:tgtEl>
                                        <p:attrNameLst>
                                          <p:attrName>ppt_y</p:attrName>
                                        </p:attrNameLst>
                                      </p:cBhvr>
                                      <p:tavLst>
                                        <p:tav tm="0" fmla="#ppt_y-sin(pi*$)/27">
                                          <p:val>
                                            <p:fltVal val="0"/>
                                          </p:val>
                                        </p:tav>
                                        <p:tav tm="100000">
                                          <p:val>
                                            <p:fltVal val="1"/>
                                          </p:val>
                                        </p:tav>
                                      </p:tavLst>
                                    </p:anim>
                                    <p:anim calcmode="lin" valueType="num">
                                      <p:cBhvr>
                                        <p:cTn id="81" dur="82" tmFilter="0, 0; 0.125,0.2665; 0.25,0.4; 0.375,0.465; 0.5,0.5;  0.625,0.535; 0.75,0.6; 0.875,0.7335; 1,1">
                                          <p:stCondLst>
                                            <p:cond delay="828"/>
                                          </p:stCondLst>
                                        </p:cTn>
                                        <p:tgtEl>
                                          <p:spTgt spid="44"/>
                                        </p:tgtEl>
                                        <p:attrNameLst>
                                          <p:attrName>ppt_y</p:attrName>
                                        </p:attrNameLst>
                                      </p:cBhvr>
                                      <p:tavLst>
                                        <p:tav tm="0" fmla="#ppt_y-sin(pi*$)/81">
                                          <p:val>
                                            <p:fltVal val="0"/>
                                          </p:val>
                                        </p:tav>
                                        <p:tav tm="100000">
                                          <p:val>
                                            <p:fltVal val="1"/>
                                          </p:val>
                                        </p:tav>
                                      </p:tavLst>
                                    </p:anim>
                                    <p:animScale>
                                      <p:cBhvr>
                                        <p:cTn id="82" dur="13">
                                          <p:stCondLst>
                                            <p:cond delay="325"/>
                                          </p:stCondLst>
                                        </p:cTn>
                                        <p:tgtEl>
                                          <p:spTgt spid="44"/>
                                        </p:tgtEl>
                                      </p:cBhvr>
                                      <p:to x="100000" y="60000"/>
                                    </p:animScale>
                                    <p:animScale>
                                      <p:cBhvr>
                                        <p:cTn id="83" dur="83" decel="50000">
                                          <p:stCondLst>
                                            <p:cond delay="338"/>
                                          </p:stCondLst>
                                        </p:cTn>
                                        <p:tgtEl>
                                          <p:spTgt spid="44"/>
                                        </p:tgtEl>
                                      </p:cBhvr>
                                      <p:to x="100000" y="100000"/>
                                    </p:animScale>
                                    <p:animScale>
                                      <p:cBhvr>
                                        <p:cTn id="84" dur="13">
                                          <p:stCondLst>
                                            <p:cond delay="656"/>
                                          </p:stCondLst>
                                        </p:cTn>
                                        <p:tgtEl>
                                          <p:spTgt spid="44"/>
                                        </p:tgtEl>
                                      </p:cBhvr>
                                      <p:to x="100000" y="80000"/>
                                    </p:animScale>
                                    <p:animScale>
                                      <p:cBhvr>
                                        <p:cTn id="85" dur="83" decel="50000">
                                          <p:stCondLst>
                                            <p:cond delay="669"/>
                                          </p:stCondLst>
                                        </p:cTn>
                                        <p:tgtEl>
                                          <p:spTgt spid="44"/>
                                        </p:tgtEl>
                                      </p:cBhvr>
                                      <p:to x="100000" y="100000"/>
                                    </p:animScale>
                                    <p:animScale>
                                      <p:cBhvr>
                                        <p:cTn id="86" dur="13">
                                          <p:stCondLst>
                                            <p:cond delay="821"/>
                                          </p:stCondLst>
                                        </p:cTn>
                                        <p:tgtEl>
                                          <p:spTgt spid="44"/>
                                        </p:tgtEl>
                                      </p:cBhvr>
                                      <p:to x="100000" y="90000"/>
                                    </p:animScale>
                                    <p:animScale>
                                      <p:cBhvr>
                                        <p:cTn id="87" dur="83" decel="50000">
                                          <p:stCondLst>
                                            <p:cond delay="834"/>
                                          </p:stCondLst>
                                        </p:cTn>
                                        <p:tgtEl>
                                          <p:spTgt spid="44"/>
                                        </p:tgtEl>
                                      </p:cBhvr>
                                      <p:to x="100000" y="100000"/>
                                    </p:animScale>
                                    <p:animScale>
                                      <p:cBhvr>
                                        <p:cTn id="88" dur="13">
                                          <p:stCondLst>
                                            <p:cond delay="904"/>
                                          </p:stCondLst>
                                        </p:cTn>
                                        <p:tgtEl>
                                          <p:spTgt spid="44"/>
                                        </p:tgtEl>
                                      </p:cBhvr>
                                      <p:to x="100000" y="95000"/>
                                    </p:animScale>
                                    <p:animScale>
                                      <p:cBhvr>
                                        <p:cTn id="89" dur="83" decel="50000">
                                          <p:stCondLst>
                                            <p:cond delay="917"/>
                                          </p:stCondLst>
                                        </p:cTn>
                                        <p:tgtEl>
                                          <p:spTgt spid="44"/>
                                        </p:tgtEl>
                                      </p:cBhvr>
                                      <p:to x="100000" y="100000"/>
                                    </p:animScale>
                                  </p:childTnLst>
                                </p:cTn>
                              </p:par>
                            </p:childTnLst>
                          </p:cTn>
                        </p:par>
                        <p:par>
                          <p:cTn id="90" fill="hold">
                            <p:stCondLst>
                              <p:cond delay="17300"/>
                            </p:stCondLst>
                            <p:childTnLst>
                              <p:par>
                                <p:cTn id="91" presetID="26" presetClass="entr" presetSubtype="0" fill="hold" grpId="0" nodeType="afterEffect">
                                  <p:stCondLst>
                                    <p:cond delay="0"/>
                                  </p:stCondLst>
                                  <p:iterate type="lt">
                                    <p:tmPct val="10000"/>
                                  </p:iterate>
                                  <p:childTnLst>
                                    <p:set>
                                      <p:cBhvr>
                                        <p:cTn id="92" dur="1" fill="hold">
                                          <p:stCondLst>
                                            <p:cond delay="0"/>
                                          </p:stCondLst>
                                        </p:cTn>
                                        <p:tgtEl>
                                          <p:spTgt spid="2"/>
                                        </p:tgtEl>
                                        <p:attrNameLst>
                                          <p:attrName>style.visibility</p:attrName>
                                        </p:attrNameLst>
                                      </p:cBhvr>
                                      <p:to>
                                        <p:strVal val="visible"/>
                                      </p:to>
                                    </p:set>
                                    <p:animEffect transition="in" filter="wipe(down)">
                                      <p:cBhvr>
                                        <p:cTn id="93" dur="290">
                                          <p:stCondLst>
                                            <p:cond delay="0"/>
                                          </p:stCondLst>
                                        </p:cTn>
                                        <p:tgtEl>
                                          <p:spTgt spid="2"/>
                                        </p:tgtEl>
                                      </p:cBhvr>
                                    </p:animEffect>
                                    <p:anim calcmode="lin" valueType="num">
                                      <p:cBhvr>
                                        <p:cTn id="94" dur="911"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95" dur="332"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96" dur="332" tmFilter="0, 0; 0.125,0.2665; 0.25,0.4; 0.375,0.465; 0.5,0.5;  0.625,0.535; 0.75,0.6; 0.875,0.7335; 1,1">
                                          <p:stCondLst>
                                            <p:cond delay="332"/>
                                          </p:stCondLst>
                                        </p:cTn>
                                        <p:tgtEl>
                                          <p:spTgt spid="2"/>
                                        </p:tgtEl>
                                        <p:attrNameLst>
                                          <p:attrName>ppt_y</p:attrName>
                                        </p:attrNameLst>
                                      </p:cBhvr>
                                      <p:tavLst>
                                        <p:tav tm="0" fmla="#ppt_y-sin(pi*$)/9">
                                          <p:val>
                                            <p:fltVal val="0"/>
                                          </p:val>
                                        </p:tav>
                                        <p:tav tm="100000">
                                          <p:val>
                                            <p:fltVal val="1"/>
                                          </p:val>
                                        </p:tav>
                                      </p:tavLst>
                                    </p:anim>
                                    <p:anim calcmode="lin" valueType="num">
                                      <p:cBhvr>
                                        <p:cTn id="97" dur="166" tmFilter="0, 0; 0.125,0.2665; 0.25,0.4; 0.375,0.465; 0.5,0.5;  0.625,0.535; 0.75,0.6; 0.875,0.7335; 1,1">
                                          <p:stCondLst>
                                            <p:cond delay="662"/>
                                          </p:stCondLst>
                                        </p:cTn>
                                        <p:tgtEl>
                                          <p:spTgt spid="2"/>
                                        </p:tgtEl>
                                        <p:attrNameLst>
                                          <p:attrName>ppt_y</p:attrName>
                                        </p:attrNameLst>
                                      </p:cBhvr>
                                      <p:tavLst>
                                        <p:tav tm="0" fmla="#ppt_y-sin(pi*$)/27">
                                          <p:val>
                                            <p:fltVal val="0"/>
                                          </p:val>
                                        </p:tav>
                                        <p:tav tm="100000">
                                          <p:val>
                                            <p:fltVal val="1"/>
                                          </p:val>
                                        </p:tav>
                                      </p:tavLst>
                                    </p:anim>
                                    <p:anim calcmode="lin" valueType="num">
                                      <p:cBhvr>
                                        <p:cTn id="98" dur="82" tmFilter="0, 0; 0.125,0.2665; 0.25,0.4; 0.375,0.465; 0.5,0.5;  0.625,0.535; 0.75,0.6; 0.875,0.7335; 1,1">
                                          <p:stCondLst>
                                            <p:cond delay="828"/>
                                          </p:stCondLst>
                                        </p:cTn>
                                        <p:tgtEl>
                                          <p:spTgt spid="2"/>
                                        </p:tgtEl>
                                        <p:attrNameLst>
                                          <p:attrName>ppt_y</p:attrName>
                                        </p:attrNameLst>
                                      </p:cBhvr>
                                      <p:tavLst>
                                        <p:tav tm="0" fmla="#ppt_y-sin(pi*$)/81">
                                          <p:val>
                                            <p:fltVal val="0"/>
                                          </p:val>
                                        </p:tav>
                                        <p:tav tm="100000">
                                          <p:val>
                                            <p:fltVal val="1"/>
                                          </p:val>
                                        </p:tav>
                                      </p:tavLst>
                                    </p:anim>
                                    <p:animScale>
                                      <p:cBhvr>
                                        <p:cTn id="99" dur="13">
                                          <p:stCondLst>
                                            <p:cond delay="325"/>
                                          </p:stCondLst>
                                        </p:cTn>
                                        <p:tgtEl>
                                          <p:spTgt spid="2"/>
                                        </p:tgtEl>
                                      </p:cBhvr>
                                      <p:to x="100000" y="60000"/>
                                    </p:animScale>
                                    <p:animScale>
                                      <p:cBhvr>
                                        <p:cTn id="100" dur="83" decel="50000">
                                          <p:stCondLst>
                                            <p:cond delay="338"/>
                                          </p:stCondLst>
                                        </p:cTn>
                                        <p:tgtEl>
                                          <p:spTgt spid="2"/>
                                        </p:tgtEl>
                                      </p:cBhvr>
                                      <p:to x="100000" y="100000"/>
                                    </p:animScale>
                                    <p:animScale>
                                      <p:cBhvr>
                                        <p:cTn id="101" dur="13">
                                          <p:stCondLst>
                                            <p:cond delay="656"/>
                                          </p:stCondLst>
                                        </p:cTn>
                                        <p:tgtEl>
                                          <p:spTgt spid="2"/>
                                        </p:tgtEl>
                                      </p:cBhvr>
                                      <p:to x="100000" y="80000"/>
                                    </p:animScale>
                                    <p:animScale>
                                      <p:cBhvr>
                                        <p:cTn id="102" dur="83" decel="50000">
                                          <p:stCondLst>
                                            <p:cond delay="669"/>
                                          </p:stCondLst>
                                        </p:cTn>
                                        <p:tgtEl>
                                          <p:spTgt spid="2"/>
                                        </p:tgtEl>
                                      </p:cBhvr>
                                      <p:to x="100000" y="100000"/>
                                    </p:animScale>
                                    <p:animScale>
                                      <p:cBhvr>
                                        <p:cTn id="103" dur="13">
                                          <p:stCondLst>
                                            <p:cond delay="821"/>
                                          </p:stCondLst>
                                        </p:cTn>
                                        <p:tgtEl>
                                          <p:spTgt spid="2"/>
                                        </p:tgtEl>
                                      </p:cBhvr>
                                      <p:to x="100000" y="90000"/>
                                    </p:animScale>
                                    <p:animScale>
                                      <p:cBhvr>
                                        <p:cTn id="104" dur="83" decel="50000">
                                          <p:stCondLst>
                                            <p:cond delay="834"/>
                                          </p:stCondLst>
                                        </p:cTn>
                                        <p:tgtEl>
                                          <p:spTgt spid="2"/>
                                        </p:tgtEl>
                                      </p:cBhvr>
                                      <p:to x="100000" y="100000"/>
                                    </p:animScale>
                                    <p:animScale>
                                      <p:cBhvr>
                                        <p:cTn id="105" dur="13">
                                          <p:stCondLst>
                                            <p:cond delay="904"/>
                                          </p:stCondLst>
                                        </p:cTn>
                                        <p:tgtEl>
                                          <p:spTgt spid="2"/>
                                        </p:tgtEl>
                                      </p:cBhvr>
                                      <p:to x="100000" y="95000"/>
                                    </p:animScale>
                                    <p:animScale>
                                      <p:cBhvr>
                                        <p:cTn id="106" dur="83" decel="50000">
                                          <p:stCondLst>
                                            <p:cond delay="917"/>
                                          </p:stCondLst>
                                        </p:cTn>
                                        <p:tgtEl>
                                          <p:spTgt spid="2"/>
                                        </p:tgtEl>
                                      </p:cBhvr>
                                      <p:to x="100000" y="100000"/>
                                    </p:animScale>
                                  </p:childTnLst>
                                </p:cTn>
                              </p:par>
                            </p:childTnLst>
                          </p:cTn>
                        </p:par>
                        <p:par>
                          <p:cTn id="107" fill="hold">
                            <p:stCondLst>
                              <p:cond delay="20200"/>
                            </p:stCondLst>
                            <p:childTnLst>
                              <p:par>
                                <p:cTn id="108" presetID="42" presetClass="entr" presetSubtype="0" fill="hold" nodeType="afterEffect">
                                  <p:stCondLst>
                                    <p:cond delay="0"/>
                                  </p:stCondLst>
                                  <p:childTnLst>
                                    <p:set>
                                      <p:cBhvr>
                                        <p:cTn id="109" dur="1" fill="hold">
                                          <p:stCondLst>
                                            <p:cond delay="0"/>
                                          </p:stCondLst>
                                        </p:cTn>
                                        <p:tgtEl>
                                          <p:spTgt spid="5123"/>
                                        </p:tgtEl>
                                        <p:attrNameLst>
                                          <p:attrName>style.visibility</p:attrName>
                                        </p:attrNameLst>
                                      </p:cBhvr>
                                      <p:to>
                                        <p:strVal val="visible"/>
                                      </p:to>
                                    </p:set>
                                    <p:animEffect transition="in" filter="fade">
                                      <p:cBhvr>
                                        <p:cTn id="110" dur="1000"/>
                                        <p:tgtEl>
                                          <p:spTgt spid="5123"/>
                                        </p:tgtEl>
                                      </p:cBhvr>
                                    </p:animEffect>
                                    <p:anim calcmode="lin" valueType="num">
                                      <p:cBhvr>
                                        <p:cTn id="111" dur="1000" fill="hold"/>
                                        <p:tgtEl>
                                          <p:spTgt spid="5123"/>
                                        </p:tgtEl>
                                        <p:attrNameLst>
                                          <p:attrName>ppt_x</p:attrName>
                                        </p:attrNameLst>
                                      </p:cBhvr>
                                      <p:tavLst>
                                        <p:tav tm="0">
                                          <p:val>
                                            <p:strVal val="#ppt_x"/>
                                          </p:val>
                                        </p:tav>
                                        <p:tav tm="100000">
                                          <p:val>
                                            <p:strVal val="#ppt_x"/>
                                          </p:val>
                                        </p:tav>
                                      </p:tavLst>
                                    </p:anim>
                                    <p:anim calcmode="lin" valueType="num">
                                      <p:cBhvr>
                                        <p:cTn id="112" dur="1000" fill="hold"/>
                                        <p:tgtEl>
                                          <p:spTgt spid="5123"/>
                                        </p:tgtEl>
                                        <p:attrNameLst>
                                          <p:attrName>ppt_y</p:attrName>
                                        </p:attrNameLst>
                                      </p:cBhvr>
                                      <p:tavLst>
                                        <p:tav tm="0">
                                          <p:val>
                                            <p:strVal val="#ppt_y+.1"/>
                                          </p:val>
                                        </p:tav>
                                        <p:tav tm="100000">
                                          <p:val>
                                            <p:strVal val="#ppt_y"/>
                                          </p:val>
                                        </p:tav>
                                      </p:tavLst>
                                    </p:anim>
                                  </p:childTnLst>
                                </p:cTn>
                              </p:par>
                              <p:par>
                                <p:cTn id="113" presetID="42" presetClass="entr" presetSubtype="0" fill="hold" grpId="0" nodeType="withEffect">
                                  <p:stCondLst>
                                    <p:cond delay="2000"/>
                                  </p:stCondLst>
                                  <p:childTnLst>
                                    <p:set>
                                      <p:cBhvr>
                                        <p:cTn id="114" dur="1" fill="hold">
                                          <p:stCondLst>
                                            <p:cond delay="0"/>
                                          </p:stCondLst>
                                        </p:cTn>
                                        <p:tgtEl>
                                          <p:spTgt spid="15"/>
                                        </p:tgtEl>
                                        <p:attrNameLst>
                                          <p:attrName>style.visibility</p:attrName>
                                        </p:attrNameLst>
                                      </p:cBhvr>
                                      <p:to>
                                        <p:strVal val="visible"/>
                                      </p:to>
                                    </p:set>
                                    <p:animEffect transition="in" filter="fade">
                                      <p:cBhvr>
                                        <p:cTn id="115" dur="1000"/>
                                        <p:tgtEl>
                                          <p:spTgt spid="15"/>
                                        </p:tgtEl>
                                      </p:cBhvr>
                                    </p:animEffect>
                                    <p:anim calcmode="lin" valueType="num">
                                      <p:cBhvr>
                                        <p:cTn id="116" dur="1000" fill="hold"/>
                                        <p:tgtEl>
                                          <p:spTgt spid="15"/>
                                        </p:tgtEl>
                                        <p:attrNameLst>
                                          <p:attrName>ppt_x</p:attrName>
                                        </p:attrNameLst>
                                      </p:cBhvr>
                                      <p:tavLst>
                                        <p:tav tm="0">
                                          <p:val>
                                            <p:strVal val="#ppt_x"/>
                                          </p:val>
                                        </p:tav>
                                        <p:tav tm="100000">
                                          <p:val>
                                            <p:strVal val="#ppt_x"/>
                                          </p:val>
                                        </p:tav>
                                      </p:tavLst>
                                    </p:anim>
                                    <p:anim calcmode="lin" valueType="num">
                                      <p:cBhvr>
                                        <p:cTn id="117" dur="1000" fill="hold"/>
                                        <p:tgtEl>
                                          <p:spTgt spid="15"/>
                                        </p:tgtEl>
                                        <p:attrNameLst>
                                          <p:attrName>ppt_y</p:attrName>
                                        </p:attrNameLst>
                                      </p:cBhvr>
                                      <p:tavLst>
                                        <p:tav tm="0">
                                          <p:val>
                                            <p:strVal val="#ppt_y+.1"/>
                                          </p:val>
                                        </p:tav>
                                        <p:tav tm="100000">
                                          <p:val>
                                            <p:strVal val="#ppt_y"/>
                                          </p:val>
                                        </p:tav>
                                      </p:tavLst>
                                    </p:anim>
                                  </p:childTnLst>
                                </p:cTn>
                              </p:par>
                            </p:childTnLst>
                          </p:cTn>
                        </p:par>
                        <p:par>
                          <p:cTn id="118" fill="hold">
                            <p:stCondLst>
                              <p:cond delay="23200"/>
                            </p:stCondLst>
                            <p:childTnLst>
                              <p:par>
                                <p:cTn id="119" presetID="42" presetClass="entr" presetSubtype="0" fill="hold" nodeType="afterEffect">
                                  <p:stCondLst>
                                    <p:cond delay="0"/>
                                  </p:stCondLst>
                                  <p:childTnLst>
                                    <p:set>
                                      <p:cBhvr>
                                        <p:cTn id="120" dur="1" fill="hold">
                                          <p:stCondLst>
                                            <p:cond delay="0"/>
                                          </p:stCondLst>
                                        </p:cTn>
                                        <p:tgtEl>
                                          <p:spTgt spid="2056"/>
                                        </p:tgtEl>
                                        <p:attrNameLst>
                                          <p:attrName>style.visibility</p:attrName>
                                        </p:attrNameLst>
                                      </p:cBhvr>
                                      <p:to>
                                        <p:strVal val="visible"/>
                                      </p:to>
                                    </p:set>
                                    <p:animEffect transition="in" filter="fade">
                                      <p:cBhvr>
                                        <p:cTn id="121" dur="1000"/>
                                        <p:tgtEl>
                                          <p:spTgt spid="2056"/>
                                        </p:tgtEl>
                                      </p:cBhvr>
                                    </p:animEffect>
                                    <p:anim calcmode="lin" valueType="num">
                                      <p:cBhvr>
                                        <p:cTn id="122" dur="1000" fill="hold"/>
                                        <p:tgtEl>
                                          <p:spTgt spid="2056"/>
                                        </p:tgtEl>
                                        <p:attrNameLst>
                                          <p:attrName>ppt_x</p:attrName>
                                        </p:attrNameLst>
                                      </p:cBhvr>
                                      <p:tavLst>
                                        <p:tav tm="0">
                                          <p:val>
                                            <p:strVal val="#ppt_x"/>
                                          </p:val>
                                        </p:tav>
                                        <p:tav tm="100000">
                                          <p:val>
                                            <p:strVal val="#ppt_x"/>
                                          </p:val>
                                        </p:tav>
                                      </p:tavLst>
                                    </p:anim>
                                    <p:anim calcmode="lin" valueType="num">
                                      <p:cBhvr>
                                        <p:cTn id="123" dur="1000" fill="hold"/>
                                        <p:tgtEl>
                                          <p:spTgt spid="2056"/>
                                        </p:tgtEl>
                                        <p:attrNameLst>
                                          <p:attrName>ppt_y</p:attrName>
                                        </p:attrNameLst>
                                      </p:cBhvr>
                                      <p:tavLst>
                                        <p:tav tm="0">
                                          <p:val>
                                            <p:strVal val="#ppt_y+.1"/>
                                          </p:val>
                                        </p:tav>
                                        <p:tav tm="100000">
                                          <p:val>
                                            <p:strVal val="#ppt_y"/>
                                          </p:val>
                                        </p:tav>
                                      </p:tavLst>
                                    </p:anim>
                                  </p:childTnLst>
                                </p:cTn>
                              </p:par>
                              <p:par>
                                <p:cTn id="124" presetID="42" presetClass="entr" presetSubtype="0" fill="hold" grpId="0" nodeType="withEffect">
                                  <p:stCondLst>
                                    <p:cond delay="1000"/>
                                  </p:stCondLst>
                                  <p:childTnLst>
                                    <p:set>
                                      <p:cBhvr>
                                        <p:cTn id="125" dur="1" fill="hold">
                                          <p:stCondLst>
                                            <p:cond delay="0"/>
                                          </p:stCondLst>
                                        </p:cTn>
                                        <p:tgtEl>
                                          <p:spTgt spid="16"/>
                                        </p:tgtEl>
                                        <p:attrNameLst>
                                          <p:attrName>style.visibility</p:attrName>
                                        </p:attrNameLst>
                                      </p:cBhvr>
                                      <p:to>
                                        <p:strVal val="visible"/>
                                      </p:to>
                                    </p:set>
                                    <p:animEffect transition="in" filter="fade">
                                      <p:cBhvr>
                                        <p:cTn id="126" dur="1000"/>
                                        <p:tgtEl>
                                          <p:spTgt spid="16"/>
                                        </p:tgtEl>
                                      </p:cBhvr>
                                    </p:animEffect>
                                    <p:anim calcmode="lin" valueType="num">
                                      <p:cBhvr>
                                        <p:cTn id="127" dur="1000" fill="hold"/>
                                        <p:tgtEl>
                                          <p:spTgt spid="16"/>
                                        </p:tgtEl>
                                        <p:attrNameLst>
                                          <p:attrName>ppt_x</p:attrName>
                                        </p:attrNameLst>
                                      </p:cBhvr>
                                      <p:tavLst>
                                        <p:tav tm="0">
                                          <p:val>
                                            <p:strVal val="#ppt_x"/>
                                          </p:val>
                                        </p:tav>
                                        <p:tav tm="100000">
                                          <p:val>
                                            <p:strVal val="#ppt_x"/>
                                          </p:val>
                                        </p:tav>
                                      </p:tavLst>
                                    </p:anim>
                                    <p:anim calcmode="lin" valueType="num">
                                      <p:cBhvr>
                                        <p:cTn id="128" dur="1000" fill="hold"/>
                                        <p:tgtEl>
                                          <p:spTgt spid="16"/>
                                        </p:tgtEl>
                                        <p:attrNameLst>
                                          <p:attrName>ppt_y</p:attrName>
                                        </p:attrNameLst>
                                      </p:cBhvr>
                                      <p:tavLst>
                                        <p:tav tm="0">
                                          <p:val>
                                            <p:strVal val="#ppt_y+.1"/>
                                          </p:val>
                                        </p:tav>
                                        <p:tav tm="100000">
                                          <p:val>
                                            <p:strVal val="#ppt_y"/>
                                          </p:val>
                                        </p:tav>
                                      </p:tavLst>
                                    </p:anim>
                                  </p:childTnLst>
                                </p:cTn>
                              </p:par>
                            </p:childTnLst>
                          </p:cTn>
                        </p:par>
                        <p:par>
                          <p:cTn id="129" fill="hold">
                            <p:stCondLst>
                              <p:cond delay="25200"/>
                            </p:stCondLst>
                            <p:childTnLst>
                              <p:par>
                                <p:cTn id="130" presetID="45" presetClass="entr" presetSubtype="0" fill="hold" nodeType="afterEffect">
                                  <p:stCondLst>
                                    <p:cond delay="0"/>
                                  </p:stCondLst>
                                  <p:childTnLst>
                                    <p:set>
                                      <p:cBhvr>
                                        <p:cTn id="131" dur="1" fill="hold">
                                          <p:stCondLst>
                                            <p:cond delay="0"/>
                                          </p:stCondLst>
                                        </p:cTn>
                                        <p:tgtEl>
                                          <p:spTgt spid="6146"/>
                                        </p:tgtEl>
                                        <p:attrNameLst>
                                          <p:attrName>style.visibility</p:attrName>
                                        </p:attrNameLst>
                                      </p:cBhvr>
                                      <p:to>
                                        <p:strVal val="visible"/>
                                      </p:to>
                                    </p:set>
                                    <p:animEffect transition="in" filter="fade">
                                      <p:cBhvr>
                                        <p:cTn id="132" dur="2000"/>
                                        <p:tgtEl>
                                          <p:spTgt spid="6146"/>
                                        </p:tgtEl>
                                      </p:cBhvr>
                                    </p:animEffect>
                                    <p:anim calcmode="lin" valueType="num">
                                      <p:cBhvr>
                                        <p:cTn id="133" dur="2000" fill="hold"/>
                                        <p:tgtEl>
                                          <p:spTgt spid="6146"/>
                                        </p:tgtEl>
                                        <p:attrNameLst>
                                          <p:attrName>ppt_w</p:attrName>
                                        </p:attrNameLst>
                                      </p:cBhvr>
                                      <p:tavLst>
                                        <p:tav tm="0" fmla="#ppt_w*sin(2.5*pi*$)">
                                          <p:val>
                                            <p:fltVal val="0"/>
                                          </p:val>
                                        </p:tav>
                                        <p:tav tm="100000">
                                          <p:val>
                                            <p:fltVal val="1"/>
                                          </p:val>
                                        </p:tav>
                                      </p:tavLst>
                                    </p:anim>
                                    <p:anim calcmode="lin" valueType="num">
                                      <p:cBhvr>
                                        <p:cTn id="134" dur="2000" fill="hold"/>
                                        <p:tgtEl>
                                          <p:spTgt spid="6146"/>
                                        </p:tgtEl>
                                        <p:attrNameLst>
                                          <p:attrName>ppt_h</p:attrName>
                                        </p:attrNameLst>
                                      </p:cBhvr>
                                      <p:tavLst>
                                        <p:tav tm="0">
                                          <p:val>
                                            <p:strVal val="#ppt_h"/>
                                          </p:val>
                                        </p:tav>
                                        <p:tav tm="100000">
                                          <p:val>
                                            <p:strVal val="#ppt_h"/>
                                          </p:val>
                                        </p:tav>
                                      </p:tavLst>
                                    </p:anim>
                                  </p:childTnLst>
                                </p:cTn>
                              </p:par>
                              <p:par>
                                <p:cTn id="135" presetID="42" presetClass="entr" presetSubtype="0" fill="hold" grpId="0" nodeType="withEffect">
                                  <p:stCondLst>
                                    <p:cond delay="2000"/>
                                  </p:stCondLst>
                                  <p:childTnLst>
                                    <p:set>
                                      <p:cBhvr>
                                        <p:cTn id="136" dur="1" fill="hold">
                                          <p:stCondLst>
                                            <p:cond delay="0"/>
                                          </p:stCondLst>
                                        </p:cTn>
                                        <p:tgtEl>
                                          <p:spTgt spid="17"/>
                                        </p:tgtEl>
                                        <p:attrNameLst>
                                          <p:attrName>style.visibility</p:attrName>
                                        </p:attrNameLst>
                                      </p:cBhvr>
                                      <p:to>
                                        <p:strVal val="visible"/>
                                      </p:to>
                                    </p:set>
                                    <p:animEffect transition="in" filter="fade">
                                      <p:cBhvr>
                                        <p:cTn id="137" dur="1000"/>
                                        <p:tgtEl>
                                          <p:spTgt spid="17"/>
                                        </p:tgtEl>
                                      </p:cBhvr>
                                    </p:animEffect>
                                    <p:anim calcmode="lin" valueType="num">
                                      <p:cBhvr>
                                        <p:cTn id="138" dur="1000" fill="hold"/>
                                        <p:tgtEl>
                                          <p:spTgt spid="17"/>
                                        </p:tgtEl>
                                        <p:attrNameLst>
                                          <p:attrName>ppt_x</p:attrName>
                                        </p:attrNameLst>
                                      </p:cBhvr>
                                      <p:tavLst>
                                        <p:tav tm="0">
                                          <p:val>
                                            <p:strVal val="#ppt_x"/>
                                          </p:val>
                                        </p:tav>
                                        <p:tav tm="100000">
                                          <p:val>
                                            <p:strVal val="#ppt_x"/>
                                          </p:val>
                                        </p:tav>
                                      </p:tavLst>
                                    </p:anim>
                                    <p:anim calcmode="lin" valueType="num">
                                      <p:cBhvr>
                                        <p:cTn id="139" dur="1000" fill="hold"/>
                                        <p:tgtEl>
                                          <p:spTgt spid="17"/>
                                        </p:tgtEl>
                                        <p:attrNameLst>
                                          <p:attrName>ppt_y</p:attrName>
                                        </p:attrNameLst>
                                      </p:cBhvr>
                                      <p:tavLst>
                                        <p:tav tm="0">
                                          <p:val>
                                            <p:strVal val="#ppt_y+.1"/>
                                          </p:val>
                                        </p:tav>
                                        <p:tav tm="100000">
                                          <p:val>
                                            <p:strVal val="#ppt_y"/>
                                          </p:val>
                                        </p:tav>
                                      </p:tavLst>
                                    </p:anim>
                                  </p:childTnLst>
                                </p:cTn>
                              </p:par>
                            </p:childTnLst>
                          </p:cTn>
                        </p:par>
                        <p:par>
                          <p:cTn id="140" fill="hold">
                            <p:stCondLst>
                              <p:cond delay="28200"/>
                            </p:stCondLst>
                            <p:childTnLst>
                              <p:par>
                                <p:cTn id="141" presetID="45" presetClass="entr" presetSubtype="0" fill="hold" nodeType="afterEffect">
                                  <p:stCondLst>
                                    <p:cond delay="2000"/>
                                  </p:stCondLst>
                                  <p:childTnLst>
                                    <p:set>
                                      <p:cBhvr>
                                        <p:cTn id="142" dur="1" fill="hold">
                                          <p:stCondLst>
                                            <p:cond delay="0"/>
                                          </p:stCondLst>
                                        </p:cTn>
                                        <p:tgtEl>
                                          <p:spTgt spid="21"/>
                                        </p:tgtEl>
                                        <p:attrNameLst>
                                          <p:attrName>style.visibility</p:attrName>
                                        </p:attrNameLst>
                                      </p:cBhvr>
                                      <p:to>
                                        <p:strVal val="visible"/>
                                      </p:to>
                                    </p:set>
                                    <p:animEffect transition="in" filter="fade">
                                      <p:cBhvr>
                                        <p:cTn id="143" dur="2000"/>
                                        <p:tgtEl>
                                          <p:spTgt spid="21"/>
                                        </p:tgtEl>
                                      </p:cBhvr>
                                    </p:animEffect>
                                    <p:anim calcmode="lin" valueType="num">
                                      <p:cBhvr>
                                        <p:cTn id="144" dur="2000" fill="hold"/>
                                        <p:tgtEl>
                                          <p:spTgt spid="21"/>
                                        </p:tgtEl>
                                        <p:attrNameLst>
                                          <p:attrName>ppt_w</p:attrName>
                                        </p:attrNameLst>
                                      </p:cBhvr>
                                      <p:tavLst>
                                        <p:tav tm="0" fmla="#ppt_w*sin(2.5*pi*$)">
                                          <p:val>
                                            <p:fltVal val="0"/>
                                          </p:val>
                                        </p:tav>
                                        <p:tav tm="100000">
                                          <p:val>
                                            <p:fltVal val="1"/>
                                          </p:val>
                                        </p:tav>
                                      </p:tavLst>
                                    </p:anim>
                                    <p:anim calcmode="lin" valueType="num">
                                      <p:cBhvr>
                                        <p:cTn id="145" dur="2000" fill="hold"/>
                                        <p:tgtEl>
                                          <p:spTgt spid="21"/>
                                        </p:tgtEl>
                                        <p:attrNameLst>
                                          <p:attrName>ppt_h</p:attrName>
                                        </p:attrNameLst>
                                      </p:cBhvr>
                                      <p:tavLst>
                                        <p:tav tm="0">
                                          <p:val>
                                            <p:strVal val="#ppt_h"/>
                                          </p:val>
                                        </p:tav>
                                        <p:tav tm="100000">
                                          <p:val>
                                            <p:strVal val="#ppt_h"/>
                                          </p:val>
                                        </p:tav>
                                      </p:tavLst>
                                    </p:anim>
                                  </p:childTnLst>
                                </p:cTn>
                              </p:par>
                              <p:par>
                                <p:cTn id="146" presetID="10" presetClass="entr" presetSubtype="0" fill="hold" grpId="0" nodeType="withEffect">
                                  <p:stCondLst>
                                    <p:cond delay="2000"/>
                                  </p:stCondLst>
                                  <p:childTnLst>
                                    <p:set>
                                      <p:cBhvr>
                                        <p:cTn id="147" dur="1" fill="hold">
                                          <p:stCondLst>
                                            <p:cond delay="0"/>
                                          </p:stCondLst>
                                        </p:cTn>
                                        <p:tgtEl>
                                          <p:spTgt spid="22"/>
                                        </p:tgtEl>
                                        <p:attrNameLst>
                                          <p:attrName>style.visibility</p:attrName>
                                        </p:attrNameLst>
                                      </p:cBhvr>
                                      <p:to>
                                        <p:strVal val="visible"/>
                                      </p:to>
                                    </p:set>
                                    <p:animEffect transition="in" filter="fade">
                                      <p:cBhvr>
                                        <p:cTn id="148" dur="500"/>
                                        <p:tgtEl>
                                          <p:spTgt spid="22"/>
                                        </p:tgtEl>
                                      </p:cBhvr>
                                    </p:animEffect>
                                  </p:childTnLst>
                                </p:cTn>
                              </p:par>
                            </p:childTnLst>
                          </p:cTn>
                        </p:par>
                        <p:par>
                          <p:cTn id="149" fill="hold">
                            <p:stCondLst>
                              <p:cond delay="32200"/>
                            </p:stCondLst>
                            <p:childTnLst>
                              <p:par>
                                <p:cTn id="150" presetID="45" presetClass="entr" presetSubtype="0" fill="hold" nodeType="afterEffect">
                                  <p:stCondLst>
                                    <p:cond delay="2000"/>
                                  </p:stCondLst>
                                  <p:childTnLst>
                                    <p:set>
                                      <p:cBhvr>
                                        <p:cTn id="151" dur="1" fill="hold">
                                          <p:stCondLst>
                                            <p:cond delay="0"/>
                                          </p:stCondLst>
                                        </p:cTn>
                                        <p:tgtEl>
                                          <p:spTgt spid="23"/>
                                        </p:tgtEl>
                                        <p:attrNameLst>
                                          <p:attrName>style.visibility</p:attrName>
                                        </p:attrNameLst>
                                      </p:cBhvr>
                                      <p:to>
                                        <p:strVal val="visible"/>
                                      </p:to>
                                    </p:set>
                                    <p:animEffect transition="in" filter="fade">
                                      <p:cBhvr>
                                        <p:cTn id="152" dur="2000"/>
                                        <p:tgtEl>
                                          <p:spTgt spid="23"/>
                                        </p:tgtEl>
                                      </p:cBhvr>
                                    </p:animEffect>
                                    <p:anim calcmode="lin" valueType="num">
                                      <p:cBhvr>
                                        <p:cTn id="153" dur="2000" fill="hold"/>
                                        <p:tgtEl>
                                          <p:spTgt spid="23"/>
                                        </p:tgtEl>
                                        <p:attrNameLst>
                                          <p:attrName>ppt_w</p:attrName>
                                        </p:attrNameLst>
                                      </p:cBhvr>
                                      <p:tavLst>
                                        <p:tav tm="0" fmla="#ppt_w*sin(2.5*pi*$)">
                                          <p:val>
                                            <p:fltVal val="0"/>
                                          </p:val>
                                        </p:tav>
                                        <p:tav tm="100000">
                                          <p:val>
                                            <p:fltVal val="1"/>
                                          </p:val>
                                        </p:tav>
                                      </p:tavLst>
                                    </p:anim>
                                    <p:anim calcmode="lin" valueType="num">
                                      <p:cBhvr>
                                        <p:cTn id="154" dur="2000" fill="hold"/>
                                        <p:tgtEl>
                                          <p:spTgt spid="23"/>
                                        </p:tgtEl>
                                        <p:attrNameLst>
                                          <p:attrName>ppt_h</p:attrName>
                                        </p:attrNameLst>
                                      </p:cBhvr>
                                      <p:tavLst>
                                        <p:tav tm="0">
                                          <p:val>
                                            <p:strVal val="#ppt_h"/>
                                          </p:val>
                                        </p:tav>
                                        <p:tav tm="100000">
                                          <p:val>
                                            <p:strVal val="#ppt_h"/>
                                          </p:val>
                                        </p:tav>
                                      </p:tavLst>
                                    </p:anim>
                                  </p:childTnLst>
                                </p:cTn>
                              </p:par>
                              <p:par>
                                <p:cTn id="155" presetID="10" presetClass="entr" presetSubtype="0" fill="hold" grpId="0" nodeType="withEffect">
                                  <p:stCondLst>
                                    <p:cond delay="2000"/>
                                  </p:stCondLst>
                                  <p:childTnLst>
                                    <p:set>
                                      <p:cBhvr>
                                        <p:cTn id="156" dur="1" fill="hold">
                                          <p:stCondLst>
                                            <p:cond delay="0"/>
                                          </p:stCondLst>
                                        </p:cTn>
                                        <p:tgtEl>
                                          <p:spTgt spid="24"/>
                                        </p:tgtEl>
                                        <p:attrNameLst>
                                          <p:attrName>style.visibility</p:attrName>
                                        </p:attrNameLst>
                                      </p:cBhvr>
                                      <p:to>
                                        <p:strVal val="visible"/>
                                      </p:to>
                                    </p:set>
                                    <p:animEffect transition="in" filter="fade">
                                      <p:cBhvr>
                                        <p:cTn id="157" dur="500"/>
                                        <p:tgtEl>
                                          <p:spTgt spid="24"/>
                                        </p:tgtEl>
                                      </p:cBhvr>
                                    </p:animEffect>
                                  </p:childTnLst>
                                </p:cTn>
                              </p:par>
                            </p:childTnLst>
                          </p:cTn>
                        </p:par>
                        <p:par>
                          <p:cTn id="158" fill="hold">
                            <p:stCondLst>
                              <p:cond delay="36200"/>
                            </p:stCondLst>
                            <p:childTnLst>
                              <p:par>
                                <p:cTn id="159" presetID="45" presetClass="entr" presetSubtype="0" fill="hold" nodeType="afterEffect">
                                  <p:stCondLst>
                                    <p:cond delay="2000"/>
                                  </p:stCondLst>
                                  <p:childTnLst>
                                    <p:set>
                                      <p:cBhvr>
                                        <p:cTn id="160" dur="1" fill="hold">
                                          <p:stCondLst>
                                            <p:cond delay="0"/>
                                          </p:stCondLst>
                                        </p:cTn>
                                        <p:tgtEl>
                                          <p:spTgt spid="25"/>
                                        </p:tgtEl>
                                        <p:attrNameLst>
                                          <p:attrName>style.visibility</p:attrName>
                                        </p:attrNameLst>
                                      </p:cBhvr>
                                      <p:to>
                                        <p:strVal val="visible"/>
                                      </p:to>
                                    </p:set>
                                    <p:animEffect transition="in" filter="fade">
                                      <p:cBhvr>
                                        <p:cTn id="161" dur="2000"/>
                                        <p:tgtEl>
                                          <p:spTgt spid="25"/>
                                        </p:tgtEl>
                                      </p:cBhvr>
                                    </p:animEffect>
                                    <p:anim calcmode="lin" valueType="num">
                                      <p:cBhvr>
                                        <p:cTn id="162" dur="2000" fill="hold"/>
                                        <p:tgtEl>
                                          <p:spTgt spid="25"/>
                                        </p:tgtEl>
                                        <p:attrNameLst>
                                          <p:attrName>ppt_w</p:attrName>
                                        </p:attrNameLst>
                                      </p:cBhvr>
                                      <p:tavLst>
                                        <p:tav tm="0" fmla="#ppt_w*sin(2.5*pi*$)">
                                          <p:val>
                                            <p:fltVal val="0"/>
                                          </p:val>
                                        </p:tav>
                                        <p:tav tm="100000">
                                          <p:val>
                                            <p:fltVal val="1"/>
                                          </p:val>
                                        </p:tav>
                                      </p:tavLst>
                                    </p:anim>
                                    <p:anim calcmode="lin" valueType="num">
                                      <p:cBhvr>
                                        <p:cTn id="163" dur="2000" fill="hold"/>
                                        <p:tgtEl>
                                          <p:spTgt spid="25"/>
                                        </p:tgtEl>
                                        <p:attrNameLst>
                                          <p:attrName>ppt_h</p:attrName>
                                        </p:attrNameLst>
                                      </p:cBhvr>
                                      <p:tavLst>
                                        <p:tav tm="0">
                                          <p:val>
                                            <p:strVal val="#ppt_h"/>
                                          </p:val>
                                        </p:tav>
                                        <p:tav tm="100000">
                                          <p:val>
                                            <p:strVal val="#ppt_h"/>
                                          </p:val>
                                        </p:tav>
                                      </p:tavLst>
                                    </p:anim>
                                  </p:childTnLst>
                                </p:cTn>
                              </p:par>
                              <p:par>
                                <p:cTn id="164" presetID="10" presetClass="entr" presetSubtype="0" fill="hold" grpId="0" nodeType="withEffect">
                                  <p:stCondLst>
                                    <p:cond delay="2000"/>
                                  </p:stCondLst>
                                  <p:childTnLst>
                                    <p:set>
                                      <p:cBhvr>
                                        <p:cTn id="165" dur="1" fill="hold">
                                          <p:stCondLst>
                                            <p:cond delay="0"/>
                                          </p:stCondLst>
                                        </p:cTn>
                                        <p:tgtEl>
                                          <p:spTgt spid="26"/>
                                        </p:tgtEl>
                                        <p:attrNameLst>
                                          <p:attrName>style.visibility</p:attrName>
                                        </p:attrNameLst>
                                      </p:cBhvr>
                                      <p:to>
                                        <p:strVal val="visible"/>
                                      </p:to>
                                    </p:set>
                                    <p:animEffect transition="in" filter="fade">
                                      <p:cBhvr>
                                        <p:cTn id="166" dur="500"/>
                                        <p:tgtEl>
                                          <p:spTgt spid="26"/>
                                        </p:tgtEl>
                                      </p:cBhvr>
                                    </p:animEffect>
                                  </p:childTnLst>
                                </p:cTn>
                              </p:par>
                            </p:childTnLst>
                          </p:cTn>
                        </p:par>
                        <p:par>
                          <p:cTn id="167" fill="hold">
                            <p:stCondLst>
                              <p:cond delay="40200"/>
                            </p:stCondLst>
                            <p:childTnLst>
                              <p:par>
                                <p:cTn id="168" presetID="45" presetClass="entr" presetSubtype="0" fill="hold" nodeType="afterEffect">
                                  <p:stCondLst>
                                    <p:cond delay="2000"/>
                                  </p:stCondLst>
                                  <p:childTnLst>
                                    <p:set>
                                      <p:cBhvr>
                                        <p:cTn id="169" dur="1" fill="hold">
                                          <p:stCondLst>
                                            <p:cond delay="0"/>
                                          </p:stCondLst>
                                        </p:cTn>
                                        <p:tgtEl>
                                          <p:spTgt spid="27"/>
                                        </p:tgtEl>
                                        <p:attrNameLst>
                                          <p:attrName>style.visibility</p:attrName>
                                        </p:attrNameLst>
                                      </p:cBhvr>
                                      <p:to>
                                        <p:strVal val="visible"/>
                                      </p:to>
                                    </p:set>
                                    <p:animEffect transition="in" filter="fade">
                                      <p:cBhvr>
                                        <p:cTn id="170" dur="2000"/>
                                        <p:tgtEl>
                                          <p:spTgt spid="27"/>
                                        </p:tgtEl>
                                      </p:cBhvr>
                                    </p:animEffect>
                                    <p:anim calcmode="lin" valueType="num">
                                      <p:cBhvr>
                                        <p:cTn id="171" dur="2000" fill="hold"/>
                                        <p:tgtEl>
                                          <p:spTgt spid="27"/>
                                        </p:tgtEl>
                                        <p:attrNameLst>
                                          <p:attrName>ppt_w</p:attrName>
                                        </p:attrNameLst>
                                      </p:cBhvr>
                                      <p:tavLst>
                                        <p:tav tm="0" fmla="#ppt_w*sin(2.5*pi*$)">
                                          <p:val>
                                            <p:fltVal val="0"/>
                                          </p:val>
                                        </p:tav>
                                        <p:tav tm="100000">
                                          <p:val>
                                            <p:fltVal val="1"/>
                                          </p:val>
                                        </p:tav>
                                      </p:tavLst>
                                    </p:anim>
                                    <p:anim calcmode="lin" valueType="num">
                                      <p:cBhvr>
                                        <p:cTn id="172" dur="2000" fill="hold"/>
                                        <p:tgtEl>
                                          <p:spTgt spid="27"/>
                                        </p:tgtEl>
                                        <p:attrNameLst>
                                          <p:attrName>ppt_h</p:attrName>
                                        </p:attrNameLst>
                                      </p:cBhvr>
                                      <p:tavLst>
                                        <p:tav tm="0">
                                          <p:val>
                                            <p:strVal val="#ppt_h"/>
                                          </p:val>
                                        </p:tav>
                                        <p:tav tm="100000">
                                          <p:val>
                                            <p:strVal val="#ppt_h"/>
                                          </p:val>
                                        </p:tav>
                                      </p:tavLst>
                                    </p:anim>
                                  </p:childTnLst>
                                </p:cTn>
                              </p:par>
                              <p:par>
                                <p:cTn id="173" presetID="10" presetClass="entr" presetSubtype="0" fill="hold" grpId="0" nodeType="withEffect">
                                  <p:stCondLst>
                                    <p:cond delay="2000"/>
                                  </p:stCondLst>
                                  <p:childTnLst>
                                    <p:set>
                                      <p:cBhvr>
                                        <p:cTn id="174" dur="1" fill="hold">
                                          <p:stCondLst>
                                            <p:cond delay="0"/>
                                          </p:stCondLst>
                                        </p:cTn>
                                        <p:tgtEl>
                                          <p:spTgt spid="28"/>
                                        </p:tgtEl>
                                        <p:attrNameLst>
                                          <p:attrName>style.visibility</p:attrName>
                                        </p:attrNameLst>
                                      </p:cBhvr>
                                      <p:to>
                                        <p:strVal val="visible"/>
                                      </p:to>
                                    </p:set>
                                    <p:animEffect transition="in" filter="fade">
                                      <p:cBhvr>
                                        <p:cTn id="175"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audio>
              <p:cMediaNode vol="80000" numSld="7">
                <p:cTn id="176" repeatCount="indefinite" fill="hold" display="0">
                  <p:stCondLst>
                    <p:cond delay="indefinite"/>
                  </p:stCondLst>
                  <p:endCondLst>
                    <p:cond evt="onStopAudio" delay="0">
                      <p:tgtEl>
                        <p:sldTgt/>
                      </p:tgtEl>
                    </p:cond>
                  </p:endCondLst>
                </p:cTn>
                <p:tgtEl>
                  <p:spTgt spid="3"/>
                </p:tgtEl>
              </p:cMediaNode>
            </p:audio>
          </p:childTnLst>
        </p:cTn>
      </p:par>
    </p:tnLst>
    <p:bldLst>
      <p:bldP spid="10" grpId="0"/>
      <p:bldP spid="34" grpId="0"/>
      <p:bldP spid="44" grpId="0"/>
      <p:bldP spid="2" grpId="0"/>
      <p:bldP spid="15" grpId="0" animBg="1"/>
      <p:bldP spid="16" grpId="0" animBg="1"/>
      <p:bldP spid="17" grpId="0" animBg="1"/>
      <p:bldP spid="18" grpId="0" build="p"/>
      <p:bldP spid="19" grpId="0" animBg="1"/>
      <p:bldP spid="19" grpId="1" animBg="1"/>
      <p:bldP spid="19" grpId="2" animBg="1"/>
      <p:bldP spid="19" grpId="3" animBg="1"/>
      <p:bldP spid="19" grpId="4" animBg="1"/>
      <p:bldP spid="22" grpId="0" animBg="1"/>
      <p:bldP spid="24" grpId="0" animBg="1"/>
      <p:bldP spid="26" grpId="0" animBg="1"/>
      <p:bldP spid="28" grpId="0" animBg="1"/>
      <p:bldP spid="29" grpId="0"/>
    </p:bld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4" name="3 Rectángulo"/>
          <p:cNvSpPr/>
          <p:nvPr/>
        </p:nvSpPr>
        <p:spPr>
          <a:xfrm>
            <a:off x="-2412776" y="3008659"/>
            <a:ext cx="2226892" cy="523220"/>
          </a:xfrm>
          <a:prstGeom prst="rect">
            <a:avLst/>
          </a:prstGeom>
        </p:spPr>
        <p:txBody>
          <a:bodyPr wrap="none">
            <a:spAutoFit/>
            <a:scene3d>
              <a:camera prst="orthographicFront"/>
              <a:lightRig rig="flat" dir="tl">
                <a:rot lat="0" lon="0" rev="6600000"/>
              </a:lightRig>
            </a:scene3d>
            <a:sp3d extrusionH="25400" contourW="8890">
              <a:bevelT w="38100" h="31750"/>
              <a:contourClr>
                <a:schemeClr val="accent2">
                  <a:shade val="75000"/>
                </a:schemeClr>
              </a:contourClr>
            </a:sp3d>
          </a:bodyPr>
          <a:lstStyle/>
          <a:p>
            <a:r>
              <a:rPr lang="es-AR" sz="2800" b="1" dirty="0">
                <a:ln w="11430"/>
                <a:solidFill>
                  <a:schemeClr val="tx2">
                    <a:lumMod val="60000"/>
                    <a:lumOff val="40000"/>
                  </a:schemeClr>
                </a:solidFill>
                <a:effectLst>
                  <a:outerShdw blurRad="50800" dist="39000" dir="5460000" algn="tl">
                    <a:srgbClr val="000000">
                      <a:alpha val="38000"/>
                    </a:srgbClr>
                  </a:outerShdw>
                </a:effectLst>
              </a:rPr>
              <a:t>Flor Nacional </a:t>
            </a:r>
          </a:p>
        </p:txBody>
      </p:sp>
      <p:sp>
        <p:nvSpPr>
          <p:cNvPr id="6" name="5 Rectángulo"/>
          <p:cNvSpPr/>
          <p:nvPr/>
        </p:nvSpPr>
        <p:spPr>
          <a:xfrm>
            <a:off x="9396536" y="1524689"/>
            <a:ext cx="2390398" cy="523220"/>
          </a:xfrm>
          <a:prstGeom prst="rect">
            <a:avLst/>
          </a:prstGeom>
        </p:spPr>
        <p:txBody>
          <a:bodyPr wrap="none">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r"/>
            <a:r>
              <a:rPr lang="es-AR" sz="2800" b="1" dirty="0">
                <a:ln w="11430"/>
                <a:solidFill>
                  <a:srgbClr val="92D050"/>
                </a:solidFill>
                <a:effectLst>
                  <a:outerShdw blurRad="50800" dist="39000" dir="5460000" algn="tl">
                    <a:srgbClr val="000000">
                      <a:alpha val="38000"/>
                    </a:srgbClr>
                  </a:outerShdw>
                </a:effectLst>
              </a:rPr>
              <a:t>Árbol Nacional</a:t>
            </a:r>
          </a:p>
        </p:txBody>
      </p:sp>
      <p:pic>
        <p:nvPicPr>
          <p:cNvPr id="2052" name="Picture 4"/>
          <p:cNvPicPr>
            <a:picLocks noChangeAspect="1" noChangeArrowheads="1"/>
          </p:cNvPicPr>
          <p:nvPr/>
        </p:nvPicPr>
        <p:blipFill>
          <a:blip r:embed="rId2">
            <a:extLst>
              <a:ext uri="{28A0092B-C50C-407E-A947-70E740481C1C}">
                <a14:useLocalDpi xmlns:a14="http://schemas.microsoft.com/office/drawing/2010/main"/>
              </a:ext>
            </a:extLst>
          </a:blip>
          <a:stretch>
            <a:fillRect/>
          </a:stretch>
        </p:blipFill>
        <p:spPr bwMode="auto">
          <a:xfrm>
            <a:off x="3301048" y="1705253"/>
            <a:ext cx="2302874" cy="2087939"/>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2066" name="Picture 18"/>
          <p:cNvPicPr>
            <a:picLocks noChangeAspect="1" noChangeArrowheads="1"/>
          </p:cNvPicPr>
          <p:nvPr/>
        </p:nvPicPr>
        <p:blipFill>
          <a:blip r:embed="rId3">
            <a:extLst>
              <a:ext uri="{28A0092B-C50C-407E-A947-70E740481C1C}">
                <a14:useLocalDpi xmlns:a14="http://schemas.microsoft.com/office/drawing/2010/main"/>
              </a:ext>
            </a:extLst>
          </a:blip>
          <a:stretch>
            <a:fillRect/>
          </a:stretch>
        </p:blipFill>
        <p:spPr bwMode="auto">
          <a:xfrm>
            <a:off x="6156176" y="1320935"/>
            <a:ext cx="2736304" cy="3375447"/>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perspectiveContrastingLeftFacing">
              <a:rot lat="623785" lon="1800000" rev="21594000"/>
            </a:camera>
            <a:lightRig rig="threePt" dir="t">
              <a:rot lat="0" lon="0" rev="2700000"/>
            </a:lightRig>
          </a:scene3d>
          <a:sp3d>
            <a:bevelT h="38100"/>
            <a:contourClr>
              <a:srgbClr val="C0C0C0"/>
            </a:contourClr>
          </a:sp3d>
          <a:extLst/>
        </p:spPr>
      </p:pic>
      <p:pic>
        <p:nvPicPr>
          <p:cNvPr id="1036" name="Picture 12"/>
          <p:cNvPicPr>
            <a:picLocks noChangeAspect="1" noChangeArrowheads="1"/>
          </p:cNvPicPr>
          <p:nvPr/>
        </p:nvPicPr>
        <p:blipFill>
          <a:blip r:embed="rId4">
            <a:extLst>
              <a:ext uri="{28A0092B-C50C-407E-A947-70E740481C1C}">
                <a14:useLocalDpi xmlns:a14="http://schemas.microsoft.com/office/drawing/2010/main"/>
              </a:ext>
            </a:extLst>
          </a:blip>
          <a:stretch>
            <a:fillRect/>
          </a:stretch>
        </p:blipFill>
        <p:spPr bwMode="auto">
          <a:xfrm>
            <a:off x="358560" y="517792"/>
            <a:ext cx="2498951" cy="3319774"/>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perspectiveContrastingRightFacing">
              <a:rot lat="0" lon="19800000" rev="213211"/>
            </a:camera>
            <a:lightRig rig="threePt" dir="t">
              <a:rot lat="0" lon="0" rev="2700000"/>
            </a:lightRig>
          </a:scene3d>
          <a:sp3d>
            <a:bevelT h="38100"/>
            <a:contourClr>
              <a:srgbClr val="C0C0C0"/>
            </a:contourClr>
          </a:sp3d>
          <a:extLst/>
        </p:spPr>
      </p:pic>
      <p:sp>
        <p:nvSpPr>
          <p:cNvPr id="3" name="2 Rectángulo"/>
          <p:cNvSpPr/>
          <p:nvPr/>
        </p:nvSpPr>
        <p:spPr>
          <a:xfrm>
            <a:off x="362395" y="4299942"/>
            <a:ext cx="3201494" cy="400110"/>
          </a:xfrm>
          <a:prstGeom prst="rect">
            <a:avLst/>
          </a:prstGeom>
          <a:noFill/>
        </p:spPr>
        <p:txBody>
          <a:bodyPr wrap="square" rtlCol="0">
            <a:spAutoFit/>
          </a:bodyPr>
          <a:lstStyle/>
          <a:p>
            <a:r>
              <a:rPr lang="es-AR" sz="2000" dirty="0" smtClean="0">
                <a:solidFill>
                  <a:schemeClr val="accent3">
                    <a:lumMod val="60000"/>
                    <a:lumOff val="40000"/>
                  </a:schemeClr>
                </a:solidFill>
              </a:rPr>
              <a:t>Copihue </a:t>
            </a:r>
            <a:r>
              <a:rPr lang="es-AR" sz="2000" dirty="0" smtClean="0">
                <a:solidFill>
                  <a:schemeClr val="bg1"/>
                </a:solidFill>
              </a:rPr>
              <a:t> - </a:t>
            </a:r>
            <a:r>
              <a:rPr lang="es-AR" sz="2000" i="1" dirty="0">
                <a:solidFill>
                  <a:schemeClr val="bg1"/>
                </a:solidFill>
              </a:rPr>
              <a:t>(</a:t>
            </a:r>
            <a:r>
              <a:rPr lang="es-AR" sz="2000" i="1" dirty="0" err="1">
                <a:solidFill>
                  <a:schemeClr val="bg1"/>
                </a:solidFill>
              </a:rPr>
              <a:t>Lapageria</a:t>
            </a:r>
            <a:r>
              <a:rPr lang="es-AR" sz="2000" i="1" dirty="0">
                <a:solidFill>
                  <a:schemeClr val="bg1"/>
                </a:solidFill>
              </a:rPr>
              <a:t> rosea</a:t>
            </a:r>
            <a:r>
              <a:rPr lang="es-AR" sz="2000" i="1" dirty="0" smtClean="0">
                <a:solidFill>
                  <a:schemeClr val="bg1"/>
                </a:solidFill>
              </a:rPr>
              <a:t>)</a:t>
            </a:r>
          </a:p>
        </p:txBody>
      </p:sp>
      <p:sp>
        <p:nvSpPr>
          <p:cNvPr id="42" name="41 Rectángulo"/>
          <p:cNvSpPr/>
          <p:nvPr/>
        </p:nvSpPr>
        <p:spPr>
          <a:xfrm>
            <a:off x="3563890" y="483518"/>
            <a:ext cx="5455406" cy="615553"/>
          </a:xfrm>
          <a:prstGeom prst="rect">
            <a:avLst/>
          </a:prstGeom>
          <a:noFill/>
        </p:spPr>
        <p:txBody>
          <a:bodyPr wrap="square" rtlCol="0">
            <a:spAutoFit/>
          </a:bodyPr>
          <a:lstStyle/>
          <a:p>
            <a:pPr algn="ctr"/>
            <a:r>
              <a:rPr lang="es-AR" sz="2000" dirty="0">
                <a:solidFill>
                  <a:schemeClr val="accent3">
                    <a:lumMod val="60000"/>
                    <a:lumOff val="40000"/>
                  </a:schemeClr>
                </a:solidFill>
              </a:rPr>
              <a:t>Araucaria o Pehuén </a:t>
            </a:r>
            <a:r>
              <a:rPr lang="es-AR" sz="2000" dirty="0">
                <a:solidFill>
                  <a:schemeClr val="bg1"/>
                </a:solidFill>
              </a:rPr>
              <a:t>(</a:t>
            </a:r>
            <a:r>
              <a:rPr lang="es-AR" sz="2000" i="1" dirty="0">
                <a:solidFill>
                  <a:schemeClr val="bg1"/>
                </a:solidFill>
              </a:rPr>
              <a:t>Araucaria araucana</a:t>
            </a:r>
            <a:r>
              <a:rPr lang="es-AR" sz="2000" dirty="0" smtClean="0">
                <a:solidFill>
                  <a:schemeClr val="bg1"/>
                </a:solidFill>
              </a:rPr>
              <a:t>) </a:t>
            </a:r>
          </a:p>
          <a:p>
            <a:pPr algn="ctr"/>
            <a:r>
              <a:rPr lang="es-AR" sz="1400" dirty="0">
                <a:solidFill>
                  <a:prstClr val="white"/>
                </a:solidFill>
              </a:rPr>
              <a:t>monumento natural </a:t>
            </a:r>
            <a:r>
              <a:rPr lang="es-AR" sz="1400" dirty="0" smtClean="0">
                <a:solidFill>
                  <a:prstClr val="white"/>
                </a:solidFill>
              </a:rPr>
              <a:t>desde el </a:t>
            </a:r>
            <a:r>
              <a:rPr lang="es-AR" sz="1400" dirty="0">
                <a:solidFill>
                  <a:prstClr val="white"/>
                </a:solidFill>
              </a:rPr>
              <a:t>26 de abril de 1976</a:t>
            </a:r>
          </a:p>
        </p:txBody>
      </p:sp>
      <p:sp>
        <p:nvSpPr>
          <p:cNvPr id="2" name="1 Rectángulo"/>
          <p:cNvSpPr/>
          <p:nvPr/>
        </p:nvSpPr>
        <p:spPr>
          <a:xfrm>
            <a:off x="242264" y="4638526"/>
            <a:ext cx="6489976" cy="523220"/>
          </a:xfrm>
          <a:prstGeom prst="rect">
            <a:avLst/>
          </a:prstGeom>
        </p:spPr>
        <p:txBody>
          <a:bodyPr wrap="square">
            <a:spAutoFit/>
          </a:bodyPr>
          <a:lstStyle/>
          <a:p>
            <a:r>
              <a:rPr lang="es-AR" sz="1400" dirty="0">
                <a:solidFill>
                  <a:schemeClr val="bg1"/>
                </a:solidFill>
              </a:rPr>
              <a:t>Su nombre proviene del vocablo mapuche “</a:t>
            </a:r>
            <a:r>
              <a:rPr lang="es-AR" sz="1400" dirty="0" err="1">
                <a:solidFill>
                  <a:schemeClr val="bg1"/>
                </a:solidFill>
              </a:rPr>
              <a:t>kopiwe</a:t>
            </a:r>
            <a:r>
              <a:rPr lang="es-AR" sz="1400" dirty="0">
                <a:solidFill>
                  <a:schemeClr val="bg1"/>
                </a:solidFill>
              </a:rPr>
              <a:t>”, que significa “estar boca abajo</a:t>
            </a:r>
            <a:r>
              <a:rPr lang="es-AR" sz="1400" dirty="0" smtClean="0">
                <a:solidFill>
                  <a:schemeClr val="bg1"/>
                </a:solidFill>
              </a:rPr>
              <a:t>”.</a:t>
            </a:r>
          </a:p>
          <a:p>
            <a:r>
              <a:rPr lang="es-AR" sz="1400" dirty="0" smtClean="0">
                <a:solidFill>
                  <a:schemeClr val="bg1"/>
                </a:solidFill>
              </a:rPr>
              <a:t>Flor nacional desde el 24 de febrero de 1977</a:t>
            </a:r>
            <a:r>
              <a:rPr lang="es-AR" sz="1400" dirty="0">
                <a:solidFill>
                  <a:schemeClr val="bg1"/>
                </a:solidFill>
              </a:rPr>
              <a:t> </a:t>
            </a:r>
          </a:p>
        </p:txBody>
      </p:sp>
      <p:sp>
        <p:nvSpPr>
          <p:cNvPr id="10" name="9 CuadroTexto"/>
          <p:cNvSpPr txBox="1"/>
          <p:nvPr/>
        </p:nvSpPr>
        <p:spPr>
          <a:xfrm rot="18883918">
            <a:off x="8183523" y="4597287"/>
            <a:ext cx="1021433" cy="369332"/>
          </a:xfrm>
          <a:prstGeom prst="rect">
            <a:avLst/>
          </a:prstGeom>
          <a:noFill/>
        </p:spPr>
        <p:txBody>
          <a:bodyPr wrap="none" rtlCol="0">
            <a:spAutoFit/>
          </a:bodyPr>
          <a:lstStyle/>
          <a:p>
            <a:pPr algn="ctr"/>
            <a:r>
              <a:rPr lang="es-AR" dirty="0" err="1" smtClean="0">
                <a:solidFill>
                  <a:schemeClr val="bg1"/>
                </a:solidFill>
                <a:latin typeface="Alex Brush" pitchFamily="2" charset="0"/>
              </a:rPr>
              <a:t>RaúlTM</a:t>
            </a:r>
            <a:endParaRPr lang="es-AR" dirty="0" smtClean="0">
              <a:solidFill>
                <a:schemeClr val="bg1"/>
              </a:solidFill>
              <a:latin typeface="Alex Brush" pitchFamily="2" charset="0"/>
            </a:endParaRPr>
          </a:p>
        </p:txBody>
      </p:sp>
    </p:spTree>
    <p:extLst>
      <p:ext uri="{BB962C8B-B14F-4D97-AF65-F5344CB8AC3E}">
        <p14:creationId xmlns:p14="http://schemas.microsoft.com/office/powerpoint/2010/main" val="3253944506"/>
      </p:ext>
    </p:extLst>
  </p:cSld>
  <p:clrMapOvr>
    <a:masterClrMapping/>
  </p:clrMapOvr>
  <mc:AlternateContent xmlns:mc="http://schemas.openxmlformats.org/markup-compatibility/2006" xmlns:p14="http://schemas.microsoft.com/office/powerpoint/2010/main">
    <mc:Choice Requires="p14">
      <p:transition spd="slow" p14:dur="3900">
        <p14:glitter dir="u" pattern="hexago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1036"/>
                                        </p:tgtEl>
                                        <p:attrNameLst>
                                          <p:attrName>style.visibility</p:attrName>
                                        </p:attrNameLst>
                                      </p:cBhvr>
                                      <p:to>
                                        <p:strVal val="visible"/>
                                      </p:to>
                                    </p:set>
                                    <p:animEffect transition="in" filter="fade">
                                      <p:cBhvr>
                                        <p:cTn id="7" dur="1000"/>
                                        <p:tgtEl>
                                          <p:spTgt spid="1036"/>
                                        </p:tgtEl>
                                      </p:cBhvr>
                                    </p:animEffect>
                                    <p:anim calcmode="lin" valueType="num">
                                      <p:cBhvr>
                                        <p:cTn id="8" dur="1000" fill="hold"/>
                                        <p:tgtEl>
                                          <p:spTgt spid="1036"/>
                                        </p:tgtEl>
                                        <p:attrNameLst>
                                          <p:attrName>ppt_x</p:attrName>
                                        </p:attrNameLst>
                                      </p:cBhvr>
                                      <p:tavLst>
                                        <p:tav tm="0">
                                          <p:val>
                                            <p:strVal val="#ppt_x"/>
                                          </p:val>
                                        </p:tav>
                                        <p:tav tm="100000">
                                          <p:val>
                                            <p:strVal val="#ppt_x"/>
                                          </p:val>
                                        </p:tav>
                                      </p:tavLst>
                                    </p:anim>
                                    <p:anim calcmode="lin" valueType="num">
                                      <p:cBhvr>
                                        <p:cTn id="9" dur="1000" fill="hold"/>
                                        <p:tgtEl>
                                          <p:spTgt spid="1036"/>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6" presetClass="path" presetSubtype="0" fill="hold" grpId="0" nodeType="afterEffect">
                                  <p:stCondLst>
                                    <p:cond delay="0"/>
                                  </p:stCondLst>
                                  <p:iterate type="lt">
                                    <p:tmPct val="10000"/>
                                  </p:iterate>
                                  <p:childTnLst>
                                    <p:animMotion origin="layout" path="M 0.32708 0.16209 C 0.32708 0.19512 0.35416 0.22198 0.38715 0.22198 C 0.42604 0.22198 0.4401 0.19203 0.446 0.17413 L 0.45208 0.15005 C 0.45816 0.13214 0.47309 0.10219 0.51701 0.10219 C 0.54514 0.10219 0.57708 0.12905 0.57708 0.16209 C 0.57708 0.19512 0.54514 0.22198 0.51701 0.22198 C 0.47309 0.22198 0.45816 0.19203 0.45208 0.17413 L 0.446 0.15005 C 0.4401 0.13214 0.42604 0.10219 0.38715 0.10219 C 0.35416 0.10219 0.32708 0.12905 0.32708 0.16209 Z " pathEditMode="relative" rAng="0" ptsTypes="ffFffffFfff">
                                      <p:cBhvr>
                                        <p:cTn id="12" dur="2000" fill="hold"/>
                                        <p:tgtEl>
                                          <p:spTgt spid="4"/>
                                        </p:tgtEl>
                                        <p:attrNameLst>
                                          <p:attrName>ppt_x</p:attrName>
                                          <p:attrName>ppt_y</p:attrName>
                                        </p:attrNameLst>
                                      </p:cBhvr>
                                      <p:rCtr x="12500" y="0"/>
                                    </p:animMotion>
                                  </p:childTnLst>
                                </p:cTn>
                              </p:par>
                            </p:childTnLst>
                          </p:cTn>
                        </p:par>
                        <p:par>
                          <p:cTn id="13" fill="hold">
                            <p:stCondLst>
                              <p:cond delay="5200"/>
                            </p:stCondLst>
                            <p:childTnLst>
                              <p:par>
                                <p:cTn id="14" presetID="41" presetClass="entr" presetSubtype="0" fill="hold" grpId="0" nodeType="afterEffect">
                                  <p:stCondLst>
                                    <p:cond delay="0"/>
                                  </p:stCondLst>
                                  <p:iterate type="lt">
                                    <p:tmPct val="10000"/>
                                  </p:iterate>
                                  <p:childTnLst>
                                    <p:set>
                                      <p:cBhvr>
                                        <p:cTn id="15" dur="1" fill="hold">
                                          <p:stCondLst>
                                            <p:cond delay="0"/>
                                          </p:stCondLst>
                                        </p:cTn>
                                        <p:tgtEl>
                                          <p:spTgt spid="3"/>
                                        </p:tgtEl>
                                        <p:attrNameLst>
                                          <p:attrName>style.visibility</p:attrName>
                                        </p:attrNameLst>
                                      </p:cBhvr>
                                      <p:to>
                                        <p:strVal val="visible"/>
                                      </p:to>
                                    </p:set>
                                    <p:anim calcmode="lin" valueType="num">
                                      <p:cBhvr>
                                        <p:cTn id="16" dur="500" fill="hold"/>
                                        <p:tgtEl>
                                          <p:spTgt spid="3"/>
                                        </p:tgtEl>
                                        <p:attrNameLst>
                                          <p:attrName>ppt_x</p:attrName>
                                        </p:attrNameLst>
                                      </p:cBhvr>
                                      <p:tavLst>
                                        <p:tav tm="0">
                                          <p:val>
                                            <p:strVal val="#ppt_x"/>
                                          </p:val>
                                        </p:tav>
                                        <p:tav tm="50000">
                                          <p:val>
                                            <p:strVal val="#ppt_x+.1"/>
                                          </p:val>
                                        </p:tav>
                                        <p:tav tm="100000">
                                          <p:val>
                                            <p:strVal val="#ppt_x"/>
                                          </p:val>
                                        </p:tav>
                                      </p:tavLst>
                                    </p:anim>
                                    <p:anim calcmode="lin" valueType="num">
                                      <p:cBhvr>
                                        <p:cTn id="17" dur="500" fill="hold"/>
                                        <p:tgtEl>
                                          <p:spTgt spid="3"/>
                                        </p:tgtEl>
                                        <p:attrNameLst>
                                          <p:attrName>ppt_y</p:attrName>
                                        </p:attrNameLst>
                                      </p:cBhvr>
                                      <p:tavLst>
                                        <p:tav tm="0">
                                          <p:val>
                                            <p:strVal val="#ppt_y"/>
                                          </p:val>
                                        </p:tav>
                                        <p:tav tm="100000">
                                          <p:val>
                                            <p:strVal val="#ppt_y"/>
                                          </p:val>
                                        </p:tav>
                                      </p:tavLst>
                                    </p:anim>
                                    <p:anim calcmode="lin" valueType="num">
                                      <p:cBhvr>
                                        <p:cTn id="18" dur="500" fill="hold"/>
                                        <p:tgtEl>
                                          <p:spTgt spid="3"/>
                                        </p:tgtEl>
                                        <p:attrNameLst>
                                          <p:attrName>ppt_h</p:attrName>
                                        </p:attrNameLst>
                                      </p:cBhvr>
                                      <p:tavLst>
                                        <p:tav tm="0">
                                          <p:val>
                                            <p:strVal val="#ppt_h/10"/>
                                          </p:val>
                                        </p:tav>
                                        <p:tav tm="50000">
                                          <p:val>
                                            <p:strVal val="#ppt_h+.01"/>
                                          </p:val>
                                        </p:tav>
                                        <p:tav tm="100000">
                                          <p:val>
                                            <p:strVal val="#ppt_h"/>
                                          </p:val>
                                        </p:tav>
                                      </p:tavLst>
                                    </p:anim>
                                    <p:anim calcmode="lin" valueType="num">
                                      <p:cBhvr>
                                        <p:cTn id="19" dur="500" fill="hold"/>
                                        <p:tgtEl>
                                          <p:spTgt spid="3"/>
                                        </p:tgtEl>
                                        <p:attrNameLst>
                                          <p:attrName>ppt_w</p:attrName>
                                        </p:attrNameLst>
                                      </p:cBhvr>
                                      <p:tavLst>
                                        <p:tav tm="0">
                                          <p:val>
                                            <p:strVal val="#ppt_w/10"/>
                                          </p:val>
                                        </p:tav>
                                        <p:tav tm="50000">
                                          <p:val>
                                            <p:strVal val="#ppt_w+.01"/>
                                          </p:val>
                                        </p:tav>
                                        <p:tav tm="100000">
                                          <p:val>
                                            <p:strVal val="#ppt_w"/>
                                          </p:val>
                                        </p:tav>
                                      </p:tavLst>
                                    </p:anim>
                                    <p:animEffect transition="in" filter="fade">
                                      <p:cBhvr>
                                        <p:cTn id="20" dur="500" tmFilter="0,0; .5, 1; 1, 1"/>
                                        <p:tgtEl>
                                          <p:spTgt spid="3"/>
                                        </p:tgtEl>
                                      </p:cBhvr>
                                    </p:animEffect>
                                  </p:childTnLst>
                                </p:cTn>
                              </p:par>
                            </p:childTnLst>
                          </p:cTn>
                        </p:par>
                        <p:par>
                          <p:cTn id="21" fill="hold">
                            <p:stCondLst>
                              <p:cond delay="6850"/>
                            </p:stCondLst>
                            <p:childTnLst>
                              <p:par>
                                <p:cTn id="22" presetID="41" presetClass="entr" presetSubtype="0" fill="hold" grpId="0" nodeType="afterEffect">
                                  <p:stCondLst>
                                    <p:cond delay="0"/>
                                  </p:stCondLst>
                                  <p:iterate type="lt">
                                    <p:tmPct val="10000"/>
                                  </p:iterate>
                                  <p:childTnLst>
                                    <p:set>
                                      <p:cBhvr>
                                        <p:cTn id="23" dur="1" fill="hold">
                                          <p:stCondLst>
                                            <p:cond delay="0"/>
                                          </p:stCondLst>
                                        </p:cTn>
                                        <p:tgtEl>
                                          <p:spTgt spid="2"/>
                                        </p:tgtEl>
                                        <p:attrNameLst>
                                          <p:attrName>style.visibility</p:attrName>
                                        </p:attrNameLst>
                                      </p:cBhvr>
                                      <p:to>
                                        <p:strVal val="visible"/>
                                      </p:to>
                                    </p:set>
                                    <p:anim calcmode="lin" valueType="num">
                                      <p:cBhvr>
                                        <p:cTn id="24" dur="500" fill="hold"/>
                                        <p:tgtEl>
                                          <p:spTgt spid="2"/>
                                        </p:tgtEl>
                                        <p:attrNameLst>
                                          <p:attrName>ppt_x</p:attrName>
                                        </p:attrNameLst>
                                      </p:cBhvr>
                                      <p:tavLst>
                                        <p:tav tm="0">
                                          <p:val>
                                            <p:strVal val="#ppt_x"/>
                                          </p:val>
                                        </p:tav>
                                        <p:tav tm="50000">
                                          <p:val>
                                            <p:strVal val="#ppt_x+.1"/>
                                          </p:val>
                                        </p:tav>
                                        <p:tav tm="100000">
                                          <p:val>
                                            <p:strVal val="#ppt_x"/>
                                          </p:val>
                                        </p:tav>
                                      </p:tavLst>
                                    </p:anim>
                                    <p:anim calcmode="lin" valueType="num">
                                      <p:cBhvr>
                                        <p:cTn id="25" dur="500" fill="hold"/>
                                        <p:tgtEl>
                                          <p:spTgt spid="2"/>
                                        </p:tgtEl>
                                        <p:attrNameLst>
                                          <p:attrName>ppt_y</p:attrName>
                                        </p:attrNameLst>
                                      </p:cBhvr>
                                      <p:tavLst>
                                        <p:tav tm="0">
                                          <p:val>
                                            <p:strVal val="#ppt_y"/>
                                          </p:val>
                                        </p:tav>
                                        <p:tav tm="100000">
                                          <p:val>
                                            <p:strVal val="#ppt_y"/>
                                          </p:val>
                                        </p:tav>
                                      </p:tavLst>
                                    </p:anim>
                                    <p:anim calcmode="lin" valueType="num">
                                      <p:cBhvr>
                                        <p:cTn id="26" dur="500" fill="hold"/>
                                        <p:tgtEl>
                                          <p:spTgt spid="2"/>
                                        </p:tgtEl>
                                        <p:attrNameLst>
                                          <p:attrName>ppt_h</p:attrName>
                                        </p:attrNameLst>
                                      </p:cBhvr>
                                      <p:tavLst>
                                        <p:tav tm="0">
                                          <p:val>
                                            <p:strVal val="#ppt_h/10"/>
                                          </p:val>
                                        </p:tav>
                                        <p:tav tm="50000">
                                          <p:val>
                                            <p:strVal val="#ppt_h+.01"/>
                                          </p:val>
                                        </p:tav>
                                        <p:tav tm="100000">
                                          <p:val>
                                            <p:strVal val="#ppt_h"/>
                                          </p:val>
                                        </p:tav>
                                      </p:tavLst>
                                    </p:anim>
                                    <p:anim calcmode="lin" valueType="num">
                                      <p:cBhvr>
                                        <p:cTn id="27" dur="500" fill="hold"/>
                                        <p:tgtEl>
                                          <p:spTgt spid="2"/>
                                        </p:tgtEl>
                                        <p:attrNameLst>
                                          <p:attrName>ppt_w</p:attrName>
                                        </p:attrNameLst>
                                      </p:cBhvr>
                                      <p:tavLst>
                                        <p:tav tm="0">
                                          <p:val>
                                            <p:strVal val="#ppt_w/10"/>
                                          </p:val>
                                        </p:tav>
                                        <p:tav tm="50000">
                                          <p:val>
                                            <p:strVal val="#ppt_w+.01"/>
                                          </p:val>
                                        </p:tav>
                                        <p:tav tm="100000">
                                          <p:val>
                                            <p:strVal val="#ppt_w"/>
                                          </p:val>
                                        </p:tav>
                                      </p:tavLst>
                                    </p:anim>
                                    <p:animEffect transition="in" filter="fade">
                                      <p:cBhvr>
                                        <p:cTn id="28" dur="500" tmFilter="0,0; .5, 1; 1, 1"/>
                                        <p:tgtEl>
                                          <p:spTgt spid="2"/>
                                        </p:tgtEl>
                                      </p:cBhvr>
                                    </p:animEffect>
                                  </p:childTnLst>
                                </p:cTn>
                              </p:par>
                              <p:par>
                                <p:cTn id="29" presetID="10" presetClass="entr" presetSubtype="0" fill="hold" nodeType="withEffect">
                                  <p:stCondLst>
                                    <p:cond delay="3050"/>
                                  </p:stCondLst>
                                  <p:childTnLst>
                                    <p:set>
                                      <p:cBhvr>
                                        <p:cTn id="30" dur="1" fill="hold">
                                          <p:stCondLst>
                                            <p:cond delay="0"/>
                                          </p:stCondLst>
                                        </p:cTn>
                                        <p:tgtEl>
                                          <p:spTgt spid="2052"/>
                                        </p:tgtEl>
                                        <p:attrNameLst>
                                          <p:attrName>style.visibility</p:attrName>
                                        </p:attrNameLst>
                                      </p:cBhvr>
                                      <p:to>
                                        <p:strVal val="visible"/>
                                      </p:to>
                                    </p:set>
                                    <p:animEffect transition="in" filter="fade">
                                      <p:cBhvr>
                                        <p:cTn id="31" dur="2000"/>
                                        <p:tgtEl>
                                          <p:spTgt spid="2052"/>
                                        </p:tgtEl>
                                      </p:cBhvr>
                                    </p:animEffect>
                                  </p:childTnLst>
                                </p:cTn>
                              </p:par>
                            </p:childTnLst>
                          </p:cTn>
                        </p:par>
                        <p:par>
                          <p:cTn id="32" fill="hold">
                            <p:stCondLst>
                              <p:cond delay="12650"/>
                            </p:stCondLst>
                            <p:childTnLst>
                              <p:par>
                                <p:cTn id="33" presetID="42" presetClass="entr" presetSubtype="0" fill="hold" nodeType="afterEffect">
                                  <p:stCondLst>
                                    <p:cond delay="0"/>
                                  </p:stCondLst>
                                  <p:childTnLst>
                                    <p:set>
                                      <p:cBhvr>
                                        <p:cTn id="34" dur="1" fill="hold">
                                          <p:stCondLst>
                                            <p:cond delay="0"/>
                                          </p:stCondLst>
                                        </p:cTn>
                                        <p:tgtEl>
                                          <p:spTgt spid="2066"/>
                                        </p:tgtEl>
                                        <p:attrNameLst>
                                          <p:attrName>style.visibility</p:attrName>
                                        </p:attrNameLst>
                                      </p:cBhvr>
                                      <p:to>
                                        <p:strVal val="visible"/>
                                      </p:to>
                                    </p:set>
                                    <p:animEffect transition="in" filter="fade">
                                      <p:cBhvr>
                                        <p:cTn id="35" dur="1000"/>
                                        <p:tgtEl>
                                          <p:spTgt spid="2066"/>
                                        </p:tgtEl>
                                      </p:cBhvr>
                                    </p:animEffect>
                                    <p:anim calcmode="lin" valueType="num">
                                      <p:cBhvr>
                                        <p:cTn id="36" dur="1000" fill="hold"/>
                                        <p:tgtEl>
                                          <p:spTgt spid="2066"/>
                                        </p:tgtEl>
                                        <p:attrNameLst>
                                          <p:attrName>ppt_x</p:attrName>
                                        </p:attrNameLst>
                                      </p:cBhvr>
                                      <p:tavLst>
                                        <p:tav tm="0">
                                          <p:val>
                                            <p:strVal val="#ppt_x"/>
                                          </p:val>
                                        </p:tav>
                                        <p:tav tm="100000">
                                          <p:val>
                                            <p:strVal val="#ppt_x"/>
                                          </p:val>
                                        </p:tav>
                                      </p:tavLst>
                                    </p:anim>
                                    <p:anim calcmode="lin" valueType="num">
                                      <p:cBhvr>
                                        <p:cTn id="37" dur="1000" fill="hold"/>
                                        <p:tgtEl>
                                          <p:spTgt spid="2066"/>
                                        </p:tgtEl>
                                        <p:attrNameLst>
                                          <p:attrName>ppt_y</p:attrName>
                                        </p:attrNameLst>
                                      </p:cBhvr>
                                      <p:tavLst>
                                        <p:tav tm="0">
                                          <p:val>
                                            <p:strVal val="#ppt_y+.1"/>
                                          </p:val>
                                        </p:tav>
                                        <p:tav tm="100000">
                                          <p:val>
                                            <p:strVal val="#ppt_y"/>
                                          </p:val>
                                        </p:tav>
                                      </p:tavLst>
                                    </p:anim>
                                  </p:childTnLst>
                                </p:cTn>
                              </p:par>
                              <p:par>
                                <p:cTn id="38" presetID="52" presetClass="path" presetSubtype="0" fill="hold" grpId="0" nodeType="withEffect">
                                  <p:stCondLst>
                                    <p:cond delay="0"/>
                                  </p:stCondLst>
                                  <p:iterate type="lt">
                                    <p:tmPct val="10000"/>
                                  </p:iterate>
                                  <p:childTnLst>
                                    <p:animMotion origin="layout" path="M -0.22031 -0.06422 C -0.21927 -0.08923 -0.28038 -0.11115 -0.35729 -0.11207 C -0.41823 -0.11423 -0.46823 -0.10219 -0.46927 -0.08706 C -0.46927 -0.07225 -0.42031 -0.05835 -0.35833 -0.05712 C -0.32725 -0.05712 -0.2993 -0.05928 -0.27934 -0.06422 C -0.25034 -0.07132 -0.23333 -0.08212 -0.23333 -0.09509 C -0.23333 -0.10219 -0.23836 -0.10929 -0.24739 -0.11516 C -0.26823 -0.12813 -0.30937 -0.13708 -0.35625 -0.13831 C -0.41128 -0.14017 -0.45625 -0.12936 -0.45625 -0.11609 C -0.45729 -0.10219 -0.41232 -0.09015 -0.35729 -0.0883 C -0.32934 -0.0883 -0.30434 -0.09015 -0.28524 -0.09417 C -0.26024 -0.10127 -0.24427 -0.11207 -0.24427 -0.12319 C -0.24427 -0.12936 -0.2493 -0.13523 -0.25729 -0.14109 C -0.27639 -0.15221 -0.31232 -0.16116 -0.35538 -0.16209 C -0.40538 -0.16332 -0.44531 -0.15313 -0.44531 -0.14109 C -0.44635 -0.12936 -0.40625 -0.11825 -0.35625 -0.11732 C -0.33125 -0.11609 -0.30833 -0.11825 -0.29132 -0.12226 C -0.26823 -0.12813 -0.25538 -0.13708 -0.25538 -0.14819 C -0.25538 -0.15313 -0.25937 -0.15931 -0.26632 -0.16425 C -0.28333 -0.17413 -0.31632 -0.18216 -0.35434 -0.18308 C -0.3993 -0.18308 -0.43524 -0.17536 -0.43524 -0.16425 C -0.43524 -0.15313 -0.40034 -0.14325 -0.35538 -0.14233 C -0.33333 -0.14233 -0.31232 -0.14418 -0.29739 -0.14727 C -0.27639 -0.15221 -0.26423 -0.16116 -0.26336 -0.17011 C -0.26336 -0.17536 -0.26823 -0.1803 -0.2743 -0.18432 C -0.28923 -0.1942 -0.31927 -0.2013 -0.3533 -0.2013 C -0.39323 -0.20222 -0.42639 -0.19512 -0.42639 -0.18524 C -0.42725 -0.17536 -0.39427 -0.1661 -0.35434 -0.16518 C -0.33437 -0.16518 -0.31527 -0.1661 -0.30225 -0.17011 C -0.28333 -0.17413 -0.27239 -0.18216 -0.27239 -0.19018 C -0.27239 -0.19512 -0.27534 -0.19914 -0.28125 -0.20315 C -0.29531 -0.2121 -0.32135 -0.21828 -0.35225 -0.2192 C -0.38923 -0.2192 -0.41823 -0.21334 -0.41823 -0.20408 C -0.41927 -0.19512 -0.39027 -0.1871 -0.3533 -0.18617 C -0.33524 -0.18617 -0.31927 -0.1871 -0.30729 -0.19018 C -0.29027 -0.1942 -0.28038 -0.2013 -0.28038 -0.20932 C -0.28038 -0.21334 -0.28333 -0.21612 -0.28836 -0.22013 C -0.30034 -0.22785 -0.3243 -0.2331 -0.35225 -0.23433 C -0.38524 -0.23495 -0.41128 -0.22877 -0.41128 -0.22013 C -0.41128 -0.21334 -0.38628 -0.20531 -0.3533 -0.20531 C -0.33628 -0.20408 -0.32135 -0.20624 -0.31024 -0.20809 C -0.29531 -0.2121 -0.28628 -0.21828 -0.28628 -0.22476 C -0.28628 -0.22877 -0.28923 -0.23186 -0.29427 -0.23495 C -0.30538 -0.24205 -0.32725 -0.24699 -0.35139 -0.24823 C -0.38125 -0.24915 -0.40538 -0.24298 -0.40538 -0.23588 C -0.40538 -0.22785 -0.38125 -0.22229 -0.35225 -0.22137 C -0.33836 -0.22137 -0.3243 -0.22229 -0.31423 -0.22476 C -0.30034 -0.22785 -0.29236 -0.2331 -0.29236 -0.23989 C -0.29236 -0.24298 -0.29531 -0.24606 -0.2993 -0.24915 C -0.30937 -0.25533 -0.3283 -0.25996 -0.35139 -0.25996 C -0.37725 -0.26119 -0.3993 -0.25594 -0.3993 -0.24915 C -0.3993 -0.24298 -0.3783 -0.23711 -0.35139 -0.23711 C -0.33923 -0.23588 -0.32639 -0.23711 -0.31736 -0.23896 C -0.30538 -0.24298 -0.29826 -0.24823 -0.29826 -0.25317 C -0.29826 -0.25594 -0.30034 -0.25934 -0.30434 -0.26119 C -0.31336 -0.26706 -0.33038 -0.27045 -0.35139 -0.272 C -0.37534 -0.272 -0.39427 -0.26706 -0.39427 -0.26181 C -0.39427 -0.25594 -0.37534 -0.25008 -0.35139 -0.25008 C -0.33923 -0.25008 -0.3283 -0.251 -0.32135 -0.25317 C -0.30937 -0.25533 -0.3033 -0.25996 -0.3033 -0.2649 C -0.3033 -0.26706 -0.30538 -0.26953 -0.30833 -0.272 C -0.31632 -0.27756 -0.33229 -0.28064 -0.35034 -0.28157 C -0.37239 -0.28157 -0.38923 -0.27756 -0.38923 -0.27292 C -0.38923 -0.26706 -0.37239 -0.26304 -0.35139 -0.26181 C -0.34027 -0.26181 -0.33038 -0.26304 -0.32326 -0.2649 C -0.31336 -0.26706 -0.30729 -0.27045 -0.30729 -0.27601 C -0.30729 -0.27756 -0.30937 -0.28003 -0.31232 -0.28157 " pathEditMode="relative" rAng="10800000" ptsTypes="fffffffffffffffffffffffffffffffffffffffffffffffffffffffffffffffffff">
                                      <p:cBhvr>
                                        <p:cTn id="39" dur="2000" fill="hold"/>
                                        <p:tgtEl>
                                          <p:spTgt spid="6"/>
                                        </p:tgtEl>
                                        <p:attrNameLst>
                                          <p:attrName>ppt_x</p:attrName>
                                          <p:attrName>ppt_y</p:attrName>
                                        </p:attrNameLst>
                                      </p:cBhvr>
                                      <p:rCtr x="-12396" y="-10497"/>
                                    </p:animMotion>
                                  </p:childTnLst>
                                </p:cTn>
                              </p:par>
                            </p:childTnLst>
                          </p:cTn>
                        </p:par>
                        <p:par>
                          <p:cTn id="40" fill="hold">
                            <p:stCondLst>
                              <p:cond delay="17050"/>
                            </p:stCondLst>
                            <p:childTnLst>
                              <p:par>
                                <p:cTn id="41" presetID="41" presetClass="entr" presetSubtype="0" fill="hold" grpId="0" nodeType="afterEffect">
                                  <p:stCondLst>
                                    <p:cond delay="0"/>
                                  </p:stCondLst>
                                  <p:iterate type="lt">
                                    <p:tmPct val="10000"/>
                                  </p:iterate>
                                  <p:childTnLst>
                                    <p:set>
                                      <p:cBhvr>
                                        <p:cTn id="42" dur="1" fill="hold">
                                          <p:stCondLst>
                                            <p:cond delay="0"/>
                                          </p:stCondLst>
                                        </p:cTn>
                                        <p:tgtEl>
                                          <p:spTgt spid="42"/>
                                        </p:tgtEl>
                                        <p:attrNameLst>
                                          <p:attrName>style.visibility</p:attrName>
                                        </p:attrNameLst>
                                      </p:cBhvr>
                                      <p:to>
                                        <p:strVal val="visible"/>
                                      </p:to>
                                    </p:set>
                                    <p:anim calcmode="lin" valueType="num">
                                      <p:cBhvr>
                                        <p:cTn id="43" dur="500" fill="hold"/>
                                        <p:tgtEl>
                                          <p:spTgt spid="42"/>
                                        </p:tgtEl>
                                        <p:attrNameLst>
                                          <p:attrName>ppt_x</p:attrName>
                                        </p:attrNameLst>
                                      </p:cBhvr>
                                      <p:tavLst>
                                        <p:tav tm="0">
                                          <p:val>
                                            <p:strVal val="#ppt_x"/>
                                          </p:val>
                                        </p:tav>
                                        <p:tav tm="50000">
                                          <p:val>
                                            <p:strVal val="#ppt_x+.1"/>
                                          </p:val>
                                        </p:tav>
                                        <p:tav tm="100000">
                                          <p:val>
                                            <p:strVal val="#ppt_x"/>
                                          </p:val>
                                        </p:tav>
                                      </p:tavLst>
                                    </p:anim>
                                    <p:anim calcmode="lin" valueType="num">
                                      <p:cBhvr>
                                        <p:cTn id="44" dur="500" fill="hold"/>
                                        <p:tgtEl>
                                          <p:spTgt spid="42"/>
                                        </p:tgtEl>
                                        <p:attrNameLst>
                                          <p:attrName>ppt_y</p:attrName>
                                        </p:attrNameLst>
                                      </p:cBhvr>
                                      <p:tavLst>
                                        <p:tav tm="0">
                                          <p:val>
                                            <p:strVal val="#ppt_y"/>
                                          </p:val>
                                        </p:tav>
                                        <p:tav tm="100000">
                                          <p:val>
                                            <p:strVal val="#ppt_y"/>
                                          </p:val>
                                        </p:tav>
                                      </p:tavLst>
                                    </p:anim>
                                    <p:anim calcmode="lin" valueType="num">
                                      <p:cBhvr>
                                        <p:cTn id="45" dur="500" fill="hold"/>
                                        <p:tgtEl>
                                          <p:spTgt spid="42"/>
                                        </p:tgtEl>
                                        <p:attrNameLst>
                                          <p:attrName>ppt_h</p:attrName>
                                        </p:attrNameLst>
                                      </p:cBhvr>
                                      <p:tavLst>
                                        <p:tav tm="0">
                                          <p:val>
                                            <p:strVal val="#ppt_h/10"/>
                                          </p:val>
                                        </p:tav>
                                        <p:tav tm="50000">
                                          <p:val>
                                            <p:strVal val="#ppt_h+.01"/>
                                          </p:val>
                                        </p:tav>
                                        <p:tav tm="100000">
                                          <p:val>
                                            <p:strVal val="#ppt_h"/>
                                          </p:val>
                                        </p:tav>
                                      </p:tavLst>
                                    </p:anim>
                                    <p:anim calcmode="lin" valueType="num">
                                      <p:cBhvr>
                                        <p:cTn id="46" dur="500" fill="hold"/>
                                        <p:tgtEl>
                                          <p:spTgt spid="42"/>
                                        </p:tgtEl>
                                        <p:attrNameLst>
                                          <p:attrName>ppt_w</p:attrName>
                                        </p:attrNameLst>
                                      </p:cBhvr>
                                      <p:tavLst>
                                        <p:tav tm="0">
                                          <p:val>
                                            <p:strVal val="#ppt_w/10"/>
                                          </p:val>
                                        </p:tav>
                                        <p:tav tm="50000">
                                          <p:val>
                                            <p:strVal val="#ppt_w+.01"/>
                                          </p:val>
                                        </p:tav>
                                        <p:tav tm="100000">
                                          <p:val>
                                            <p:strVal val="#ppt_w"/>
                                          </p:val>
                                        </p:tav>
                                      </p:tavLst>
                                    </p:anim>
                                    <p:animEffect transition="in" filter="fade">
                                      <p:cBhvr>
                                        <p:cTn id="47" dur="500" tmFilter="0,0; .5, 1; 1, 1"/>
                                        <p:tgtEl>
                                          <p:spTgt spid="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P spid="3" grpId="0"/>
      <p:bldP spid="42" grpId="0"/>
      <p:bldP spid="2" grpId="0"/>
    </p:bld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44" name="43 Rectángulo"/>
          <p:cNvSpPr/>
          <p:nvPr/>
        </p:nvSpPr>
        <p:spPr>
          <a:xfrm>
            <a:off x="-2360228" y="2994308"/>
            <a:ext cx="2209964" cy="523220"/>
          </a:xfrm>
          <a:prstGeom prst="rect">
            <a:avLst/>
          </a:prstGeom>
        </p:spPr>
        <p:txBody>
          <a:bodyPr wrap="none">
            <a:spAutoFit/>
            <a:scene3d>
              <a:camera prst="orthographicFront"/>
              <a:lightRig rig="flat" dir="tl">
                <a:rot lat="0" lon="0" rev="6600000"/>
              </a:lightRig>
            </a:scene3d>
            <a:sp3d extrusionH="25400" contourW="8890">
              <a:bevelT w="38100" h="31750"/>
              <a:contourClr>
                <a:schemeClr val="accent2">
                  <a:shade val="75000"/>
                </a:schemeClr>
              </a:contourClr>
            </a:sp3d>
          </a:bodyPr>
          <a:lstStyle/>
          <a:p>
            <a:r>
              <a:rPr lang="es-AR" sz="2800" b="1" dirty="0" smtClean="0">
                <a:ln w="11430"/>
                <a:solidFill>
                  <a:srgbClr val="006600"/>
                </a:solidFill>
                <a:effectLst>
                  <a:outerShdw blurRad="50800" dist="39000" dir="5460000" algn="tl">
                    <a:srgbClr val="000000">
                      <a:alpha val="38000"/>
                    </a:srgbClr>
                  </a:outerShdw>
                </a:effectLst>
              </a:rPr>
              <a:t>Ave </a:t>
            </a:r>
            <a:r>
              <a:rPr lang="es-AR" sz="2800" b="1" dirty="0">
                <a:ln w="11430"/>
                <a:solidFill>
                  <a:srgbClr val="006600"/>
                </a:solidFill>
                <a:effectLst>
                  <a:outerShdw blurRad="50800" dist="39000" dir="5460000" algn="tl">
                    <a:srgbClr val="000000">
                      <a:alpha val="38000"/>
                    </a:srgbClr>
                  </a:outerShdw>
                </a:effectLst>
              </a:rPr>
              <a:t>Nacional </a:t>
            </a:r>
          </a:p>
        </p:txBody>
      </p:sp>
      <p:pic>
        <p:nvPicPr>
          <p:cNvPr id="2064" name="Picture 16"/>
          <p:cNvPicPr>
            <a:picLocks noChangeAspect="1" noChangeArrowheads="1"/>
          </p:cNvPicPr>
          <p:nvPr/>
        </p:nvPicPr>
        <p:blipFill>
          <a:blip r:embed="rId2">
            <a:extLst>
              <a:ext uri="{28A0092B-C50C-407E-A947-70E740481C1C}">
                <a14:useLocalDpi xmlns:a14="http://schemas.microsoft.com/office/drawing/2010/main"/>
              </a:ext>
            </a:extLst>
          </a:blip>
          <a:stretch>
            <a:fillRect/>
          </a:stretch>
        </p:blipFill>
        <p:spPr bwMode="auto">
          <a:xfrm>
            <a:off x="179512" y="821694"/>
            <a:ext cx="3257901" cy="2275518"/>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perspectiveContrastingRightFacing">
              <a:rot lat="623785" lon="19500000" rev="213211"/>
            </a:camera>
            <a:lightRig rig="threePt" dir="t">
              <a:rot lat="0" lon="0" rev="2700000"/>
            </a:lightRig>
          </a:scene3d>
          <a:sp3d>
            <a:bevelT h="38100"/>
            <a:contourClr>
              <a:srgbClr val="C0C0C0"/>
            </a:contourClr>
          </a:sp3d>
          <a:extLst/>
        </p:spPr>
      </p:pic>
      <p:sp>
        <p:nvSpPr>
          <p:cNvPr id="5" name="4 Rectángulo"/>
          <p:cNvSpPr/>
          <p:nvPr/>
        </p:nvSpPr>
        <p:spPr>
          <a:xfrm>
            <a:off x="683568" y="4379620"/>
            <a:ext cx="2953125" cy="400110"/>
          </a:xfrm>
          <a:prstGeom prst="rect">
            <a:avLst/>
          </a:prstGeom>
        </p:spPr>
        <p:txBody>
          <a:bodyPr wrap="square">
            <a:spAutoFit/>
          </a:bodyPr>
          <a:lstStyle/>
          <a:p>
            <a:r>
              <a:rPr lang="es-AR" sz="2000" dirty="0" smtClean="0">
                <a:solidFill>
                  <a:schemeClr val="accent6">
                    <a:lumMod val="60000"/>
                    <a:lumOff val="40000"/>
                  </a:schemeClr>
                </a:solidFill>
              </a:rPr>
              <a:t>Cóndor</a:t>
            </a:r>
            <a:r>
              <a:rPr lang="es-AR" sz="2000" dirty="0" smtClean="0">
                <a:solidFill>
                  <a:schemeClr val="bg1"/>
                </a:solidFill>
              </a:rPr>
              <a:t> </a:t>
            </a:r>
            <a:r>
              <a:rPr lang="es-AR" dirty="0" smtClean="0">
                <a:solidFill>
                  <a:schemeClr val="bg1"/>
                </a:solidFill>
              </a:rPr>
              <a:t> </a:t>
            </a:r>
            <a:r>
              <a:rPr lang="es-AR" sz="2000" dirty="0" smtClean="0">
                <a:solidFill>
                  <a:schemeClr val="bg1"/>
                </a:solidFill>
              </a:rPr>
              <a:t>-  </a:t>
            </a:r>
            <a:r>
              <a:rPr lang="es-AR" sz="2000" i="1" dirty="0" smtClean="0">
                <a:solidFill>
                  <a:schemeClr val="bg1"/>
                </a:solidFill>
              </a:rPr>
              <a:t>(</a:t>
            </a:r>
            <a:r>
              <a:rPr lang="es-AR" sz="2000" i="1" dirty="0" err="1" smtClean="0">
                <a:solidFill>
                  <a:schemeClr val="bg1"/>
                </a:solidFill>
              </a:rPr>
              <a:t>Vultur</a:t>
            </a:r>
            <a:r>
              <a:rPr lang="es-AR" sz="2000" i="1" dirty="0" smtClean="0">
                <a:solidFill>
                  <a:schemeClr val="bg1"/>
                </a:solidFill>
              </a:rPr>
              <a:t> </a:t>
            </a:r>
            <a:r>
              <a:rPr lang="es-AR" sz="2000" i="1" dirty="0" err="1">
                <a:solidFill>
                  <a:schemeClr val="bg1"/>
                </a:solidFill>
              </a:rPr>
              <a:t>gryphus</a:t>
            </a:r>
            <a:r>
              <a:rPr lang="es-AR" sz="2000" i="1" dirty="0" smtClean="0">
                <a:solidFill>
                  <a:schemeClr val="bg1"/>
                </a:solidFill>
              </a:rPr>
              <a:t>)</a:t>
            </a:r>
            <a:endParaRPr lang="es-AR" sz="2000" i="1" dirty="0">
              <a:solidFill>
                <a:schemeClr val="bg1"/>
              </a:solidFill>
            </a:endParaRPr>
          </a:p>
        </p:txBody>
      </p:sp>
      <p:sp>
        <p:nvSpPr>
          <p:cNvPr id="2" name="1 Rectángulo"/>
          <p:cNvSpPr/>
          <p:nvPr/>
        </p:nvSpPr>
        <p:spPr>
          <a:xfrm>
            <a:off x="3742506" y="3939902"/>
            <a:ext cx="5327348" cy="1015663"/>
          </a:xfrm>
          <a:prstGeom prst="rect">
            <a:avLst/>
          </a:prstGeom>
        </p:spPr>
        <p:txBody>
          <a:bodyPr wrap="square">
            <a:spAutoFit/>
          </a:bodyPr>
          <a:lstStyle/>
          <a:p>
            <a:r>
              <a:rPr lang="es-AR" sz="1200" dirty="0">
                <a:solidFill>
                  <a:schemeClr val="bg1"/>
                </a:solidFill>
              </a:rPr>
              <a:t>Su plumaje es negro y tiene una corona blanca alrededor del cuello. De cabeza calva, piel rojiza y con una cresta que cubre desde el nivel de sus ojos a la parte superior de su cráneo, esta ave habita en la Cordillera de los Andes en todo el continente Sudamericano y constituye un símbolo importante para </a:t>
            </a:r>
            <a:endParaRPr lang="es-AR" sz="1200" dirty="0" smtClean="0">
              <a:solidFill>
                <a:schemeClr val="bg1"/>
              </a:solidFill>
            </a:endParaRPr>
          </a:p>
          <a:p>
            <a:r>
              <a:rPr lang="es-AR" sz="1200" dirty="0" smtClean="0">
                <a:solidFill>
                  <a:schemeClr val="bg1"/>
                </a:solidFill>
              </a:rPr>
              <a:t>varios </a:t>
            </a:r>
            <a:r>
              <a:rPr lang="es-AR" sz="1200" dirty="0">
                <a:solidFill>
                  <a:schemeClr val="bg1"/>
                </a:solidFill>
              </a:rPr>
              <a:t>países latinoamericanos.</a:t>
            </a:r>
          </a:p>
        </p:txBody>
      </p:sp>
      <p:pic>
        <p:nvPicPr>
          <p:cNvPr id="33" name="Picture 3"/>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5826985" y="1896060"/>
            <a:ext cx="3136902" cy="2007617"/>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4" name="Picture 4"/>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5926826" y="0"/>
            <a:ext cx="2383555" cy="1948235"/>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5" name="Picture 5"/>
          <p:cNvPicPr>
            <a:picLocks noChangeAspect="1" noChangeArrowheads="1"/>
          </p:cNvPicPr>
          <p:nvPr/>
        </p:nvPicPr>
        <p:blipFill rotWithShape="1">
          <a:blip r:embed="rId5" cstate="screen">
            <a:extLst>
              <a:ext uri="{28A0092B-C50C-407E-A947-70E740481C1C}">
                <a14:useLocalDpi xmlns:a14="http://schemas.microsoft.com/office/drawing/2010/main"/>
              </a:ext>
            </a:extLst>
          </a:blip>
          <a:srcRect l="1851" t="3881" r="6407" b="5677"/>
          <a:stretch/>
        </p:blipFill>
        <p:spPr bwMode="auto">
          <a:xfrm>
            <a:off x="3257268" y="281987"/>
            <a:ext cx="2283451" cy="1492138"/>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6" name="Picture 6"/>
          <p:cNvPicPr>
            <a:picLocks noChangeAspect="1" noChangeArrowheads="1"/>
          </p:cNvPicPr>
          <p:nvPr/>
        </p:nvPicPr>
        <p:blipFill>
          <a:blip r:embed="rId6" cstate="screen">
            <a:extLst>
              <a:ext uri="{28A0092B-C50C-407E-A947-70E740481C1C}">
                <a14:useLocalDpi xmlns:a14="http://schemas.microsoft.com/office/drawing/2010/main"/>
              </a:ext>
            </a:extLst>
          </a:blip>
          <a:srcRect/>
          <a:stretch>
            <a:fillRect/>
          </a:stretch>
        </p:blipFill>
        <p:spPr bwMode="auto">
          <a:xfrm>
            <a:off x="3347864" y="1867122"/>
            <a:ext cx="2363650" cy="1855465"/>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0" name="9 CuadroTexto"/>
          <p:cNvSpPr txBox="1"/>
          <p:nvPr/>
        </p:nvSpPr>
        <p:spPr>
          <a:xfrm rot="18883918">
            <a:off x="8183523" y="4597287"/>
            <a:ext cx="1021433" cy="369332"/>
          </a:xfrm>
          <a:prstGeom prst="rect">
            <a:avLst/>
          </a:prstGeom>
          <a:noFill/>
        </p:spPr>
        <p:txBody>
          <a:bodyPr wrap="none" rtlCol="0">
            <a:spAutoFit/>
          </a:bodyPr>
          <a:lstStyle/>
          <a:p>
            <a:pPr algn="ctr"/>
            <a:r>
              <a:rPr lang="es-AR" dirty="0" err="1" smtClean="0">
                <a:solidFill>
                  <a:schemeClr val="bg1"/>
                </a:solidFill>
                <a:latin typeface="Alex Brush" pitchFamily="2" charset="0"/>
              </a:rPr>
              <a:t>RaúlTM</a:t>
            </a:r>
            <a:endParaRPr lang="es-AR" dirty="0" smtClean="0">
              <a:solidFill>
                <a:schemeClr val="bg1"/>
              </a:solidFill>
              <a:latin typeface="Alex Brush" pitchFamily="2" charset="0"/>
            </a:endParaRPr>
          </a:p>
        </p:txBody>
      </p:sp>
    </p:spTree>
    <p:extLst>
      <p:ext uri="{BB962C8B-B14F-4D97-AF65-F5344CB8AC3E}">
        <p14:creationId xmlns:p14="http://schemas.microsoft.com/office/powerpoint/2010/main" val="1755604987"/>
      </p:ext>
    </p:extLst>
  </p:cSld>
  <p:clrMapOvr>
    <a:masterClrMapping/>
  </p:clrMapOvr>
  <mc:AlternateContent xmlns:mc="http://schemas.openxmlformats.org/markup-compatibility/2006" xmlns:p14="http://schemas.microsoft.com/office/powerpoint/2010/main">
    <mc:Choice Requires="p14">
      <p:transition spd="slow" p14:dur="3900">
        <p14:glitter dir="u" pattern="hexago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5" presetClass="entr" presetSubtype="0" fill="hold" nodeType="withEffect">
                                  <p:stCondLst>
                                    <p:cond delay="0"/>
                                  </p:stCondLst>
                                  <p:childTnLst>
                                    <p:set>
                                      <p:cBhvr>
                                        <p:cTn id="6" dur="1" fill="hold">
                                          <p:stCondLst>
                                            <p:cond delay="0"/>
                                          </p:stCondLst>
                                        </p:cTn>
                                        <p:tgtEl>
                                          <p:spTgt spid="2064"/>
                                        </p:tgtEl>
                                        <p:attrNameLst>
                                          <p:attrName>style.visibility</p:attrName>
                                        </p:attrNameLst>
                                      </p:cBhvr>
                                      <p:to>
                                        <p:strVal val="visible"/>
                                      </p:to>
                                    </p:set>
                                    <p:animEffect transition="in" filter="fade">
                                      <p:cBhvr>
                                        <p:cTn id="7" dur="2000"/>
                                        <p:tgtEl>
                                          <p:spTgt spid="2064"/>
                                        </p:tgtEl>
                                      </p:cBhvr>
                                    </p:animEffect>
                                    <p:anim calcmode="lin" valueType="num">
                                      <p:cBhvr>
                                        <p:cTn id="8" dur="2000" fill="hold"/>
                                        <p:tgtEl>
                                          <p:spTgt spid="2064"/>
                                        </p:tgtEl>
                                        <p:attrNameLst>
                                          <p:attrName>ppt_w</p:attrName>
                                        </p:attrNameLst>
                                      </p:cBhvr>
                                      <p:tavLst>
                                        <p:tav tm="0" fmla="#ppt_w*sin(2.5*pi*$)">
                                          <p:val>
                                            <p:fltVal val="0"/>
                                          </p:val>
                                        </p:tav>
                                        <p:tav tm="100000">
                                          <p:val>
                                            <p:fltVal val="1"/>
                                          </p:val>
                                        </p:tav>
                                      </p:tavLst>
                                    </p:anim>
                                    <p:anim calcmode="lin" valueType="num">
                                      <p:cBhvr>
                                        <p:cTn id="9" dur="2000" fill="hold"/>
                                        <p:tgtEl>
                                          <p:spTgt spid="2064"/>
                                        </p:tgtEl>
                                        <p:attrNameLst>
                                          <p:attrName>ppt_h</p:attrName>
                                        </p:attrNameLst>
                                      </p:cBhvr>
                                      <p:tavLst>
                                        <p:tav tm="0">
                                          <p:val>
                                            <p:strVal val="#ppt_h"/>
                                          </p:val>
                                        </p:tav>
                                        <p:tav tm="100000">
                                          <p:val>
                                            <p:strVal val="#ppt_h"/>
                                          </p:val>
                                        </p:tav>
                                      </p:tavLst>
                                    </p:anim>
                                  </p:childTnLst>
                                </p:cTn>
                              </p:par>
                            </p:childTnLst>
                          </p:cTn>
                        </p:par>
                        <p:par>
                          <p:cTn id="10" fill="hold">
                            <p:stCondLst>
                              <p:cond delay="2000"/>
                            </p:stCondLst>
                            <p:childTnLst>
                              <p:par>
                                <p:cTn id="11" presetID="22" presetClass="entr" presetSubtype="8" fill="hold" grpId="1" nodeType="afterEffect">
                                  <p:stCondLst>
                                    <p:cond delay="0"/>
                                  </p:stCondLst>
                                  <p:iterate type="lt">
                                    <p:tmPct val="0"/>
                                  </p:iterate>
                                  <p:childTnLst>
                                    <p:set>
                                      <p:cBhvr>
                                        <p:cTn id="12" dur="1" fill="hold">
                                          <p:stCondLst>
                                            <p:cond delay="0"/>
                                          </p:stCondLst>
                                        </p:cTn>
                                        <p:tgtEl>
                                          <p:spTgt spid="44"/>
                                        </p:tgtEl>
                                        <p:attrNameLst>
                                          <p:attrName>style.visibility</p:attrName>
                                        </p:attrNameLst>
                                      </p:cBhvr>
                                      <p:to>
                                        <p:strVal val="visible"/>
                                      </p:to>
                                    </p:set>
                                    <p:animEffect transition="in" filter="wipe(left)">
                                      <p:cBhvr>
                                        <p:cTn id="13" dur="4200"/>
                                        <p:tgtEl>
                                          <p:spTgt spid="44"/>
                                        </p:tgtEl>
                                      </p:cBhvr>
                                    </p:animEffect>
                                  </p:childTnLst>
                                </p:cTn>
                              </p:par>
                              <p:par>
                                <p:cTn id="14" presetID="52" presetClass="path" presetSubtype="0" fill="hold" grpId="0" nodeType="withEffect">
                                  <p:stCondLst>
                                    <p:cond delay="0"/>
                                  </p:stCondLst>
                                  <p:iterate type="lt">
                                    <p:tmPct val="11000"/>
                                  </p:iterate>
                                  <p:childTnLst>
                                    <p:animMotion origin="layout" path="M 0.29427 -0.07811 C 0.28976 -0.05434 0.34601 -0.00679 0.42049 0.02779 C 0.47934 0.05588 0.52952 0.06576 0.53247 0.05187 C 0.53455 0.03705 0.48907 0.00247 0.429 -0.02532 C 0.39896 -0.0389 0.37153 -0.04878 0.35139 -0.05279 C 0.3224 -0.05835 0.30434 -0.05526 0.30261 -0.04261 C 0.30157 -0.03581 0.30556 -0.02655 0.31355 -0.01698 C 0.33195 0.00463 0.37066 0.03118 0.41598 0.05249 C 0.4691 0.07811 0.51407 0.08706 0.51598 0.07441 C 0.51893 0.06113 0.47691 0.02995 0.42379 0.00432 C 0.39671 -0.00772 0.37223 -0.01667 0.35313 -0.02099 C 0.32778 -0.02501 0.31077 -0.02099 0.30938 -0.0105 C 0.30851 -0.00463 0.31268 0.00278 0.31945 0.01266 C 0.33681 0.03149 0.37014 0.05557 0.41181 0.07533 C 0.46025 0.09787 0.50035 0.10528 0.50191 0.09386 C 0.50452 0.08274 0.46719 0.05465 0.41875 0.03211 C 0.39462 0.02038 0.37223 0.01235 0.35556 0.00895 C 0.33195 0.00463 0.31823 0.00803 0.31667 0.01852 C 0.31598 0.02316 0.3191 0.03087 0.32518 0.03859 C 0.34028 0.05588 0.37118 0.0778 0.40799 0.0954 C 0.45157 0.11485 0.4875 0.12257 0.48907 0.11176 C 0.49046 0.10096 0.45799 0.07626 0.41459 0.05588 C 0.39323 0.04631 0.37257 0.03921 0.35764 0.03581 C 0.33681 0.03149 0.32361 0.03489 0.32153 0.04353 C 0.32084 0.04816 0.32483 0.05526 0.33021 0.06175 C 0.34323 0.0778 0.37153 0.09756 0.40452 0.11238 C 0.44306 0.13029 0.47622 0.1377 0.47761 0.12782 C 0.47969 0.11917 0.44896 0.09602 0.41042 0.0778 C 0.39098 0.06916 0.3724 0.06206 0.35921 0.0602 C 0.34028 0.05588 0.32865 0.05866 0.32743 0.06638 C 0.32674 0.07163 0.32934 0.07688 0.33438 0.08305 C 0.34671 0.09787 0.37118 0.11485 0.40105 0.12905 C 0.43681 0.14511 0.4658 0.1519 0.46702 0.14325 C 0.46927 0.13492 0.44219 0.11485 0.4066 0.09756 C 0.38907 0.08984 0.37327 0.08398 0.36129 0.08151 C 0.34427 0.07811 0.33368 0.08089 0.33264 0.08861 C 0.33212 0.09231 0.33455 0.09663 0.33889 0.10281 C 0.34931 0.11578 0.37188 0.1309 0.39896 0.14387 C 0.43073 0.159 0.45695 0.16456 0.45816 0.15591 C 0.45903 0.14912 0.43594 0.13029 0.40382 0.11609 C 0.3875 0.10775 0.37275 0.10312 0.36181 0.10065 C 0.34671 0.09787 0.33716 0.09972 0.33611 0.10651 C 0.33559 0.11053 0.33802 0.11454 0.34254 0.11979 C 0.35261 0.13152 0.37292 0.14572 0.39618 0.15684 C 0.425 0.17104 0.44931 0.17536 0.45018 0.16857 C 0.45122 0.16116 0.42865 0.1448 0.4007 0.13121 C 0.38716 0.12535 0.37344 0.1201 0.3632 0.11917 C 0.34931 0.11578 0.34098 0.11701 0.34046 0.1238 C 0.33959 0.12658 0.34202 0.1309 0.34549 0.13554 C 0.35452 0.14572 0.37223 0.15869 0.39462 0.16857 C 0.41945 0.18061 0.4415 0.18555 0.44254 0.17876 C 0.44341 0.17289 0.42379 0.15807 0.39775 0.14603 C 0.38611 0.14017 0.37344 0.13554 0.36441 0.13368 C 0.35226 0.13214 0.34462 0.13399 0.34393 0.13893 C 0.34358 0.14171 0.34514 0.14572 0.34879 0.14912 C 0.35677 0.159 0.37257 0.17042 0.39289 0.1803 C 0.41615 0.1908 0.43525 0.19389 0.43577 0.18926 C 0.43664 0.18339 0.4191 0.1695 0.39584 0.159 C 0.38403 0.15375 0.37344 0.15005 0.36632 0.14912 C 0.35452 0.14572 0.34792 0.14789 0.34723 0.15252 C 0.34688 0.15468 0.34861 0.15869 0.35139 0.16178 C 0.35799 0.17104 0.37309 0.18061 0.39046 0.18987 C 0.41164 0.19914 0.42882 0.20253 0.42952 0.19759 C 0.43004 0.19173 0.41459 0.18061 0.39427 0.17073 C 0.38351 0.16579 0.37379 0.16209 0.36667 0.16116 C 0.35677 0.159 0.35 0.16023 0.34966 0.16517 C 0.34931 0.16734 0.35105 0.16981 0.35365 0.1732 " pathEditMode="relative" rAng="846743" ptsTypes="fffffffffffffffffffffffffffffffffffffffffffffffffffffffffffffffffff">
                                      <p:cBhvr>
                                        <p:cTn id="15" dur="2000" fill="hold"/>
                                        <p:tgtEl>
                                          <p:spTgt spid="44"/>
                                        </p:tgtEl>
                                        <p:attrNameLst>
                                          <p:attrName>ppt_x</p:attrName>
                                          <p:attrName>ppt_y</p:attrName>
                                        </p:attrNameLst>
                                      </p:cBhvr>
                                      <p:rCtr x="10573" y="15591"/>
                                    </p:animMotion>
                                  </p:childTnLst>
                                </p:cTn>
                              </p:par>
                            </p:childTnLst>
                          </p:cTn>
                        </p:par>
                        <p:par>
                          <p:cTn id="16" fill="hold">
                            <p:stCondLst>
                              <p:cond delay="6200"/>
                            </p:stCondLst>
                            <p:childTnLst>
                              <p:par>
                                <p:cTn id="17" presetID="41" presetClass="entr" presetSubtype="0" fill="hold" grpId="0" nodeType="afterEffect">
                                  <p:stCondLst>
                                    <p:cond delay="0"/>
                                  </p:stCondLst>
                                  <p:iterate type="lt">
                                    <p:tmPct val="10000"/>
                                  </p:iterate>
                                  <p:childTnLst>
                                    <p:set>
                                      <p:cBhvr>
                                        <p:cTn id="18" dur="1" fill="hold">
                                          <p:stCondLst>
                                            <p:cond delay="0"/>
                                          </p:stCondLst>
                                        </p:cTn>
                                        <p:tgtEl>
                                          <p:spTgt spid="5"/>
                                        </p:tgtEl>
                                        <p:attrNameLst>
                                          <p:attrName>style.visibility</p:attrName>
                                        </p:attrNameLst>
                                      </p:cBhvr>
                                      <p:to>
                                        <p:strVal val="visible"/>
                                      </p:to>
                                    </p:set>
                                    <p:anim calcmode="lin" valueType="num">
                                      <p:cBhvr>
                                        <p:cTn id="19" dur="1000" fill="hold"/>
                                        <p:tgtEl>
                                          <p:spTgt spid="5"/>
                                        </p:tgtEl>
                                        <p:attrNameLst>
                                          <p:attrName>ppt_x</p:attrName>
                                        </p:attrNameLst>
                                      </p:cBhvr>
                                      <p:tavLst>
                                        <p:tav tm="0">
                                          <p:val>
                                            <p:strVal val="#ppt_x"/>
                                          </p:val>
                                        </p:tav>
                                        <p:tav tm="50000">
                                          <p:val>
                                            <p:strVal val="#ppt_x+.1"/>
                                          </p:val>
                                        </p:tav>
                                        <p:tav tm="100000">
                                          <p:val>
                                            <p:strVal val="#ppt_x"/>
                                          </p:val>
                                        </p:tav>
                                      </p:tavLst>
                                    </p:anim>
                                    <p:anim calcmode="lin" valueType="num">
                                      <p:cBhvr>
                                        <p:cTn id="20" dur="1000" fill="hold"/>
                                        <p:tgtEl>
                                          <p:spTgt spid="5"/>
                                        </p:tgtEl>
                                        <p:attrNameLst>
                                          <p:attrName>ppt_y</p:attrName>
                                        </p:attrNameLst>
                                      </p:cBhvr>
                                      <p:tavLst>
                                        <p:tav tm="0">
                                          <p:val>
                                            <p:strVal val="#ppt_y"/>
                                          </p:val>
                                        </p:tav>
                                        <p:tav tm="100000">
                                          <p:val>
                                            <p:strVal val="#ppt_y"/>
                                          </p:val>
                                        </p:tav>
                                      </p:tavLst>
                                    </p:anim>
                                    <p:anim calcmode="lin" valueType="num">
                                      <p:cBhvr>
                                        <p:cTn id="21" dur="1000" fill="hold"/>
                                        <p:tgtEl>
                                          <p:spTgt spid="5"/>
                                        </p:tgtEl>
                                        <p:attrNameLst>
                                          <p:attrName>ppt_h</p:attrName>
                                        </p:attrNameLst>
                                      </p:cBhvr>
                                      <p:tavLst>
                                        <p:tav tm="0">
                                          <p:val>
                                            <p:strVal val="#ppt_h/10"/>
                                          </p:val>
                                        </p:tav>
                                        <p:tav tm="50000">
                                          <p:val>
                                            <p:strVal val="#ppt_h+.01"/>
                                          </p:val>
                                        </p:tav>
                                        <p:tav tm="100000">
                                          <p:val>
                                            <p:strVal val="#ppt_h"/>
                                          </p:val>
                                        </p:tav>
                                      </p:tavLst>
                                    </p:anim>
                                    <p:anim calcmode="lin" valueType="num">
                                      <p:cBhvr>
                                        <p:cTn id="22" dur="1000" fill="hold"/>
                                        <p:tgtEl>
                                          <p:spTgt spid="5"/>
                                        </p:tgtEl>
                                        <p:attrNameLst>
                                          <p:attrName>ppt_w</p:attrName>
                                        </p:attrNameLst>
                                      </p:cBhvr>
                                      <p:tavLst>
                                        <p:tav tm="0">
                                          <p:val>
                                            <p:strVal val="#ppt_w/10"/>
                                          </p:val>
                                        </p:tav>
                                        <p:tav tm="50000">
                                          <p:val>
                                            <p:strVal val="#ppt_w+.01"/>
                                          </p:val>
                                        </p:tav>
                                        <p:tav tm="100000">
                                          <p:val>
                                            <p:strVal val="#ppt_w"/>
                                          </p:val>
                                        </p:tav>
                                      </p:tavLst>
                                    </p:anim>
                                    <p:animEffect transition="in" filter="fade">
                                      <p:cBhvr>
                                        <p:cTn id="23" dur="1000" tmFilter="0,0; .5, 1; 1, 1"/>
                                        <p:tgtEl>
                                          <p:spTgt spid="5"/>
                                        </p:tgtEl>
                                      </p:cBhvr>
                                    </p:animEffect>
                                  </p:childTnLst>
                                </p:cTn>
                              </p:par>
                            </p:childTnLst>
                          </p:cTn>
                        </p:par>
                        <p:par>
                          <p:cTn id="24" fill="hold">
                            <p:stCondLst>
                              <p:cond delay="9300"/>
                            </p:stCondLst>
                            <p:childTnLst>
                              <p:par>
                                <p:cTn id="25" presetID="41" presetClass="entr" presetSubtype="0" fill="hold" grpId="0" nodeType="afterEffect">
                                  <p:stCondLst>
                                    <p:cond delay="0"/>
                                  </p:stCondLst>
                                  <p:iterate type="lt">
                                    <p:tmPct val="10000"/>
                                  </p:iterate>
                                  <p:childTnLst>
                                    <p:set>
                                      <p:cBhvr>
                                        <p:cTn id="26" dur="1" fill="hold">
                                          <p:stCondLst>
                                            <p:cond delay="0"/>
                                          </p:stCondLst>
                                        </p:cTn>
                                        <p:tgtEl>
                                          <p:spTgt spid="2"/>
                                        </p:tgtEl>
                                        <p:attrNameLst>
                                          <p:attrName>style.visibility</p:attrName>
                                        </p:attrNameLst>
                                      </p:cBhvr>
                                      <p:to>
                                        <p:strVal val="visible"/>
                                      </p:to>
                                    </p:set>
                                    <p:anim calcmode="lin" valueType="num">
                                      <p:cBhvr>
                                        <p:cTn id="27" dur="500" fill="hold"/>
                                        <p:tgtEl>
                                          <p:spTgt spid="2"/>
                                        </p:tgtEl>
                                        <p:attrNameLst>
                                          <p:attrName>ppt_x</p:attrName>
                                        </p:attrNameLst>
                                      </p:cBhvr>
                                      <p:tavLst>
                                        <p:tav tm="0">
                                          <p:val>
                                            <p:strVal val="#ppt_x"/>
                                          </p:val>
                                        </p:tav>
                                        <p:tav tm="50000">
                                          <p:val>
                                            <p:strVal val="#ppt_x+.1"/>
                                          </p:val>
                                        </p:tav>
                                        <p:tav tm="100000">
                                          <p:val>
                                            <p:strVal val="#ppt_x"/>
                                          </p:val>
                                        </p:tav>
                                      </p:tavLst>
                                    </p:anim>
                                    <p:anim calcmode="lin" valueType="num">
                                      <p:cBhvr>
                                        <p:cTn id="28" dur="500" fill="hold"/>
                                        <p:tgtEl>
                                          <p:spTgt spid="2"/>
                                        </p:tgtEl>
                                        <p:attrNameLst>
                                          <p:attrName>ppt_y</p:attrName>
                                        </p:attrNameLst>
                                      </p:cBhvr>
                                      <p:tavLst>
                                        <p:tav tm="0">
                                          <p:val>
                                            <p:strVal val="#ppt_y"/>
                                          </p:val>
                                        </p:tav>
                                        <p:tav tm="100000">
                                          <p:val>
                                            <p:strVal val="#ppt_y"/>
                                          </p:val>
                                        </p:tav>
                                      </p:tavLst>
                                    </p:anim>
                                    <p:anim calcmode="lin" valueType="num">
                                      <p:cBhvr>
                                        <p:cTn id="29" dur="500" fill="hold"/>
                                        <p:tgtEl>
                                          <p:spTgt spid="2"/>
                                        </p:tgtEl>
                                        <p:attrNameLst>
                                          <p:attrName>ppt_h</p:attrName>
                                        </p:attrNameLst>
                                      </p:cBhvr>
                                      <p:tavLst>
                                        <p:tav tm="0">
                                          <p:val>
                                            <p:strVal val="#ppt_h/10"/>
                                          </p:val>
                                        </p:tav>
                                        <p:tav tm="50000">
                                          <p:val>
                                            <p:strVal val="#ppt_h+.01"/>
                                          </p:val>
                                        </p:tav>
                                        <p:tav tm="100000">
                                          <p:val>
                                            <p:strVal val="#ppt_h"/>
                                          </p:val>
                                        </p:tav>
                                      </p:tavLst>
                                    </p:anim>
                                    <p:anim calcmode="lin" valueType="num">
                                      <p:cBhvr>
                                        <p:cTn id="30" dur="500" fill="hold"/>
                                        <p:tgtEl>
                                          <p:spTgt spid="2"/>
                                        </p:tgtEl>
                                        <p:attrNameLst>
                                          <p:attrName>ppt_w</p:attrName>
                                        </p:attrNameLst>
                                      </p:cBhvr>
                                      <p:tavLst>
                                        <p:tav tm="0">
                                          <p:val>
                                            <p:strVal val="#ppt_w/10"/>
                                          </p:val>
                                        </p:tav>
                                        <p:tav tm="50000">
                                          <p:val>
                                            <p:strVal val="#ppt_w+.01"/>
                                          </p:val>
                                        </p:tav>
                                        <p:tav tm="100000">
                                          <p:val>
                                            <p:strVal val="#ppt_w"/>
                                          </p:val>
                                        </p:tav>
                                      </p:tavLst>
                                    </p:anim>
                                    <p:animEffect transition="in" filter="fade">
                                      <p:cBhvr>
                                        <p:cTn id="31" dur="500" tmFilter="0,0; .5, 1; 1, 1"/>
                                        <p:tgtEl>
                                          <p:spTgt spid="2"/>
                                        </p:tgtEl>
                                      </p:cBhvr>
                                    </p:animEffect>
                                  </p:childTnLst>
                                </p:cTn>
                              </p:par>
                            </p:childTnLst>
                          </p:cTn>
                        </p:par>
                        <p:par>
                          <p:cTn id="32" fill="hold">
                            <p:stCondLst>
                              <p:cond delay="23700"/>
                            </p:stCondLst>
                            <p:childTnLst>
                              <p:par>
                                <p:cTn id="33" presetID="53" presetClass="entr" presetSubtype="16" fill="hold" nodeType="afterEffect">
                                  <p:stCondLst>
                                    <p:cond delay="0"/>
                                  </p:stCondLst>
                                  <p:childTnLst>
                                    <p:set>
                                      <p:cBhvr>
                                        <p:cTn id="34" dur="1" fill="hold">
                                          <p:stCondLst>
                                            <p:cond delay="0"/>
                                          </p:stCondLst>
                                        </p:cTn>
                                        <p:tgtEl>
                                          <p:spTgt spid="35"/>
                                        </p:tgtEl>
                                        <p:attrNameLst>
                                          <p:attrName>style.visibility</p:attrName>
                                        </p:attrNameLst>
                                      </p:cBhvr>
                                      <p:to>
                                        <p:strVal val="visible"/>
                                      </p:to>
                                    </p:set>
                                    <p:anim calcmode="lin" valueType="num">
                                      <p:cBhvr>
                                        <p:cTn id="35" dur="500" fill="hold"/>
                                        <p:tgtEl>
                                          <p:spTgt spid="35"/>
                                        </p:tgtEl>
                                        <p:attrNameLst>
                                          <p:attrName>ppt_w</p:attrName>
                                        </p:attrNameLst>
                                      </p:cBhvr>
                                      <p:tavLst>
                                        <p:tav tm="0">
                                          <p:val>
                                            <p:fltVal val="0"/>
                                          </p:val>
                                        </p:tav>
                                        <p:tav tm="100000">
                                          <p:val>
                                            <p:strVal val="#ppt_w"/>
                                          </p:val>
                                        </p:tav>
                                      </p:tavLst>
                                    </p:anim>
                                    <p:anim calcmode="lin" valueType="num">
                                      <p:cBhvr>
                                        <p:cTn id="36" dur="500" fill="hold"/>
                                        <p:tgtEl>
                                          <p:spTgt spid="35"/>
                                        </p:tgtEl>
                                        <p:attrNameLst>
                                          <p:attrName>ppt_h</p:attrName>
                                        </p:attrNameLst>
                                      </p:cBhvr>
                                      <p:tavLst>
                                        <p:tav tm="0">
                                          <p:val>
                                            <p:fltVal val="0"/>
                                          </p:val>
                                        </p:tav>
                                        <p:tav tm="100000">
                                          <p:val>
                                            <p:strVal val="#ppt_h"/>
                                          </p:val>
                                        </p:tav>
                                      </p:tavLst>
                                    </p:anim>
                                    <p:animEffect transition="in" filter="fade">
                                      <p:cBhvr>
                                        <p:cTn id="37" dur="500"/>
                                        <p:tgtEl>
                                          <p:spTgt spid="35"/>
                                        </p:tgtEl>
                                      </p:cBhvr>
                                    </p:animEffect>
                                  </p:childTnLst>
                                </p:cTn>
                              </p:par>
                            </p:childTnLst>
                          </p:cTn>
                        </p:par>
                        <p:par>
                          <p:cTn id="38" fill="hold">
                            <p:stCondLst>
                              <p:cond delay="24200"/>
                            </p:stCondLst>
                            <p:childTnLst>
                              <p:par>
                                <p:cTn id="39" presetID="53" presetClass="entr" presetSubtype="16" fill="hold" nodeType="afterEffect">
                                  <p:stCondLst>
                                    <p:cond delay="0"/>
                                  </p:stCondLst>
                                  <p:childTnLst>
                                    <p:set>
                                      <p:cBhvr>
                                        <p:cTn id="40" dur="1" fill="hold">
                                          <p:stCondLst>
                                            <p:cond delay="0"/>
                                          </p:stCondLst>
                                        </p:cTn>
                                        <p:tgtEl>
                                          <p:spTgt spid="34"/>
                                        </p:tgtEl>
                                        <p:attrNameLst>
                                          <p:attrName>style.visibility</p:attrName>
                                        </p:attrNameLst>
                                      </p:cBhvr>
                                      <p:to>
                                        <p:strVal val="visible"/>
                                      </p:to>
                                    </p:set>
                                    <p:anim calcmode="lin" valueType="num">
                                      <p:cBhvr>
                                        <p:cTn id="41" dur="500" fill="hold"/>
                                        <p:tgtEl>
                                          <p:spTgt spid="34"/>
                                        </p:tgtEl>
                                        <p:attrNameLst>
                                          <p:attrName>ppt_w</p:attrName>
                                        </p:attrNameLst>
                                      </p:cBhvr>
                                      <p:tavLst>
                                        <p:tav tm="0">
                                          <p:val>
                                            <p:fltVal val="0"/>
                                          </p:val>
                                        </p:tav>
                                        <p:tav tm="100000">
                                          <p:val>
                                            <p:strVal val="#ppt_w"/>
                                          </p:val>
                                        </p:tav>
                                      </p:tavLst>
                                    </p:anim>
                                    <p:anim calcmode="lin" valueType="num">
                                      <p:cBhvr>
                                        <p:cTn id="42" dur="500" fill="hold"/>
                                        <p:tgtEl>
                                          <p:spTgt spid="34"/>
                                        </p:tgtEl>
                                        <p:attrNameLst>
                                          <p:attrName>ppt_h</p:attrName>
                                        </p:attrNameLst>
                                      </p:cBhvr>
                                      <p:tavLst>
                                        <p:tav tm="0">
                                          <p:val>
                                            <p:fltVal val="0"/>
                                          </p:val>
                                        </p:tav>
                                        <p:tav tm="100000">
                                          <p:val>
                                            <p:strVal val="#ppt_h"/>
                                          </p:val>
                                        </p:tav>
                                      </p:tavLst>
                                    </p:anim>
                                    <p:animEffect transition="in" filter="fade">
                                      <p:cBhvr>
                                        <p:cTn id="43" dur="500"/>
                                        <p:tgtEl>
                                          <p:spTgt spid="34"/>
                                        </p:tgtEl>
                                      </p:cBhvr>
                                    </p:animEffect>
                                  </p:childTnLst>
                                </p:cTn>
                              </p:par>
                            </p:childTnLst>
                          </p:cTn>
                        </p:par>
                        <p:par>
                          <p:cTn id="44" fill="hold">
                            <p:stCondLst>
                              <p:cond delay="24700"/>
                            </p:stCondLst>
                            <p:childTnLst>
                              <p:par>
                                <p:cTn id="45" presetID="53" presetClass="entr" presetSubtype="16" fill="hold" nodeType="afterEffect">
                                  <p:stCondLst>
                                    <p:cond delay="0"/>
                                  </p:stCondLst>
                                  <p:childTnLst>
                                    <p:set>
                                      <p:cBhvr>
                                        <p:cTn id="46" dur="1" fill="hold">
                                          <p:stCondLst>
                                            <p:cond delay="0"/>
                                          </p:stCondLst>
                                        </p:cTn>
                                        <p:tgtEl>
                                          <p:spTgt spid="36"/>
                                        </p:tgtEl>
                                        <p:attrNameLst>
                                          <p:attrName>style.visibility</p:attrName>
                                        </p:attrNameLst>
                                      </p:cBhvr>
                                      <p:to>
                                        <p:strVal val="visible"/>
                                      </p:to>
                                    </p:set>
                                    <p:anim calcmode="lin" valueType="num">
                                      <p:cBhvr>
                                        <p:cTn id="47" dur="500" fill="hold"/>
                                        <p:tgtEl>
                                          <p:spTgt spid="36"/>
                                        </p:tgtEl>
                                        <p:attrNameLst>
                                          <p:attrName>ppt_w</p:attrName>
                                        </p:attrNameLst>
                                      </p:cBhvr>
                                      <p:tavLst>
                                        <p:tav tm="0">
                                          <p:val>
                                            <p:fltVal val="0"/>
                                          </p:val>
                                        </p:tav>
                                        <p:tav tm="100000">
                                          <p:val>
                                            <p:strVal val="#ppt_w"/>
                                          </p:val>
                                        </p:tav>
                                      </p:tavLst>
                                    </p:anim>
                                    <p:anim calcmode="lin" valueType="num">
                                      <p:cBhvr>
                                        <p:cTn id="48" dur="500" fill="hold"/>
                                        <p:tgtEl>
                                          <p:spTgt spid="36"/>
                                        </p:tgtEl>
                                        <p:attrNameLst>
                                          <p:attrName>ppt_h</p:attrName>
                                        </p:attrNameLst>
                                      </p:cBhvr>
                                      <p:tavLst>
                                        <p:tav tm="0">
                                          <p:val>
                                            <p:fltVal val="0"/>
                                          </p:val>
                                        </p:tav>
                                        <p:tav tm="100000">
                                          <p:val>
                                            <p:strVal val="#ppt_h"/>
                                          </p:val>
                                        </p:tav>
                                      </p:tavLst>
                                    </p:anim>
                                    <p:animEffect transition="in" filter="fade">
                                      <p:cBhvr>
                                        <p:cTn id="49" dur="500"/>
                                        <p:tgtEl>
                                          <p:spTgt spid="36"/>
                                        </p:tgtEl>
                                      </p:cBhvr>
                                    </p:animEffect>
                                  </p:childTnLst>
                                </p:cTn>
                              </p:par>
                            </p:childTnLst>
                          </p:cTn>
                        </p:par>
                        <p:par>
                          <p:cTn id="50" fill="hold">
                            <p:stCondLst>
                              <p:cond delay="25200"/>
                            </p:stCondLst>
                            <p:childTnLst>
                              <p:par>
                                <p:cTn id="51" presetID="53" presetClass="entr" presetSubtype="16" fill="hold" nodeType="afterEffect">
                                  <p:stCondLst>
                                    <p:cond delay="0"/>
                                  </p:stCondLst>
                                  <p:childTnLst>
                                    <p:set>
                                      <p:cBhvr>
                                        <p:cTn id="52" dur="1" fill="hold">
                                          <p:stCondLst>
                                            <p:cond delay="0"/>
                                          </p:stCondLst>
                                        </p:cTn>
                                        <p:tgtEl>
                                          <p:spTgt spid="33"/>
                                        </p:tgtEl>
                                        <p:attrNameLst>
                                          <p:attrName>style.visibility</p:attrName>
                                        </p:attrNameLst>
                                      </p:cBhvr>
                                      <p:to>
                                        <p:strVal val="visible"/>
                                      </p:to>
                                    </p:set>
                                    <p:anim calcmode="lin" valueType="num">
                                      <p:cBhvr>
                                        <p:cTn id="53" dur="500" fill="hold"/>
                                        <p:tgtEl>
                                          <p:spTgt spid="33"/>
                                        </p:tgtEl>
                                        <p:attrNameLst>
                                          <p:attrName>ppt_w</p:attrName>
                                        </p:attrNameLst>
                                      </p:cBhvr>
                                      <p:tavLst>
                                        <p:tav tm="0">
                                          <p:val>
                                            <p:fltVal val="0"/>
                                          </p:val>
                                        </p:tav>
                                        <p:tav tm="100000">
                                          <p:val>
                                            <p:strVal val="#ppt_w"/>
                                          </p:val>
                                        </p:tav>
                                      </p:tavLst>
                                    </p:anim>
                                    <p:anim calcmode="lin" valueType="num">
                                      <p:cBhvr>
                                        <p:cTn id="54" dur="500" fill="hold"/>
                                        <p:tgtEl>
                                          <p:spTgt spid="33"/>
                                        </p:tgtEl>
                                        <p:attrNameLst>
                                          <p:attrName>ppt_h</p:attrName>
                                        </p:attrNameLst>
                                      </p:cBhvr>
                                      <p:tavLst>
                                        <p:tav tm="0">
                                          <p:val>
                                            <p:fltVal val="0"/>
                                          </p:val>
                                        </p:tav>
                                        <p:tav tm="100000">
                                          <p:val>
                                            <p:strVal val="#ppt_h"/>
                                          </p:val>
                                        </p:tav>
                                      </p:tavLst>
                                    </p:anim>
                                    <p:animEffect transition="in" filter="fade">
                                      <p:cBhvr>
                                        <p:cTn id="55" dur="500"/>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 grpId="0"/>
      <p:bldP spid="44" grpId="1"/>
      <p:bldP spid="5" grpId="0"/>
      <p:bldP spid="2" grpId="0"/>
    </p:bld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5" name="4 Rectángulo"/>
          <p:cNvSpPr/>
          <p:nvPr/>
        </p:nvSpPr>
        <p:spPr>
          <a:xfrm>
            <a:off x="607524" y="1709642"/>
            <a:ext cx="2603726" cy="523220"/>
          </a:xfrm>
          <a:prstGeom prst="rect">
            <a:avLst/>
          </a:prstGeom>
        </p:spPr>
        <p:txBody>
          <a:bodyPr wrap="none">
            <a:spAutoFit/>
            <a:scene3d>
              <a:camera prst="orthographicFront"/>
              <a:lightRig rig="flat" dir="tl">
                <a:rot lat="0" lon="0" rev="6600000"/>
              </a:lightRig>
            </a:scene3d>
            <a:sp3d extrusionH="25400" contourW="8890">
              <a:bevelT w="38100" h="31750"/>
              <a:contourClr>
                <a:schemeClr val="accent2">
                  <a:shade val="75000"/>
                </a:schemeClr>
              </a:contourClr>
            </a:sp3d>
          </a:bodyPr>
          <a:lstStyle/>
          <a:p>
            <a:r>
              <a:rPr lang="es-AR" sz="28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Piedra </a:t>
            </a:r>
            <a:r>
              <a:rPr lang="es-AR" sz="28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Nacional </a:t>
            </a:r>
          </a:p>
        </p:txBody>
      </p:sp>
      <p:sp>
        <p:nvSpPr>
          <p:cNvPr id="6" name="5 Rectángulo"/>
          <p:cNvSpPr/>
          <p:nvPr/>
        </p:nvSpPr>
        <p:spPr>
          <a:xfrm>
            <a:off x="197857" y="3425717"/>
            <a:ext cx="3423059" cy="400110"/>
          </a:xfrm>
          <a:prstGeom prst="rect">
            <a:avLst/>
          </a:prstGeom>
          <a:noFill/>
        </p:spPr>
        <p:txBody>
          <a:bodyPr wrap="square" rtlCol="0">
            <a:spAutoFit/>
          </a:bodyPr>
          <a:lstStyle/>
          <a:p>
            <a:pPr algn="ctr"/>
            <a:r>
              <a:rPr lang="es-AR" sz="2000" dirty="0" err="1" smtClean="0">
                <a:solidFill>
                  <a:schemeClr val="bg2">
                    <a:lumMod val="75000"/>
                  </a:schemeClr>
                </a:solidFill>
              </a:rPr>
              <a:t>Combarbalita</a:t>
            </a:r>
            <a:endParaRPr lang="es-AR" sz="2000" dirty="0" smtClean="0">
              <a:solidFill>
                <a:schemeClr val="bg2">
                  <a:lumMod val="75000"/>
                </a:schemeClr>
              </a:solidFill>
            </a:endParaRPr>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a:ext>
            </a:extLst>
          </a:blip>
          <a:stretch>
            <a:fillRect/>
          </a:stretch>
        </p:blipFill>
        <p:spPr bwMode="auto">
          <a:xfrm>
            <a:off x="3485777" y="926131"/>
            <a:ext cx="2604494" cy="2613461"/>
          </a:xfrm>
          <a:prstGeom prst="rect">
            <a:avLst/>
          </a:prstGeom>
          <a:ln>
            <a:noFill/>
          </a:ln>
          <a:effectLst>
            <a:softEdge rad="112500"/>
          </a:effectLst>
          <a:extLs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 name="Picture 3"/>
          <p:cNvPicPr>
            <a:picLocks noChangeAspect="1" noChangeArrowheads="1"/>
          </p:cNvPicPr>
          <p:nvPr/>
        </p:nvPicPr>
        <p:blipFill>
          <a:blip r:embed="rId3">
            <a:extLst>
              <a:ext uri="{28A0092B-C50C-407E-A947-70E740481C1C}">
                <a14:useLocalDpi xmlns:a14="http://schemas.microsoft.com/office/drawing/2010/main"/>
              </a:ext>
            </a:extLst>
          </a:blip>
          <a:stretch>
            <a:fillRect/>
          </a:stretch>
        </p:blipFill>
        <p:spPr bwMode="auto">
          <a:xfrm rot="5400000">
            <a:off x="5704202" y="935492"/>
            <a:ext cx="3601987" cy="2698039"/>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perspectiveContrastingLeftFacing" fov="2400000">
              <a:rot lat="1800000" lon="600000" rev="0"/>
            </a:camera>
            <a:lightRig rig="threePt" dir="t">
              <a:rot lat="0" lon="0" rev="2700000"/>
            </a:lightRig>
          </a:scene3d>
          <a:sp3d>
            <a:bevelT h="38100"/>
            <a:contourClr>
              <a:srgbClr val="C0C0C0"/>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9" name="Picture 2"/>
          <p:cNvPicPr>
            <a:picLocks noChangeAspect="1" noChangeArrowheads="1"/>
          </p:cNvPicPr>
          <p:nvPr/>
        </p:nvPicPr>
        <p:blipFill>
          <a:blip r:embed="rId4">
            <a:extLst>
              <a:ext uri="{28A0092B-C50C-407E-A947-70E740481C1C}">
                <a14:useLocalDpi xmlns:a14="http://schemas.microsoft.com/office/drawing/2010/main"/>
              </a:ext>
            </a:extLst>
          </a:blip>
          <a:stretch>
            <a:fillRect/>
          </a:stretch>
        </p:blipFill>
        <p:spPr bwMode="auto">
          <a:xfrm>
            <a:off x="573538" y="483518"/>
            <a:ext cx="2671698" cy="1863509"/>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6 Rectángulo"/>
          <p:cNvSpPr/>
          <p:nvPr/>
        </p:nvSpPr>
        <p:spPr>
          <a:xfrm>
            <a:off x="251520" y="4011910"/>
            <a:ext cx="6120680" cy="954107"/>
          </a:xfrm>
          <a:prstGeom prst="rect">
            <a:avLst/>
          </a:prstGeom>
        </p:spPr>
        <p:txBody>
          <a:bodyPr wrap="square">
            <a:spAutoFit/>
          </a:bodyPr>
          <a:lstStyle/>
          <a:p>
            <a:pPr algn="just"/>
            <a:r>
              <a:rPr lang="es-AR" sz="1400" dirty="0" smtClean="0">
                <a:solidFill>
                  <a:schemeClr val="bg1"/>
                </a:solidFill>
              </a:rPr>
              <a:t>Es </a:t>
            </a:r>
            <a:r>
              <a:rPr lang="es-AR" sz="1400" dirty="0">
                <a:solidFill>
                  <a:schemeClr val="bg1"/>
                </a:solidFill>
              </a:rPr>
              <a:t>una roca ornamental semipreciosa, producida por una alteración de materiales de origen volcánico ocurrida hace alrededor de 80 millones de </a:t>
            </a:r>
            <a:r>
              <a:rPr lang="es-AR" sz="1400" dirty="0" smtClean="0">
                <a:solidFill>
                  <a:schemeClr val="bg1"/>
                </a:solidFill>
              </a:rPr>
              <a:t>años.</a:t>
            </a:r>
          </a:p>
          <a:p>
            <a:pPr algn="just"/>
            <a:r>
              <a:rPr lang="es-AR" sz="1400" dirty="0" smtClean="0">
                <a:solidFill>
                  <a:schemeClr val="bg1"/>
                </a:solidFill>
              </a:rPr>
              <a:t>El </a:t>
            </a:r>
            <a:r>
              <a:rPr lang="es-AR" sz="1400" dirty="0">
                <a:solidFill>
                  <a:schemeClr val="bg1"/>
                </a:solidFill>
              </a:rPr>
              <a:t>22 de noviembre de 1993, mediante el decreto 252 del Ministerio de Minería, ha </a:t>
            </a:r>
            <a:r>
              <a:rPr lang="es-AR" sz="1400" dirty="0" smtClean="0">
                <a:solidFill>
                  <a:schemeClr val="bg1"/>
                </a:solidFill>
              </a:rPr>
              <a:t>sido declarada </a:t>
            </a:r>
            <a:r>
              <a:rPr lang="es-AR" sz="1400" dirty="0">
                <a:solidFill>
                  <a:schemeClr val="bg1"/>
                </a:solidFill>
              </a:rPr>
              <a:t>la piedra oficial de </a:t>
            </a:r>
            <a:r>
              <a:rPr lang="es-AR" sz="1400" dirty="0" smtClean="0">
                <a:solidFill>
                  <a:schemeClr val="bg1"/>
                </a:solidFill>
              </a:rPr>
              <a:t>Chile.</a:t>
            </a:r>
            <a:endParaRPr lang="es-AR" sz="1400" dirty="0">
              <a:solidFill>
                <a:schemeClr val="bg1"/>
              </a:solidFill>
            </a:endParaRPr>
          </a:p>
        </p:txBody>
      </p:sp>
      <p:sp>
        <p:nvSpPr>
          <p:cNvPr id="10" name="9 CuadroTexto"/>
          <p:cNvSpPr txBox="1"/>
          <p:nvPr/>
        </p:nvSpPr>
        <p:spPr>
          <a:xfrm rot="18883918">
            <a:off x="8183523" y="4597287"/>
            <a:ext cx="1021433" cy="369332"/>
          </a:xfrm>
          <a:prstGeom prst="rect">
            <a:avLst/>
          </a:prstGeom>
          <a:noFill/>
        </p:spPr>
        <p:txBody>
          <a:bodyPr wrap="none" rtlCol="0">
            <a:spAutoFit/>
          </a:bodyPr>
          <a:lstStyle/>
          <a:p>
            <a:pPr algn="ctr"/>
            <a:r>
              <a:rPr lang="es-AR" dirty="0" err="1" smtClean="0">
                <a:solidFill>
                  <a:schemeClr val="bg1"/>
                </a:solidFill>
                <a:latin typeface="Alex Brush" pitchFamily="2" charset="0"/>
              </a:rPr>
              <a:t>RaúlTM</a:t>
            </a:r>
            <a:endParaRPr lang="es-AR" dirty="0" smtClean="0">
              <a:solidFill>
                <a:schemeClr val="bg1"/>
              </a:solidFill>
              <a:latin typeface="Alex Brush" pitchFamily="2" charset="0"/>
            </a:endParaRPr>
          </a:p>
        </p:txBody>
      </p:sp>
    </p:spTree>
    <p:extLst>
      <p:ext uri="{BB962C8B-B14F-4D97-AF65-F5344CB8AC3E}">
        <p14:creationId xmlns:p14="http://schemas.microsoft.com/office/powerpoint/2010/main" val="2736978270"/>
      </p:ext>
    </p:extLst>
  </p:cSld>
  <p:clrMapOvr>
    <a:masterClrMapping/>
  </p:clrMapOvr>
  <mc:AlternateContent xmlns:mc="http://schemas.openxmlformats.org/markup-compatibility/2006" xmlns:p14="http://schemas.microsoft.com/office/powerpoint/2010/main">
    <mc:Choice Requires="p14">
      <p:transition spd="slow" p14:dur="3900">
        <p14:glitter dir="u" pattern="hexago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5" presetClass="entr" presetSubtype="0" fill="hold" nodeType="with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2000"/>
                                        <p:tgtEl>
                                          <p:spTgt spid="9"/>
                                        </p:tgtEl>
                                      </p:cBhvr>
                                    </p:animEffect>
                                    <p:anim calcmode="lin" valueType="num">
                                      <p:cBhvr>
                                        <p:cTn id="8" dur="2000" fill="hold"/>
                                        <p:tgtEl>
                                          <p:spTgt spid="9"/>
                                        </p:tgtEl>
                                        <p:attrNameLst>
                                          <p:attrName>ppt_w</p:attrName>
                                        </p:attrNameLst>
                                      </p:cBhvr>
                                      <p:tavLst>
                                        <p:tav tm="0" fmla="#ppt_w*sin(2.5*pi*$)">
                                          <p:val>
                                            <p:fltVal val="0"/>
                                          </p:val>
                                        </p:tav>
                                        <p:tav tm="100000">
                                          <p:val>
                                            <p:fltVal val="1"/>
                                          </p:val>
                                        </p:tav>
                                      </p:tavLst>
                                    </p:anim>
                                    <p:anim calcmode="lin" valueType="num">
                                      <p:cBhvr>
                                        <p:cTn id="9" dur="2000" fill="hold"/>
                                        <p:tgtEl>
                                          <p:spTgt spid="9"/>
                                        </p:tgtEl>
                                        <p:attrNameLst>
                                          <p:attrName>ppt_h</p:attrName>
                                        </p:attrNameLst>
                                      </p:cBhvr>
                                      <p:tavLst>
                                        <p:tav tm="0">
                                          <p:val>
                                            <p:strVal val="#ppt_h"/>
                                          </p:val>
                                        </p:tav>
                                        <p:tav tm="100000">
                                          <p:val>
                                            <p:strVal val="#ppt_h"/>
                                          </p:val>
                                        </p:tav>
                                      </p:tavLst>
                                    </p:anim>
                                  </p:childTnLst>
                                </p:cTn>
                              </p:par>
                            </p:childTnLst>
                          </p:cTn>
                        </p:par>
                        <p:par>
                          <p:cTn id="10" fill="hold">
                            <p:stCondLst>
                              <p:cond delay="2000"/>
                            </p:stCondLst>
                            <p:childTnLst>
                              <p:par>
                                <p:cTn id="11" presetID="10" presetClass="entr" presetSubtype="0" fill="hold" grpId="1" nodeType="afterEffect">
                                  <p:stCondLst>
                                    <p:cond delay="0"/>
                                  </p:stCondLst>
                                  <p:iterate type="lt">
                                    <p:tmPct val="0"/>
                                  </p:iterate>
                                  <p:childTnLst>
                                    <p:set>
                                      <p:cBhvr>
                                        <p:cTn id="12" dur="1" fill="hold">
                                          <p:stCondLst>
                                            <p:cond delay="0"/>
                                          </p:stCondLst>
                                        </p:cTn>
                                        <p:tgtEl>
                                          <p:spTgt spid="5"/>
                                        </p:tgtEl>
                                        <p:attrNameLst>
                                          <p:attrName>style.visibility</p:attrName>
                                        </p:attrNameLst>
                                      </p:cBhvr>
                                      <p:to>
                                        <p:strVal val="visible"/>
                                      </p:to>
                                    </p:set>
                                    <p:animEffect transition="in" filter="fade">
                                      <p:cBhvr>
                                        <p:cTn id="13" dur="1500"/>
                                        <p:tgtEl>
                                          <p:spTgt spid="5"/>
                                        </p:tgtEl>
                                      </p:cBhvr>
                                    </p:animEffect>
                                  </p:childTnLst>
                                </p:cTn>
                              </p:par>
                              <p:par>
                                <p:cTn id="14" presetID="52" presetClass="path" presetSubtype="0" fill="hold" grpId="0" nodeType="withEffect">
                                  <p:stCondLst>
                                    <p:cond delay="900"/>
                                  </p:stCondLst>
                                  <p:iterate type="lt">
                                    <p:tmPct val="10000"/>
                                  </p:iterate>
                                  <p:childTnLst>
                                    <p:animMotion origin="layout" path="M -0.02986 -0.05032 C -0.03628 -0.0284 0.01528 0.03396 0.08612 0.08707 C 0.14202 0.1306 0.1908 0.15344 0.19497 0.14017 C 0.19827 0.12628 0.15591 0.08027 0.09896 0.03705 C 0.07032 0.01544 0.04393 -0.00123 0.02448 -0.01019 C -0.00382 -0.02377 -0.02187 -0.02501 -0.02447 -0.01297 C -0.02621 -0.00648 -0.02309 0.0034 -0.01579 0.01513 C 0.0007 0.04137 0.03646 0.07749 0.07952 0.11053 C 0.13004 0.14974 0.17414 0.17042 0.17674 0.15808 C 0.18073 0.14603 0.14167 0.10435 0.09132 0.06515 C 0.06546 0.046 0.04219 0.03088 0.02362 0.0213 C -0.00121 0.01112 -0.01822 0.01019 -0.02066 0.02038 C -0.0217 0.02624 -0.0184 0.03458 -0.01232 0.04539 C 0.00278 0.06916 0.03403 0.10188 0.07379 0.13152 C 0.11962 0.16672 0.15868 0.18494 0.16129 0.17382 C 0.16476 0.16363 0.13021 0.12566 0.08421 0.09077 C 0.06129 0.07286 0.03976 0.05928 0.02327 0.05156 C 0.0007 0.04137 -0.01336 0.04076 -0.01562 0.05063 C -0.01684 0.05557 -0.01441 0.0636 -0.00902 0.07317 C 0.00469 0.09417 0.03351 0.12381 0.06841 0.15067 C 0.10973 0.18123 0.14462 0.19821 0.14723 0.18833 C 0.14931 0.17814 0.11928 0.1448 0.07796 0.11331 C 0.05747 0.0988 0.03768 0.08614 0.02327 0.07842 C 0.00278 0.06916 -0.01041 0.06916 -0.01284 0.07688 C -0.01406 0.0812 -0.01076 0.08954 -0.00607 0.09725 C 0.00573 0.1167 0.03212 0.14356 0.06355 0.16672 C 0.1 0.19481 0.13212 0.21087 0.13421 0.20161 C 0.13733 0.19296 0.10868 0.16209 0.07205 0.13368 C 0.05365 0.1201 0.03577 0.10837 0.02309 0.10312 C 0.00469 0.09417 -0.00729 0.09386 -0.00902 0.10127 C -0.01007 0.10559 -0.00816 0.11176 -0.00364 0.11948 C 0.00764 0.13739 0.03039 0.16055 0.05851 0.18216 C 0.09289 0.20778 0.12084 0.22168 0.12275 0.21334 C 0.12553 0.20593 0.10053 0.17845 0.0665 0.15283 C 0.04983 0.14048 0.0349 0.1306 0.02344 0.12504 C 0.0066 0.11732 -0.00382 0.11701 -0.00555 0.12442 C -0.00659 0.12782 -0.00451 0.13245 -0.00069 0.13955 C 0.00868 0.15561 0.02969 0.17598 0.05521 0.19667 C 0.08577 0.21982 0.11094 0.23155 0.11285 0.22322 C 0.11424 0.21735 0.09289 0.19296 0.06268 0.17042 C 0.04723 0.15777 0.03299 0.14943 0.02205 0.14356 C 0.00764 0.13739 -0.00225 0.13646 -0.00347 0.14295 C -0.00434 0.14696 -0.00243 0.15128 0.00139 0.15808 C 0.01025 0.17166 0.02934 0.19111 0.05157 0.2084 C 0.07882 0.23001 0.10243 0.24082 0.10417 0.23433 C 0.10573 0.22661 0.08473 0.205 0.05799 0.18463 C 0.04532 0.17475 0.03195 0.16641 0.02205 0.16209 C 0.00868 0.15561 0.00018 0.15468 -0.00121 0.16085 C -0.00191 0.16363 0.00035 0.16857 0.00313 0.17382 C 0.01112 0.18679 0.02778 0.20408 0.04896 0.21951 C 0.07257 0.23804 0.09393 0.24884 0.09549 0.24236 C 0.09671 0.2368 0.07882 0.21643 0.05382 0.19852 C 0.04306 0.18926 0.03073 0.18154 0.02205 0.17722 C 0.01025 0.17289 0.00261 0.17259 0.00122 0.17722 C 0.00087 0.18 0.00191 0.18401 0.00521 0.18833 C 0.01216 0.20068 0.02726 0.21519 0.04636 0.23063 C 0.06841 0.24699 0.08698 0.25533 0.0882 0.25039 C 0.08941 0.24545 0.07327 0.22692 0.05105 0.21056 C 0.03976 0.20222 0.02969 0.19605 0.02257 0.19296 C 0.01112 0.18679 0.00452 0.18679 0.0033 0.19173 C 0.00313 0.19389 0.00434 0.19759 0.0066 0.20161 C 0.01268 0.21272 0.02691 0.226 0.04341 0.23958 C 0.06355 0.25409 0.08021 0.26212 0.08125 0.2578 C 0.0823 0.25224 0.06754 0.23711 0.04844 0.22168 C 0.0382 0.21365 0.02882 0.20809 0.02205 0.20531 C 0.01216 0.20068 0.00591 0.19975 0.00469 0.20439 C 0.00434 0.20655 0.00573 0.20994 0.00799 0.21365 " pathEditMode="relative" rAng="1353569" ptsTypes="fffffffffffffffffffffffffffffffffffffffffffffffffffffffffffffffffff">
                                      <p:cBhvr>
                                        <p:cTn id="15" dur="2000" fill="hold"/>
                                        <p:tgtEl>
                                          <p:spTgt spid="5"/>
                                        </p:tgtEl>
                                        <p:attrNameLst>
                                          <p:attrName>ppt_x</p:attrName>
                                          <p:attrName>ppt_y</p:attrName>
                                        </p:attrNameLst>
                                      </p:cBhvr>
                                      <p:rCtr x="9167" y="18154"/>
                                    </p:animMotion>
                                  </p:childTnLst>
                                </p:cTn>
                              </p:par>
                            </p:childTnLst>
                          </p:cTn>
                        </p:par>
                        <p:par>
                          <p:cTn id="16" fill="hold">
                            <p:stCondLst>
                              <p:cond delay="7500"/>
                            </p:stCondLst>
                            <p:childTnLst>
                              <p:par>
                                <p:cTn id="17" presetID="26" presetClass="entr" presetSubtype="0" fill="hold" grpId="0" nodeType="afterEffect">
                                  <p:stCondLst>
                                    <p:cond delay="0"/>
                                  </p:stCondLst>
                                  <p:iterate type="lt">
                                    <p:tmPct val="10000"/>
                                  </p:iterate>
                                  <p:childTnLst>
                                    <p:set>
                                      <p:cBhvr>
                                        <p:cTn id="18" dur="1" fill="hold">
                                          <p:stCondLst>
                                            <p:cond delay="0"/>
                                          </p:stCondLst>
                                        </p:cTn>
                                        <p:tgtEl>
                                          <p:spTgt spid="6"/>
                                        </p:tgtEl>
                                        <p:attrNameLst>
                                          <p:attrName>style.visibility</p:attrName>
                                        </p:attrNameLst>
                                      </p:cBhvr>
                                      <p:to>
                                        <p:strVal val="visible"/>
                                      </p:to>
                                    </p:set>
                                    <p:animEffect transition="in" filter="wipe(down)">
                                      <p:cBhvr>
                                        <p:cTn id="19" dur="290">
                                          <p:stCondLst>
                                            <p:cond delay="0"/>
                                          </p:stCondLst>
                                        </p:cTn>
                                        <p:tgtEl>
                                          <p:spTgt spid="6"/>
                                        </p:tgtEl>
                                      </p:cBhvr>
                                    </p:animEffect>
                                    <p:anim calcmode="lin" valueType="num">
                                      <p:cBhvr>
                                        <p:cTn id="20" dur="911" tmFilter="0,0; 0.14,0.36; 0.43,0.73; 0.71,0.91; 1.0,1.0">
                                          <p:stCondLst>
                                            <p:cond delay="0"/>
                                          </p:stCondLst>
                                        </p:cTn>
                                        <p:tgtEl>
                                          <p:spTgt spid="6"/>
                                        </p:tgtEl>
                                        <p:attrNameLst>
                                          <p:attrName>ppt_x</p:attrName>
                                        </p:attrNameLst>
                                      </p:cBhvr>
                                      <p:tavLst>
                                        <p:tav tm="0">
                                          <p:val>
                                            <p:strVal val="#ppt_x-0.25"/>
                                          </p:val>
                                        </p:tav>
                                        <p:tav tm="100000">
                                          <p:val>
                                            <p:strVal val="#ppt_x"/>
                                          </p:val>
                                        </p:tav>
                                      </p:tavLst>
                                    </p:anim>
                                    <p:anim calcmode="lin" valueType="num">
                                      <p:cBhvr>
                                        <p:cTn id="21" dur="332" tmFilter="0.0,0.0; 0.25,0.07; 0.50,0.2; 0.75,0.467; 1.0,1.0">
                                          <p:stCondLst>
                                            <p:cond delay="0"/>
                                          </p:stCondLst>
                                        </p:cTn>
                                        <p:tgtEl>
                                          <p:spTgt spid="6"/>
                                        </p:tgtEl>
                                        <p:attrNameLst>
                                          <p:attrName>ppt_y</p:attrName>
                                        </p:attrNameLst>
                                      </p:cBhvr>
                                      <p:tavLst>
                                        <p:tav tm="0" fmla="#ppt_y-sin(pi*$)/3">
                                          <p:val>
                                            <p:fltVal val="0.5"/>
                                          </p:val>
                                        </p:tav>
                                        <p:tav tm="100000">
                                          <p:val>
                                            <p:fltVal val="1"/>
                                          </p:val>
                                        </p:tav>
                                      </p:tavLst>
                                    </p:anim>
                                    <p:anim calcmode="lin" valueType="num">
                                      <p:cBhvr>
                                        <p:cTn id="22" dur="332" tmFilter="0, 0; 0.125,0.2665; 0.25,0.4; 0.375,0.465; 0.5,0.5;  0.625,0.535; 0.75,0.6; 0.875,0.7335; 1,1">
                                          <p:stCondLst>
                                            <p:cond delay="332"/>
                                          </p:stCondLst>
                                        </p:cTn>
                                        <p:tgtEl>
                                          <p:spTgt spid="6"/>
                                        </p:tgtEl>
                                        <p:attrNameLst>
                                          <p:attrName>ppt_y</p:attrName>
                                        </p:attrNameLst>
                                      </p:cBhvr>
                                      <p:tavLst>
                                        <p:tav tm="0" fmla="#ppt_y-sin(pi*$)/9">
                                          <p:val>
                                            <p:fltVal val="0"/>
                                          </p:val>
                                        </p:tav>
                                        <p:tav tm="100000">
                                          <p:val>
                                            <p:fltVal val="1"/>
                                          </p:val>
                                        </p:tav>
                                      </p:tavLst>
                                    </p:anim>
                                    <p:anim calcmode="lin" valueType="num">
                                      <p:cBhvr>
                                        <p:cTn id="23" dur="166" tmFilter="0, 0; 0.125,0.2665; 0.25,0.4; 0.375,0.465; 0.5,0.5;  0.625,0.535; 0.75,0.6; 0.875,0.7335; 1,1">
                                          <p:stCondLst>
                                            <p:cond delay="662"/>
                                          </p:stCondLst>
                                        </p:cTn>
                                        <p:tgtEl>
                                          <p:spTgt spid="6"/>
                                        </p:tgtEl>
                                        <p:attrNameLst>
                                          <p:attrName>ppt_y</p:attrName>
                                        </p:attrNameLst>
                                      </p:cBhvr>
                                      <p:tavLst>
                                        <p:tav tm="0" fmla="#ppt_y-sin(pi*$)/27">
                                          <p:val>
                                            <p:fltVal val="0"/>
                                          </p:val>
                                        </p:tav>
                                        <p:tav tm="100000">
                                          <p:val>
                                            <p:fltVal val="1"/>
                                          </p:val>
                                        </p:tav>
                                      </p:tavLst>
                                    </p:anim>
                                    <p:anim calcmode="lin" valueType="num">
                                      <p:cBhvr>
                                        <p:cTn id="24" dur="82" tmFilter="0, 0; 0.125,0.2665; 0.25,0.4; 0.375,0.465; 0.5,0.5;  0.625,0.535; 0.75,0.6; 0.875,0.7335; 1,1">
                                          <p:stCondLst>
                                            <p:cond delay="828"/>
                                          </p:stCondLst>
                                        </p:cTn>
                                        <p:tgtEl>
                                          <p:spTgt spid="6"/>
                                        </p:tgtEl>
                                        <p:attrNameLst>
                                          <p:attrName>ppt_y</p:attrName>
                                        </p:attrNameLst>
                                      </p:cBhvr>
                                      <p:tavLst>
                                        <p:tav tm="0" fmla="#ppt_y-sin(pi*$)/81">
                                          <p:val>
                                            <p:fltVal val="0"/>
                                          </p:val>
                                        </p:tav>
                                        <p:tav tm="100000">
                                          <p:val>
                                            <p:fltVal val="1"/>
                                          </p:val>
                                        </p:tav>
                                      </p:tavLst>
                                    </p:anim>
                                    <p:animScale>
                                      <p:cBhvr>
                                        <p:cTn id="25" dur="13">
                                          <p:stCondLst>
                                            <p:cond delay="325"/>
                                          </p:stCondLst>
                                        </p:cTn>
                                        <p:tgtEl>
                                          <p:spTgt spid="6"/>
                                        </p:tgtEl>
                                      </p:cBhvr>
                                      <p:to x="100000" y="60000"/>
                                    </p:animScale>
                                    <p:animScale>
                                      <p:cBhvr>
                                        <p:cTn id="26" dur="83" decel="50000">
                                          <p:stCondLst>
                                            <p:cond delay="338"/>
                                          </p:stCondLst>
                                        </p:cTn>
                                        <p:tgtEl>
                                          <p:spTgt spid="6"/>
                                        </p:tgtEl>
                                      </p:cBhvr>
                                      <p:to x="100000" y="100000"/>
                                    </p:animScale>
                                    <p:animScale>
                                      <p:cBhvr>
                                        <p:cTn id="27" dur="13">
                                          <p:stCondLst>
                                            <p:cond delay="656"/>
                                          </p:stCondLst>
                                        </p:cTn>
                                        <p:tgtEl>
                                          <p:spTgt spid="6"/>
                                        </p:tgtEl>
                                      </p:cBhvr>
                                      <p:to x="100000" y="80000"/>
                                    </p:animScale>
                                    <p:animScale>
                                      <p:cBhvr>
                                        <p:cTn id="28" dur="83" decel="50000">
                                          <p:stCondLst>
                                            <p:cond delay="669"/>
                                          </p:stCondLst>
                                        </p:cTn>
                                        <p:tgtEl>
                                          <p:spTgt spid="6"/>
                                        </p:tgtEl>
                                      </p:cBhvr>
                                      <p:to x="100000" y="100000"/>
                                    </p:animScale>
                                    <p:animScale>
                                      <p:cBhvr>
                                        <p:cTn id="29" dur="13">
                                          <p:stCondLst>
                                            <p:cond delay="821"/>
                                          </p:stCondLst>
                                        </p:cTn>
                                        <p:tgtEl>
                                          <p:spTgt spid="6"/>
                                        </p:tgtEl>
                                      </p:cBhvr>
                                      <p:to x="100000" y="90000"/>
                                    </p:animScale>
                                    <p:animScale>
                                      <p:cBhvr>
                                        <p:cTn id="30" dur="83" decel="50000">
                                          <p:stCondLst>
                                            <p:cond delay="834"/>
                                          </p:stCondLst>
                                        </p:cTn>
                                        <p:tgtEl>
                                          <p:spTgt spid="6"/>
                                        </p:tgtEl>
                                      </p:cBhvr>
                                      <p:to x="100000" y="100000"/>
                                    </p:animScale>
                                    <p:animScale>
                                      <p:cBhvr>
                                        <p:cTn id="31" dur="13">
                                          <p:stCondLst>
                                            <p:cond delay="904"/>
                                          </p:stCondLst>
                                        </p:cTn>
                                        <p:tgtEl>
                                          <p:spTgt spid="6"/>
                                        </p:tgtEl>
                                      </p:cBhvr>
                                      <p:to x="100000" y="95000"/>
                                    </p:animScale>
                                    <p:animScale>
                                      <p:cBhvr>
                                        <p:cTn id="32" dur="83" decel="50000">
                                          <p:stCondLst>
                                            <p:cond delay="917"/>
                                          </p:stCondLst>
                                        </p:cTn>
                                        <p:tgtEl>
                                          <p:spTgt spid="6"/>
                                        </p:tgtEl>
                                      </p:cBhvr>
                                      <p:to x="100000" y="100000"/>
                                    </p:animScale>
                                  </p:childTnLst>
                                </p:cTn>
                              </p:par>
                              <p:par>
                                <p:cTn id="33" presetID="42" presetClass="entr" presetSubtype="0" fill="hold" nodeType="withEffect">
                                  <p:stCondLst>
                                    <p:cond delay="0"/>
                                  </p:stCondLst>
                                  <p:childTnLst>
                                    <p:set>
                                      <p:cBhvr>
                                        <p:cTn id="34" dur="1" fill="hold">
                                          <p:stCondLst>
                                            <p:cond delay="0"/>
                                          </p:stCondLst>
                                        </p:cTn>
                                        <p:tgtEl>
                                          <p:spTgt spid="3074"/>
                                        </p:tgtEl>
                                        <p:attrNameLst>
                                          <p:attrName>style.visibility</p:attrName>
                                        </p:attrNameLst>
                                      </p:cBhvr>
                                      <p:to>
                                        <p:strVal val="visible"/>
                                      </p:to>
                                    </p:set>
                                    <p:animEffect transition="in" filter="fade">
                                      <p:cBhvr>
                                        <p:cTn id="35" dur="1000"/>
                                        <p:tgtEl>
                                          <p:spTgt spid="3074"/>
                                        </p:tgtEl>
                                      </p:cBhvr>
                                    </p:animEffect>
                                    <p:anim calcmode="lin" valueType="num">
                                      <p:cBhvr>
                                        <p:cTn id="36" dur="1000" fill="hold"/>
                                        <p:tgtEl>
                                          <p:spTgt spid="3074"/>
                                        </p:tgtEl>
                                        <p:attrNameLst>
                                          <p:attrName>ppt_x</p:attrName>
                                        </p:attrNameLst>
                                      </p:cBhvr>
                                      <p:tavLst>
                                        <p:tav tm="0">
                                          <p:val>
                                            <p:strVal val="#ppt_x"/>
                                          </p:val>
                                        </p:tav>
                                        <p:tav tm="100000">
                                          <p:val>
                                            <p:strVal val="#ppt_x"/>
                                          </p:val>
                                        </p:tav>
                                      </p:tavLst>
                                    </p:anim>
                                    <p:anim calcmode="lin" valueType="num">
                                      <p:cBhvr>
                                        <p:cTn id="37" dur="1000" fill="hold"/>
                                        <p:tgtEl>
                                          <p:spTgt spid="3074"/>
                                        </p:tgtEl>
                                        <p:attrNameLst>
                                          <p:attrName>ppt_y</p:attrName>
                                        </p:attrNameLst>
                                      </p:cBhvr>
                                      <p:tavLst>
                                        <p:tav tm="0">
                                          <p:val>
                                            <p:strVal val="#ppt_y+.1"/>
                                          </p:val>
                                        </p:tav>
                                        <p:tav tm="100000">
                                          <p:val>
                                            <p:strVal val="#ppt_y"/>
                                          </p:val>
                                        </p:tav>
                                      </p:tavLst>
                                    </p:anim>
                                  </p:childTnLst>
                                </p:cTn>
                              </p:par>
                            </p:childTnLst>
                          </p:cTn>
                        </p:par>
                        <p:par>
                          <p:cTn id="38" fill="hold">
                            <p:stCondLst>
                              <p:cond delay="9600"/>
                            </p:stCondLst>
                            <p:childTnLst>
                              <p:par>
                                <p:cTn id="39" presetID="41" presetClass="entr" presetSubtype="0" fill="hold" grpId="0" nodeType="afterEffect">
                                  <p:stCondLst>
                                    <p:cond delay="0"/>
                                  </p:stCondLst>
                                  <p:iterate type="lt">
                                    <p:tmPct val="10000"/>
                                  </p:iterate>
                                  <p:childTnLst>
                                    <p:set>
                                      <p:cBhvr>
                                        <p:cTn id="40" dur="1" fill="hold">
                                          <p:stCondLst>
                                            <p:cond delay="0"/>
                                          </p:stCondLst>
                                        </p:cTn>
                                        <p:tgtEl>
                                          <p:spTgt spid="7"/>
                                        </p:tgtEl>
                                        <p:attrNameLst>
                                          <p:attrName>style.visibility</p:attrName>
                                        </p:attrNameLst>
                                      </p:cBhvr>
                                      <p:to>
                                        <p:strVal val="visible"/>
                                      </p:to>
                                    </p:set>
                                    <p:anim calcmode="lin" valueType="num">
                                      <p:cBhvr>
                                        <p:cTn id="41" dur="500" fill="hold"/>
                                        <p:tgtEl>
                                          <p:spTgt spid="7"/>
                                        </p:tgtEl>
                                        <p:attrNameLst>
                                          <p:attrName>ppt_x</p:attrName>
                                        </p:attrNameLst>
                                      </p:cBhvr>
                                      <p:tavLst>
                                        <p:tav tm="0">
                                          <p:val>
                                            <p:strVal val="#ppt_x"/>
                                          </p:val>
                                        </p:tav>
                                        <p:tav tm="50000">
                                          <p:val>
                                            <p:strVal val="#ppt_x+.1"/>
                                          </p:val>
                                        </p:tav>
                                        <p:tav tm="100000">
                                          <p:val>
                                            <p:strVal val="#ppt_x"/>
                                          </p:val>
                                        </p:tav>
                                      </p:tavLst>
                                    </p:anim>
                                    <p:anim calcmode="lin" valueType="num">
                                      <p:cBhvr>
                                        <p:cTn id="42" dur="500" fill="hold"/>
                                        <p:tgtEl>
                                          <p:spTgt spid="7"/>
                                        </p:tgtEl>
                                        <p:attrNameLst>
                                          <p:attrName>ppt_y</p:attrName>
                                        </p:attrNameLst>
                                      </p:cBhvr>
                                      <p:tavLst>
                                        <p:tav tm="0">
                                          <p:val>
                                            <p:strVal val="#ppt_y"/>
                                          </p:val>
                                        </p:tav>
                                        <p:tav tm="100000">
                                          <p:val>
                                            <p:strVal val="#ppt_y"/>
                                          </p:val>
                                        </p:tav>
                                      </p:tavLst>
                                    </p:anim>
                                    <p:anim calcmode="lin" valueType="num">
                                      <p:cBhvr>
                                        <p:cTn id="43" dur="500" fill="hold"/>
                                        <p:tgtEl>
                                          <p:spTgt spid="7"/>
                                        </p:tgtEl>
                                        <p:attrNameLst>
                                          <p:attrName>ppt_h</p:attrName>
                                        </p:attrNameLst>
                                      </p:cBhvr>
                                      <p:tavLst>
                                        <p:tav tm="0">
                                          <p:val>
                                            <p:strVal val="#ppt_h/10"/>
                                          </p:val>
                                        </p:tav>
                                        <p:tav tm="50000">
                                          <p:val>
                                            <p:strVal val="#ppt_h+.01"/>
                                          </p:val>
                                        </p:tav>
                                        <p:tav tm="100000">
                                          <p:val>
                                            <p:strVal val="#ppt_h"/>
                                          </p:val>
                                        </p:tav>
                                      </p:tavLst>
                                    </p:anim>
                                    <p:anim calcmode="lin" valueType="num">
                                      <p:cBhvr>
                                        <p:cTn id="44" dur="500" fill="hold"/>
                                        <p:tgtEl>
                                          <p:spTgt spid="7"/>
                                        </p:tgtEl>
                                        <p:attrNameLst>
                                          <p:attrName>ppt_w</p:attrName>
                                        </p:attrNameLst>
                                      </p:cBhvr>
                                      <p:tavLst>
                                        <p:tav tm="0">
                                          <p:val>
                                            <p:strVal val="#ppt_w/10"/>
                                          </p:val>
                                        </p:tav>
                                        <p:tav tm="50000">
                                          <p:val>
                                            <p:strVal val="#ppt_w+.01"/>
                                          </p:val>
                                        </p:tav>
                                        <p:tav tm="100000">
                                          <p:val>
                                            <p:strVal val="#ppt_w"/>
                                          </p:val>
                                        </p:tav>
                                      </p:tavLst>
                                    </p:anim>
                                    <p:animEffect transition="in" filter="fade">
                                      <p:cBhvr>
                                        <p:cTn id="45" dur="500" tmFilter="0,0; .5, 1; 1, 1"/>
                                        <p:tgtEl>
                                          <p:spTgt spid="7"/>
                                        </p:tgtEl>
                                      </p:cBhvr>
                                    </p:animEffect>
                                  </p:childTnLst>
                                </p:cTn>
                              </p:par>
                              <p:par>
                                <p:cTn id="46" presetID="53" presetClass="entr" presetSubtype="16" fill="hold" nodeType="withEffect">
                                  <p:stCondLst>
                                    <p:cond delay="1300"/>
                                  </p:stCondLst>
                                  <p:childTnLst>
                                    <p:set>
                                      <p:cBhvr>
                                        <p:cTn id="47" dur="1" fill="hold">
                                          <p:stCondLst>
                                            <p:cond delay="0"/>
                                          </p:stCondLst>
                                        </p:cTn>
                                        <p:tgtEl>
                                          <p:spTgt spid="8"/>
                                        </p:tgtEl>
                                        <p:attrNameLst>
                                          <p:attrName>style.visibility</p:attrName>
                                        </p:attrNameLst>
                                      </p:cBhvr>
                                      <p:to>
                                        <p:strVal val="visible"/>
                                      </p:to>
                                    </p:set>
                                    <p:anim calcmode="lin" valueType="num">
                                      <p:cBhvr>
                                        <p:cTn id="48" dur="3500" fill="hold"/>
                                        <p:tgtEl>
                                          <p:spTgt spid="8"/>
                                        </p:tgtEl>
                                        <p:attrNameLst>
                                          <p:attrName>ppt_w</p:attrName>
                                        </p:attrNameLst>
                                      </p:cBhvr>
                                      <p:tavLst>
                                        <p:tav tm="0">
                                          <p:val>
                                            <p:fltVal val="0"/>
                                          </p:val>
                                        </p:tav>
                                        <p:tav tm="100000">
                                          <p:val>
                                            <p:strVal val="#ppt_w"/>
                                          </p:val>
                                        </p:tav>
                                      </p:tavLst>
                                    </p:anim>
                                    <p:anim calcmode="lin" valueType="num">
                                      <p:cBhvr>
                                        <p:cTn id="49" dur="3500" fill="hold"/>
                                        <p:tgtEl>
                                          <p:spTgt spid="8"/>
                                        </p:tgtEl>
                                        <p:attrNameLst>
                                          <p:attrName>ppt_h</p:attrName>
                                        </p:attrNameLst>
                                      </p:cBhvr>
                                      <p:tavLst>
                                        <p:tav tm="0">
                                          <p:val>
                                            <p:fltVal val="0"/>
                                          </p:val>
                                        </p:tav>
                                        <p:tav tm="100000">
                                          <p:val>
                                            <p:strVal val="#ppt_h"/>
                                          </p:val>
                                        </p:tav>
                                      </p:tavLst>
                                    </p:anim>
                                    <p:animEffect transition="in" filter="fade">
                                      <p:cBhvr>
                                        <p:cTn id="50" dur="3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P spid="6" grpId="0"/>
      <p:bldP spid="7" grpId="0"/>
    </p:bld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4" name="3 Imagen"/>
          <p:cNvPicPr>
            <a:picLocks/>
          </p:cNvPicPr>
          <p:nvPr/>
        </p:nvPicPr>
        <p:blipFill>
          <a:blip r:embed="rId2" cstate="screen">
            <a:extLst>
              <a:ext uri="{28A0092B-C50C-407E-A947-70E740481C1C}">
                <a14:useLocalDpi xmlns:a14="http://schemas.microsoft.com/office/drawing/2010/main"/>
              </a:ext>
            </a:extLst>
          </a:blip>
          <a:stretch>
            <a:fillRect/>
          </a:stretch>
        </p:blipFill>
        <p:spPr>
          <a:xfrm>
            <a:off x="468000" y="295200"/>
            <a:ext cx="5040000" cy="3600000"/>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sp>
        <p:nvSpPr>
          <p:cNvPr id="5" name="4 CuadroTexto"/>
          <p:cNvSpPr txBox="1"/>
          <p:nvPr/>
        </p:nvSpPr>
        <p:spPr>
          <a:xfrm>
            <a:off x="2390275" y="-776410"/>
            <a:ext cx="3246273" cy="523220"/>
          </a:xfrm>
          <a:prstGeom prst="rect">
            <a:avLst/>
          </a:prstGeom>
          <a:noFill/>
        </p:spPr>
        <p:txBody>
          <a:bodyPr wrap="none" rtlCol="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es-AR" sz="2800" b="1" dirty="0" smtClean="0">
                <a:ln w="11430"/>
                <a:solidFill>
                  <a:schemeClr val="bg1">
                    <a:lumMod val="75000"/>
                  </a:schemeClr>
                </a:solidFill>
                <a:effectLst>
                  <a:outerShdw blurRad="50800" dist="39000" dir="5460000" algn="tl">
                    <a:srgbClr val="000000">
                      <a:alpha val="38000"/>
                    </a:srgbClr>
                  </a:outerShdw>
                </a:effectLst>
              </a:rPr>
              <a:t>Maravillas Naturales</a:t>
            </a:r>
            <a:endParaRPr lang="es-AR" sz="2800" b="1" dirty="0">
              <a:ln w="11430"/>
              <a:solidFill>
                <a:schemeClr val="bg1">
                  <a:lumMod val="75000"/>
                </a:schemeClr>
              </a:solidFill>
              <a:effectLst>
                <a:outerShdw blurRad="50800" dist="39000" dir="5460000" algn="tl">
                  <a:srgbClr val="000000">
                    <a:alpha val="38000"/>
                  </a:srgbClr>
                </a:outerShdw>
              </a:effectLst>
            </a:endParaRPr>
          </a:p>
        </p:txBody>
      </p:sp>
      <p:pic>
        <p:nvPicPr>
          <p:cNvPr id="6" name="5 Imagen"/>
          <p:cNvPicPr>
            <a:picLocks/>
          </p:cNvPicPr>
          <p:nvPr/>
        </p:nvPicPr>
        <p:blipFill>
          <a:blip r:embed="rId3">
            <a:extLst>
              <a:ext uri="{28A0092B-C50C-407E-A947-70E740481C1C}">
                <a14:useLocalDpi xmlns:a14="http://schemas.microsoft.com/office/drawing/2010/main"/>
              </a:ext>
            </a:extLst>
          </a:blip>
          <a:stretch>
            <a:fillRect/>
          </a:stretch>
        </p:blipFill>
        <p:spPr>
          <a:xfrm>
            <a:off x="468000" y="295200"/>
            <a:ext cx="5040000" cy="3600000"/>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sp>
        <p:nvSpPr>
          <p:cNvPr id="7" name="6 CuadroTexto"/>
          <p:cNvSpPr txBox="1"/>
          <p:nvPr/>
        </p:nvSpPr>
        <p:spPr>
          <a:xfrm>
            <a:off x="5990192" y="2846652"/>
            <a:ext cx="2535021" cy="646331"/>
          </a:xfrm>
          <a:prstGeom prst="rect">
            <a:avLst/>
          </a:prstGeom>
          <a:solidFill>
            <a:schemeClr val="tx1"/>
          </a:solidFill>
        </p:spPr>
        <p:txBody>
          <a:bodyPr wrap="square" rtlCol="0">
            <a:spAutoFit/>
          </a:bodyPr>
          <a:lstStyle/>
          <a:p>
            <a:pPr algn="ctr"/>
            <a:r>
              <a:rPr lang="es-AR" dirty="0">
                <a:solidFill>
                  <a:schemeClr val="tx2">
                    <a:lumMod val="40000"/>
                    <a:lumOff val="60000"/>
                  </a:schemeClr>
                </a:solidFill>
              </a:rPr>
              <a:t>Cuevas de </a:t>
            </a:r>
            <a:r>
              <a:rPr lang="es-AR" dirty="0" smtClean="0">
                <a:solidFill>
                  <a:schemeClr val="tx2">
                    <a:lumMod val="40000"/>
                    <a:lumOff val="60000"/>
                  </a:schemeClr>
                </a:solidFill>
              </a:rPr>
              <a:t>mármol</a:t>
            </a:r>
          </a:p>
          <a:p>
            <a:pPr algn="ctr"/>
            <a:endParaRPr lang="es-AR" dirty="0">
              <a:solidFill>
                <a:schemeClr val="tx2">
                  <a:lumMod val="40000"/>
                  <a:lumOff val="60000"/>
                </a:schemeClr>
              </a:solidFill>
            </a:endParaRPr>
          </a:p>
        </p:txBody>
      </p:sp>
      <p:sp>
        <p:nvSpPr>
          <p:cNvPr id="8" name="7 CuadroTexto"/>
          <p:cNvSpPr txBox="1"/>
          <p:nvPr/>
        </p:nvSpPr>
        <p:spPr>
          <a:xfrm>
            <a:off x="6357521" y="2846654"/>
            <a:ext cx="1988429" cy="646331"/>
          </a:xfrm>
          <a:prstGeom prst="rect">
            <a:avLst/>
          </a:prstGeom>
          <a:solidFill>
            <a:schemeClr val="tx1"/>
          </a:solidFill>
        </p:spPr>
        <p:txBody>
          <a:bodyPr wrap="none" rtlCol="0">
            <a:spAutoFit/>
          </a:bodyPr>
          <a:lstStyle>
            <a:defPPr>
              <a:defRPr lang="es-AR"/>
            </a:defPPr>
            <a:lvl1pPr>
              <a:defRPr>
                <a:solidFill>
                  <a:schemeClr val="bg1"/>
                </a:solidFill>
              </a:defRPr>
            </a:lvl1pPr>
          </a:lstStyle>
          <a:p>
            <a:pPr algn="ctr"/>
            <a:r>
              <a:rPr lang="es-AR" dirty="0" smtClean="0">
                <a:solidFill>
                  <a:schemeClr val="tx2">
                    <a:lumMod val="40000"/>
                    <a:lumOff val="60000"/>
                  </a:schemeClr>
                </a:solidFill>
              </a:rPr>
              <a:t>   Torres </a:t>
            </a:r>
            <a:r>
              <a:rPr lang="es-AR" dirty="0">
                <a:solidFill>
                  <a:schemeClr val="tx2">
                    <a:lumMod val="40000"/>
                    <a:lumOff val="60000"/>
                  </a:schemeClr>
                </a:solidFill>
              </a:rPr>
              <a:t>del </a:t>
            </a:r>
            <a:r>
              <a:rPr lang="es-AR" dirty="0" err="1" smtClean="0">
                <a:solidFill>
                  <a:schemeClr val="tx2">
                    <a:lumMod val="40000"/>
                    <a:lumOff val="60000"/>
                  </a:schemeClr>
                </a:solidFill>
              </a:rPr>
              <a:t>Paine</a:t>
            </a:r>
            <a:r>
              <a:rPr lang="es-AR" dirty="0" smtClean="0">
                <a:solidFill>
                  <a:schemeClr val="tx2">
                    <a:lumMod val="40000"/>
                    <a:lumOff val="60000"/>
                  </a:schemeClr>
                </a:solidFill>
              </a:rPr>
              <a:t>   </a:t>
            </a:r>
          </a:p>
          <a:p>
            <a:pPr algn="ctr"/>
            <a:endParaRPr lang="es-AR" dirty="0">
              <a:solidFill>
                <a:schemeClr val="tx2">
                  <a:lumMod val="40000"/>
                  <a:lumOff val="60000"/>
                </a:schemeClr>
              </a:solidFill>
            </a:endParaRPr>
          </a:p>
        </p:txBody>
      </p:sp>
      <p:pic>
        <p:nvPicPr>
          <p:cNvPr id="9" name="8 Imagen"/>
          <p:cNvPicPr>
            <a:picLocks/>
          </p:cNvPicPr>
          <p:nvPr/>
        </p:nvPicPr>
        <p:blipFill>
          <a:blip r:embed="rId4" cstate="screen">
            <a:extLst>
              <a:ext uri="{28A0092B-C50C-407E-A947-70E740481C1C}">
                <a14:useLocalDpi xmlns:a14="http://schemas.microsoft.com/office/drawing/2010/main"/>
              </a:ext>
            </a:extLst>
          </a:blip>
          <a:stretch>
            <a:fillRect/>
          </a:stretch>
        </p:blipFill>
        <p:spPr>
          <a:xfrm>
            <a:off x="468000" y="295200"/>
            <a:ext cx="5040000" cy="3600000"/>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pic>
        <p:nvPicPr>
          <p:cNvPr id="10" name="9 Imagen"/>
          <p:cNvPicPr>
            <a:picLocks/>
          </p:cNvPicPr>
          <p:nvPr/>
        </p:nvPicPr>
        <p:blipFill>
          <a:blip r:embed="rId5">
            <a:extLst>
              <a:ext uri="{28A0092B-C50C-407E-A947-70E740481C1C}">
                <a14:useLocalDpi xmlns:a14="http://schemas.microsoft.com/office/drawing/2010/main"/>
              </a:ext>
            </a:extLst>
          </a:blip>
          <a:stretch>
            <a:fillRect/>
          </a:stretch>
        </p:blipFill>
        <p:spPr>
          <a:xfrm>
            <a:off x="468000" y="295200"/>
            <a:ext cx="5040000" cy="3600000"/>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sp>
        <p:nvSpPr>
          <p:cNvPr id="11" name="10 CuadroTexto"/>
          <p:cNvSpPr txBox="1"/>
          <p:nvPr/>
        </p:nvSpPr>
        <p:spPr>
          <a:xfrm>
            <a:off x="6297450" y="2846651"/>
            <a:ext cx="1906163" cy="646331"/>
          </a:xfrm>
          <a:prstGeom prst="rect">
            <a:avLst/>
          </a:prstGeom>
          <a:solidFill>
            <a:schemeClr val="tx1"/>
          </a:solidFill>
        </p:spPr>
        <p:txBody>
          <a:bodyPr wrap="none" rtlCol="0">
            <a:spAutoFit/>
          </a:bodyPr>
          <a:lstStyle>
            <a:defPPr>
              <a:defRPr lang="es-AR"/>
            </a:defPPr>
            <a:lvl1pPr>
              <a:defRPr>
                <a:solidFill>
                  <a:schemeClr val="bg1"/>
                </a:solidFill>
              </a:defRPr>
            </a:lvl1pPr>
          </a:lstStyle>
          <a:p>
            <a:pPr algn="ctr"/>
            <a:r>
              <a:rPr lang="es-AR" dirty="0" smtClean="0">
                <a:solidFill>
                  <a:schemeClr val="tx2">
                    <a:lumMod val="40000"/>
                    <a:lumOff val="60000"/>
                  </a:schemeClr>
                </a:solidFill>
              </a:rPr>
              <a:t>    Isla de Pascua    </a:t>
            </a:r>
          </a:p>
          <a:p>
            <a:pPr algn="ctr"/>
            <a:endParaRPr lang="es-AR" dirty="0">
              <a:solidFill>
                <a:schemeClr val="tx2">
                  <a:lumMod val="40000"/>
                  <a:lumOff val="60000"/>
                </a:schemeClr>
              </a:solidFill>
            </a:endParaRPr>
          </a:p>
        </p:txBody>
      </p:sp>
      <p:pic>
        <p:nvPicPr>
          <p:cNvPr id="12" name="11 Imagen"/>
          <p:cNvPicPr>
            <a:picLocks/>
          </p:cNvPicPr>
          <p:nvPr/>
        </p:nvPicPr>
        <p:blipFill>
          <a:blip r:embed="rId6">
            <a:extLst>
              <a:ext uri="{28A0092B-C50C-407E-A947-70E740481C1C}">
                <a14:useLocalDpi xmlns:a14="http://schemas.microsoft.com/office/drawing/2010/main"/>
              </a:ext>
            </a:extLst>
          </a:blip>
          <a:stretch>
            <a:fillRect/>
          </a:stretch>
        </p:blipFill>
        <p:spPr>
          <a:xfrm>
            <a:off x="468000" y="295200"/>
            <a:ext cx="5040000" cy="3600000"/>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pic>
        <p:nvPicPr>
          <p:cNvPr id="13" name="12 Imagen"/>
          <p:cNvPicPr>
            <a:picLocks/>
          </p:cNvPicPr>
          <p:nvPr/>
        </p:nvPicPr>
        <p:blipFill>
          <a:blip r:embed="rId7">
            <a:extLst>
              <a:ext uri="{28A0092B-C50C-407E-A947-70E740481C1C}">
                <a14:useLocalDpi xmlns:a14="http://schemas.microsoft.com/office/drawing/2010/main"/>
              </a:ext>
            </a:extLst>
          </a:blip>
          <a:stretch>
            <a:fillRect/>
          </a:stretch>
        </p:blipFill>
        <p:spPr>
          <a:xfrm>
            <a:off x="468000" y="295200"/>
            <a:ext cx="5040000" cy="3600000"/>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pic>
        <p:nvPicPr>
          <p:cNvPr id="14" name="13 Imagen"/>
          <p:cNvPicPr>
            <a:picLocks/>
          </p:cNvPicPr>
          <p:nvPr/>
        </p:nvPicPr>
        <p:blipFill>
          <a:blip r:embed="rId8">
            <a:extLst>
              <a:ext uri="{28A0092B-C50C-407E-A947-70E740481C1C}">
                <a14:useLocalDpi xmlns:a14="http://schemas.microsoft.com/office/drawing/2010/main"/>
              </a:ext>
            </a:extLst>
          </a:blip>
          <a:stretch>
            <a:fillRect/>
          </a:stretch>
        </p:blipFill>
        <p:spPr>
          <a:xfrm>
            <a:off x="468000" y="295200"/>
            <a:ext cx="5040000" cy="3600000"/>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pic>
        <p:nvPicPr>
          <p:cNvPr id="15" name="14 Imagen"/>
          <p:cNvPicPr>
            <a:picLocks/>
          </p:cNvPicPr>
          <p:nvPr/>
        </p:nvPicPr>
        <p:blipFill>
          <a:blip r:embed="rId9" cstate="screen">
            <a:extLst>
              <a:ext uri="{28A0092B-C50C-407E-A947-70E740481C1C}">
                <a14:useLocalDpi xmlns:a14="http://schemas.microsoft.com/office/drawing/2010/main"/>
              </a:ext>
            </a:extLst>
          </a:blip>
          <a:stretch>
            <a:fillRect/>
          </a:stretch>
        </p:blipFill>
        <p:spPr>
          <a:xfrm>
            <a:off x="468000" y="295200"/>
            <a:ext cx="5040000" cy="3600000"/>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sp>
        <p:nvSpPr>
          <p:cNvPr id="17" name="16 CuadroTexto"/>
          <p:cNvSpPr txBox="1"/>
          <p:nvPr/>
        </p:nvSpPr>
        <p:spPr>
          <a:xfrm>
            <a:off x="5935502" y="2846654"/>
            <a:ext cx="2644399" cy="646331"/>
          </a:xfrm>
          <a:prstGeom prst="rect">
            <a:avLst/>
          </a:prstGeom>
          <a:solidFill>
            <a:schemeClr val="tx1"/>
          </a:solidFill>
        </p:spPr>
        <p:txBody>
          <a:bodyPr wrap="square" rtlCol="0">
            <a:spAutoFit/>
          </a:bodyPr>
          <a:lstStyle>
            <a:defPPr>
              <a:defRPr lang="es-AR"/>
            </a:defPPr>
            <a:lvl1pPr>
              <a:defRPr>
                <a:solidFill>
                  <a:schemeClr val="bg1"/>
                </a:solidFill>
              </a:defRPr>
            </a:lvl1pPr>
          </a:lstStyle>
          <a:p>
            <a:pPr algn="ctr"/>
            <a:r>
              <a:rPr lang="es-AR" dirty="0" smtClean="0">
                <a:solidFill>
                  <a:schemeClr val="tx2">
                    <a:lumMod val="40000"/>
                    <a:lumOff val="60000"/>
                  </a:schemeClr>
                </a:solidFill>
              </a:rPr>
              <a:t>Bosque de Araucaria</a:t>
            </a:r>
          </a:p>
          <a:p>
            <a:pPr algn="ctr"/>
            <a:r>
              <a:rPr lang="es-AR" dirty="0" smtClean="0">
                <a:solidFill>
                  <a:schemeClr val="tx2">
                    <a:lumMod val="40000"/>
                    <a:lumOff val="60000"/>
                  </a:schemeClr>
                </a:solidFill>
              </a:rPr>
              <a:t>                    </a:t>
            </a:r>
            <a:endParaRPr lang="es-AR" dirty="0">
              <a:solidFill>
                <a:schemeClr val="tx2">
                  <a:lumMod val="40000"/>
                  <a:lumOff val="60000"/>
                </a:schemeClr>
              </a:solidFill>
            </a:endParaRPr>
          </a:p>
        </p:txBody>
      </p:sp>
      <p:sp>
        <p:nvSpPr>
          <p:cNvPr id="2" name="1 CuadroTexto"/>
          <p:cNvSpPr txBox="1"/>
          <p:nvPr/>
        </p:nvSpPr>
        <p:spPr>
          <a:xfrm>
            <a:off x="161767" y="3944917"/>
            <a:ext cx="8532472" cy="1169551"/>
          </a:xfrm>
          <a:prstGeom prst="rect">
            <a:avLst/>
          </a:prstGeom>
          <a:noFill/>
        </p:spPr>
        <p:txBody>
          <a:bodyPr wrap="square" rtlCol="0">
            <a:spAutoFit/>
          </a:bodyPr>
          <a:lstStyle/>
          <a:p>
            <a:pPr algn="just"/>
            <a:r>
              <a:rPr lang="es-AR" sz="1400" dirty="0" smtClean="0">
                <a:solidFill>
                  <a:schemeClr val="bg1"/>
                </a:solidFill>
              </a:rPr>
              <a:t>Es </a:t>
            </a:r>
            <a:r>
              <a:rPr lang="es-AR" sz="1400" dirty="0">
                <a:solidFill>
                  <a:schemeClr val="bg1"/>
                </a:solidFill>
              </a:rPr>
              <a:t>una formación mineral de carbonato de calcio, en las costas del lago General Carrera, Chile. A lo largo de los años, las aguas del lago han erosionado los escarpes costeros, creando estas formaciones, las cuales cuando el lago se encuentra en un nivel bajo, se pueden recorrer interiormente en pequeñas embarcaciones. Consiste en unos cuantos islotes ubicados a escasos metros de la orilla del lago, que reciben los nombres de Catedral de Mármol, Capilla de Mármol y Caverna de Mármol.</a:t>
            </a:r>
          </a:p>
        </p:txBody>
      </p:sp>
      <p:sp>
        <p:nvSpPr>
          <p:cNvPr id="18" name="17 CuadroTexto"/>
          <p:cNvSpPr txBox="1"/>
          <p:nvPr/>
        </p:nvSpPr>
        <p:spPr>
          <a:xfrm>
            <a:off x="161767" y="4052638"/>
            <a:ext cx="8532472" cy="954107"/>
          </a:xfrm>
          <a:prstGeom prst="rect">
            <a:avLst/>
          </a:prstGeom>
          <a:noFill/>
        </p:spPr>
        <p:txBody>
          <a:bodyPr wrap="square" rtlCol="0">
            <a:spAutoFit/>
          </a:bodyPr>
          <a:lstStyle/>
          <a:p>
            <a:pPr algn="just"/>
            <a:r>
              <a:rPr lang="es-AR" sz="1400" dirty="0">
                <a:solidFill>
                  <a:schemeClr val="bg1"/>
                </a:solidFill>
              </a:rPr>
              <a:t>Es un parque nacional que abarca montañas, glaciares, lagos y ríos en el sur de Chile Patagonia y 2.422 Km2  de extensión, con una altura de 2.850 m sobre el nivel del mar.</a:t>
            </a:r>
          </a:p>
          <a:p>
            <a:pPr algn="just"/>
            <a:r>
              <a:rPr lang="es-AR" sz="1400" dirty="0">
                <a:solidFill>
                  <a:schemeClr val="bg1"/>
                </a:solidFill>
              </a:rPr>
              <a:t>La Cordillera del </a:t>
            </a:r>
            <a:r>
              <a:rPr lang="es-AR" sz="1400" dirty="0" err="1">
                <a:solidFill>
                  <a:schemeClr val="bg1"/>
                </a:solidFill>
              </a:rPr>
              <a:t>Paine</a:t>
            </a:r>
            <a:r>
              <a:rPr lang="es-AR" sz="1400" dirty="0">
                <a:solidFill>
                  <a:schemeClr val="bg1"/>
                </a:solidFill>
              </a:rPr>
              <a:t> es la pieza central del parque. Se encuentra en una zona de transición entre los bosques subpolares magallánicos y las estepas patagónicas .</a:t>
            </a:r>
          </a:p>
        </p:txBody>
      </p:sp>
      <p:sp>
        <p:nvSpPr>
          <p:cNvPr id="19" name="18 CuadroTexto"/>
          <p:cNvSpPr txBox="1"/>
          <p:nvPr/>
        </p:nvSpPr>
        <p:spPr>
          <a:xfrm>
            <a:off x="206368" y="3973949"/>
            <a:ext cx="8532472" cy="1169551"/>
          </a:xfrm>
          <a:prstGeom prst="rect">
            <a:avLst/>
          </a:prstGeom>
          <a:solidFill>
            <a:schemeClr val="tx1"/>
          </a:solidFill>
        </p:spPr>
        <p:txBody>
          <a:bodyPr wrap="square" rtlCol="0">
            <a:spAutoFit/>
          </a:bodyPr>
          <a:lstStyle/>
          <a:p>
            <a:pPr algn="just"/>
            <a:r>
              <a:rPr lang="es-AR" sz="1400" dirty="0" smtClean="0">
                <a:solidFill>
                  <a:schemeClr val="bg1"/>
                </a:solidFill>
              </a:rPr>
              <a:t>Es una </a:t>
            </a:r>
            <a:r>
              <a:rPr lang="es-AR" sz="1400" dirty="0">
                <a:solidFill>
                  <a:schemeClr val="bg1"/>
                </a:solidFill>
              </a:rPr>
              <a:t>isla </a:t>
            </a:r>
            <a:r>
              <a:rPr lang="es-AR" sz="1400" dirty="0" smtClean="0">
                <a:solidFill>
                  <a:schemeClr val="bg1"/>
                </a:solidFill>
              </a:rPr>
              <a:t>ubicada </a:t>
            </a:r>
            <a:r>
              <a:rPr lang="es-AR" sz="1400" dirty="0">
                <a:solidFill>
                  <a:schemeClr val="bg1"/>
                </a:solidFill>
              </a:rPr>
              <a:t>en la Polinesia, en medio del océano Pacífico a 3700 km de Caldera</a:t>
            </a:r>
            <a:r>
              <a:rPr lang="es-AR" sz="1400" dirty="0" smtClean="0">
                <a:solidFill>
                  <a:schemeClr val="bg1"/>
                </a:solidFill>
              </a:rPr>
              <a:t>. </a:t>
            </a:r>
            <a:r>
              <a:rPr lang="es-AR" sz="1400" dirty="0">
                <a:solidFill>
                  <a:schemeClr val="bg1"/>
                </a:solidFill>
              </a:rPr>
              <a:t>Tiene una superficie de 163,6 km², lo que la convierte en la mayor de las islas del Chile insular, y una población de 5035 </a:t>
            </a:r>
            <a:r>
              <a:rPr lang="es-AR" sz="1400" dirty="0" smtClean="0">
                <a:solidFill>
                  <a:schemeClr val="bg1"/>
                </a:solidFill>
              </a:rPr>
              <a:t>habitantes. Isla de una singular belleza </a:t>
            </a:r>
            <a:r>
              <a:rPr lang="es-AR" sz="1400" dirty="0">
                <a:solidFill>
                  <a:schemeClr val="bg1"/>
                </a:solidFill>
              </a:rPr>
              <a:t>natural y su misteriosa cultura ancestral de la etnia </a:t>
            </a:r>
            <a:r>
              <a:rPr lang="es-AR" sz="1400" dirty="0" smtClean="0">
                <a:solidFill>
                  <a:schemeClr val="bg1"/>
                </a:solidFill>
              </a:rPr>
              <a:t>“</a:t>
            </a:r>
            <a:r>
              <a:rPr lang="es-AR" sz="1400" dirty="0" err="1" smtClean="0">
                <a:solidFill>
                  <a:schemeClr val="bg1"/>
                </a:solidFill>
              </a:rPr>
              <a:t>rapanui</a:t>
            </a:r>
            <a:r>
              <a:rPr lang="es-AR" sz="1400" dirty="0" smtClean="0">
                <a:solidFill>
                  <a:schemeClr val="bg1"/>
                </a:solidFill>
              </a:rPr>
              <a:t>”, </a:t>
            </a:r>
            <a:r>
              <a:rPr lang="es-AR" sz="1400" dirty="0">
                <a:solidFill>
                  <a:schemeClr val="bg1"/>
                </a:solidFill>
              </a:rPr>
              <a:t>cuyo más notable vestigio corresponde a enormes estatuas conocidas como </a:t>
            </a:r>
            <a:r>
              <a:rPr lang="es-AR" sz="1400" b="1" i="1" dirty="0" err="1">
                <a:solidFill>
                  <a:schemeClr val="bg1"/>
                </a:solidFill>
              </a:rPr>
              <a:t>moái</a:t>
            </a:r>
            <a:r>
              <a:rPr lang="es-AR" sz="1400" dirty="0">
                <a:solidFill>
                  <a:schemeClr val="bg1"/>
                </a:solidFill>
              </a:rPr>
              <a:t>. </a:t>
            </a:r>
            <a:r>
              <a:rPr lang="es-AR" sz="1400" dirty="0" smtClean="0">
                <a:solidFill>
                  <a:schemeClr val="bg1"/>
                </a:solidFill>
              </a:rPr>
              <a:t>La UNESCO </a:t>
            </a:r>
            <a:r>
              <a:rPr lang="es-AR" sz="1400" dirty="0">
                <a:solidFill>
                  <a:schemeClr val="bg1"/>
                </a:solidFill>
              </a:rPr>
              <a:t>declaró este parque como patrimonio de la humanidad en 1995.</a:t>
            </a:r>
          </a:p>
        </p:txBody>
      </p:sp>
      <p:sp>
        <p:nvSpPr>
          <p:cNvPr id="20" name="19 CuadroTexto"/>
          <p:cNvSpPr txBox="1"/>
          <p:nvPr/>
        </p:nvSpPr>
        <p:spPr>
          <a:xfrm>
            <a:off x="215662" y="3988977"/>
            <a:ext cx="8532472" cy="1169551"/>
          </a:xfrm>
          <a:prstGeom prst="rect">
            <a:avLst/>
          </a:prstGeom>
          <a:solidFill>
            <a:schemeClr val="tx1"/>
          </a:solidFill>
        </p:spPr>
        <p:txBody>
          <a:bodyPr wrap="square" rtlCol="0">
            <a:spAutoFit/>
          </a:bodyPr>
          <a:lstStyle/>
          <a:p>
            <a:pPr algn="just"/>
            <a:r>
              <a:rPr lang="es-AR" sz="1400" dirty="0">
                <a:solidFill>
                  <a:schemeClr val="bg1"/>
                </a:solidFill>
              </a:rPr>
              <a:t>Araucaria araucana (comúnmente llamado la araucaria , árbol </a:t>
            </a:r>
            <a:r>
              <a:rPr lang="es-AR" sz="1400" dirty="0" smtClean="0">
                <a:solidFill>
                  <a:schemeClr val="bg1"/>
                </a:solidFill>
              </a:rPr>
              <a:t>cola de mono, </a:t>
            </a:r>
            <a:r>
              <a:rPr lang="es-AR" sz="1400" dirty="0">
                <a:solidFill>
                  <a:schemeClr val="bg1"/>
                </a:solidFill>
              </a:rPr>
              <a:t>pino </a:t>
            </a:r>
            <a:r>
              <a:rPr lang="es-AR" sz="1400" dirty="0" smtClean="0">
                <a:solidFill>
                  <a:schemeClr val="bg1"/>
                </a:solidFill>
              </a:rPr>
              <a:t>chileno, </a:t>
            </a:r>
            <a:r>
              <a:rPr lang="es-AR" sz="1400" dirty="0">
                <a:solidFill>
                  <a:schemeClr val="bg1"/>
                </a:solidFill>
              </a:rPr>
              <a:t>o pehuén ) es un árbol de hoja perenne árbol que crece hasta 40 </a:t>
            </a:r>
            <a:r>
              <a:rPr lang="es-AR" sz="1400" dirty="0" smtClean="0">
                <a:solidFill>
                  <a:schemeClr val="bg1"/>
                </a:solidFill>
              </a:rPr>
              <a:t>m </a:t>
            </a:r>
            <a:r>
              <a:rPr lang="es-AR" sz="1400" dirty="0">
                <a:solidFill>
                  <a:schemeClr val="bg1"/>
                </a:solidFill>
              </a:rPr>
              <a:t>de altura, con un </a:t>
            </a:r>
            <a:r>
              <a:rPr lang="es-AR" sz="1400" dirty="0" smtClean="0">
                <a:solidFill>
                  <a:schemeClr val="bg1"/>
                </a:solidFill>
              </a:rPr>
              <a:t>2 m de </a:t>
            </a:r>
            <a:r>
              <a:rPr lang="es-AR" sz="1400" dirty="0">
                <a:solidFill>
                  <a:schemeClr val="bg1"/>
                </a:solidFill>
              </a:rPr>
              <a:t>diámetro en el tronco. El árbol es nativo del centro y sur de Chile y el oeste de Argentina </a:t>
            </a:r>
            <a:r>
              <a:rPr lang="es-AR" sz="1400" dirty="0" smtClean="0">
                <a:solidFill>
                  <a:schemeClr val="bg1"/>
                </a:solidFill>
              </a:rPr>
              <a:t>. Es </a:t>
            </a:r>
            <a:r>
              <a:rPr lang="es-AR" sz="1400" dirty="0">
                <a:solidFill>
                  <a:schemeClr val="bg1"/>
                </a:solidFill>
              </a:rPr>
              <a:t>la especie más resistentes </a:t>
            </a:r>
            <a:r>
              <a:rPr lang="es-AR" sz="1400" dirty="0" smtClean="0">
                <a:solidFill>
                  <a:schemeClr val="bg1"/>
                </a:solidFill>
              </a:rPr>
              <a:t>de las coníferas </a:t>
            </a:r>
            <a:r>
              <a:rPr lang="es-AR" sz="1400" dirty="0">
                <a:solidFill>
                  <a:schemeClr val="bg1"/>
                </a:solidFill>
              </a:rPr>
              <a:t>género </a:t>
            </a:r>
            <a:r>
              <a:rPr lang="es-AR" sz="1400" dirty="0" smtClean="0">
                <a:solidFill>
                  <a:schemeClr val="bg1"/>
                </a:solidFill>
              </a:rPr>
              <a:t>Araucaria. </a:t>
            </a:r>
            <a:r>
              <a:rPr lang="es-AR" sz="1400" dirty="0">
                <a:solidFill>
                  <a:schemeClr val="bg1"/>
                </a:solidFill>
              </a:rPr>
              <a:t>Debido a la gran edad de esta especie, que se describe a veces como un fósil viviente </a:t>
            </a:r>
            <a:r>
              <a:rPr lang="es-AR" sz="1400" dirty="0" smtClean="0">
                <a:solidFill>
                  <a:schemeClr val="bg1"/>
                </a:solidFill>
              </a:rPr>
              <a:t>.</a:t>
            </a:r>
          </a:p>
          <a:p>
            <a:pPr algn="just"/>
            <a:endParaRPr lang="es-AR" sz="1400" dirty="0">
              <a:solidFill>
                <a:schemeClr val="bg1"/>
              </a:solidFill>
            </a:endParaRPr>
          </a:p>
        </p:txBody>
      </p:sp>
      <p:sp>
        <p:nvSpPr>
          <p:cNvPr id="21" name="20 CuadroTexto"/>
          <p:cNvSpPr txBox="1"/>
          <p:nvPr/>
        </p:nvSpPr>
        <p:spPr>
          <a:xfrm rot="18883918">
            <a:off x="8183523" y="4597287"/>
            <a:ext cx="1021433" cy="369332"/>
          </a:xfrm>
          <a:prstGeom prst="rect">
            <a:avLst/>
          </a:prstGeom>
          <a:noFill/>
        </p:spPr>
        <p:txBody>
          <a:bodyPr wrap="none" rtlCol="0">
            <a:spAutoFit/>
          </a:bodyPr>
          <a:lstStyle/>
          <a:p>
            <a:pPr algn="ctr"/>
            <a:r>
              <a:rPr lang="es-AR" dirty="0" err="1" smtClean="0">
                <a:solidFill>
                  <a:schemeClr val="bg1"/>
                </a:solidFill>
                <a:latin typeface="Alex Brush" pitchFamily="2" charset="0"/>
              </a:rPr>
              <a:t>RaúlTM</a:t>
            </a:r>
            <a:endParaRPr lang="es-AR" dirty="0" smtClean="0">
              <a:solidFill>
                <a:schemeClr val="bg1"/>
              </a:solidFill>
              <a:latin typeface="Alex Brush" pitchFamily="2" charset="0"/>
            </a:endParaRPr>
          </a:p>
        </p:txBody>
      </p:sp>
    </p:spTree>
    <p:extLst>
      <p:ext uri="{BB962C8B-B14F-4D97-AF65-F5344CB8AC3E}">
        <p14:creationId xmlns:p14="http://schemas.microsoft.com/office/powerpoint/2010/main" val="3742774088"/>
      </p:ext>
    </p:extLst>
  </p:cSld>
  <p:clrMapOvr>
    <a:masterClrMapping/>
  </p:clrMapOvr>
  <mc:AlternateContent xmlns:mc="http://schemas.openxmlformats.org/markup-compatibility/2006" xmlns:p14="http://schemas.microsoft.com/office/powerpoint/2010/main">
    <mc:Choice Requires="p14">
      <p:transition spd="slow" p14:dur="3900">
        <p14:glitter dir="u" pattern="hexago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path" presetSubtype="0" fill="hold" grpId="0" nodeType="withEffect">
                                  <p:stCondLst>
                                    <p:cond delay="0"/>
                                  </p:stCondLst>
                                  <p:iterate type="lt">
                                    <p:tmPct val="10000"/>
                                  </p:iterate>
                                  <p:childTnLst>
                                    <p:animMotion origin="layout" path="M 0.37517 0.19419 L 0.40417 0.34393 L 0.50017 0.34393 L 0.42309 0.43624 L 0.45226 0.58629 L 0.37517 0.49367 L 0.29809 0.58629 L 0.32726 0.43624 L 0.25017 0.34393 L 0.34618 0.34393 L 0.37517 0.19419 Z " pathEditMode="relative" rAng="0" ptsTypes="FFFFFFFFFFF">
                                      <p:cBhvr>
                                        <p:cTn id="6" dur="1000" fill="hold"/>
                                        <p:tgtEl>
                                          <p:spTgt spid="5"/>
                                        </p:tgtEl>
                                        <p:attrNameLst>
                                          <p:attrName>ppt_x</p:attrName>
                                          <p:attrName>ppt_y</p:attrName>
                                        </p:attrNameLst>
                                      </p:cBhvr>
                                      <p:rCtr x="0" y="19605"/>
                                    </p:animMotion>
                                  </p:childTnLst>
                                </p:cTn>
                              </p:par>
                            </p:childTnLst>
                          </p:cTn>
                        </p:par>
                        <p:par>
                          <p:cTn id="7" fill="hold">
                            <p:stCondLst>
                              <p:cond delay="2800"/>
                            </p:stCondLst>
                            <p:childTnLst>
                              <p:par>
                                <p:cTn id="8" presetID="41" presetClass="entr" presetSubtype="0" fill="hold" grpId="0" nodeType="afterEffect">
                                  <p:stCondLst>
                                    <p:cond delay="0"/>
                                  </p:stCondLst>
                                  <p:iterate type="lt">
                                    <p:tmPct val="10000"/>
                                  </p:iterate>
                                  <p:childTnLst>
                                    <p:set>
                                      <p:cBhvr>
                                        <p:cTn id="9" dur="1" fill="hold">
                                          <p:stCondLst>
                                            <p:cond delay="0"/>
                                          </p:stCondLst>
                                        </p:cTn>
                                        <p:tgtEl>
                                          <p:spTgt spid="7"/>
                                        </p:tgtEl>
                                        <p:attrNameLst>
                                          <p:attrName>style.visibility</p:attrName>
                                        </p:attrNameLst>
                                      </p:cBhvr>
                                      <p:to>
                                        <p:strVal val="visible"/>
                                      </p:to>
                                    </p:set>
                                    <p:anim calcmode="lin" valueType="num">
                                      <p:cBhvr>
                                        <p:cTn id="10" dur="500" fill="hold"/>
                                        <p:tgtEl>
                                          <p:spTgt spid="7"/>
                                        </p:tgtEl>
                                        <p:attrNameLst>
                                          <p:attrName>ppt_x</p:attrName>
                                        </p:attrNameLst>
                                      </p:cBhvr>
                                      <p:tavLst>
                                        <p:tav tm="0">
                                          <p:val>
                                            <p:strVal val="#ppt_x"/>
                                          </p:val>
                                        </p:tav>
                                        <p:tav tm="50000">
                                          <p:val>
                                            <p:strVal val="#ppt_x+.1"/>
                                          </p:val>
                                        </p:tav>
                                        <p:tav tm="100000">
                                          <p:val>
                                            <p:strVal val="#ppt_x"/>
                                          </p:val>
                                        </p:tav>
                                      </p:tavLst>
                                    </p:anim>
                                    <p:anim calcmode="lin" valueType="num">
                                      <p:cBhvr>
                                        <p:cTn id="11" dur="500" fill="hold"/>
                                        <p:tgtEl>
                                          <p:spTgt spid="7"/>
                                        </p:tgtEl>
                                        <p:attrNameLst>
                                          <p:attrName>ppt_y</p:attrName>
                                        </p:attrNameLst>
                                      </p:cBhvr>
                                      <p:tavLst>
                                        <p:tav tm="0">
                                          <p:val>
                                            <p:strVal val="#ppt_y"/>
                                          </p:val>
                                        </p:tav>
                                        <p:tav tm="100000">
                                          <p:val>
                                            <p:strVal val="#ppt_y"/>
                                          </p:val>
                                        </p:tav>
                                      </p:tavLst>
                                    </p:anim>
                                    <p:anim calcmode="lin" valueType="num">
                                      <p:cBhvr>
                                        <p:cTn id="12" dur="500" fill="hold"/>
                                        <p:tgtEl>
                                          <p:spTgt spid="7"/>
                                        </p:tgtEl>
                                        <p:attrNameLst>
                                          <p:attrName>ppt_h</p:attrName>
                                        </p:attrNameLst>
                                      </p:cBhvr>
                                      <p:tavLst>
                                        <p:tav tm="0">
                                          <p:val>
                                            <p:strVal val="#ppt_h/10"/>
                                          </p:val>
                                        </p:tav>
                                        <p:tav tm="50000">
                                          <p:val>
                                            <p:strVal val="#ppt_h+.01"/>
                                          </p:val>
                                        </p:tav>
                                        <p:tav tm="100000">
                                          <p:val>
                                            <p:strVal val="#ppt_h"/>
                                          </p:val>
                                        </p:tav>
                                      </p:tavLst>
                                    </p:anim>
                                    <p:anim calcmode="lin" valueType="num">
                                      <p:cBhvr>
                                        <p:cTn id="13" dur="500" fill="hold"/>
                                        <p:tgtEl>
                                          <p:spTgt spid="7"/>
                                        </p:tgtEl>
                                        <p:attrNameLst>
                                          <p:attrName>ppt_w</p:attrName>
                                        </p:attrNameLst>
                                      </p:cBhvr>
                                      <p:tavLst>
                                        <p:tav tm="0">
                                          <p:val>
                                            <p:strVal val="#ppt_w/10"/>
                                          </p:val>
                                        </p:tav>
                                        <p:tav tm="50000">
                                          <p:val>
                                            <p:strVal val="#ppt_w+.01"/>
                                          </p:val>
                                        </p:tav>
                                        <p:tav tm="100000">
                                          <p:val>
                                            <p:strVal val="#ppt_w"/>
                                          </p:val>
                                        </p:tav>
                                      </p:tavLst>
                                    </p:anim>
                                    <p:animEffect transition="in" filter="fade">
                                      <p:cBhvr>
                                        <p:cTn id="14" dur="500" tmFilter="0,0; .5, 1; 1, 1"/>
                                        <p:tgtEl>
                                          <p:spTgt spid="7"/>
                                        </p:tgtEl>
                                      </p:cBhvr>
                                    </p:animEffect>
                                  </p:childTnLst>
                                </p:cTn>
                              </p:par>
                              <p:par>
                                <p:cTn id="15" presetID="45" presetClass="entr" presetSubtype="0"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2000"/>
                                        <p:tgtEl>
                                          <p:spTgt spid="4"/>
                                        </p:tgtEl>
                                      </p:cBhvr>
                                    </p:animEffect>
                                    <p:anim calcmode="lin" valueType="num">
                                      <p:cBhvr>
                                        <p:cTn id="18" dur="2000" fill="hold"/>
                                        <p:tgtEl>
                                          <p:spTgt spid="4"/>
                                        </p:tgtEl>
                                        <p:attrNameLst>
                                          <p:attrName>ppt_w</p:attrName>
                                        </p:attrNameLst>
                                      </p:cBhvr>
                                      <p:tavLst>
                                        <p:tav tm="0" fmla="#ppt_w*sin(2.5*pi*$)">
                                          <p:val>
                                            <p:fltVal val="0"/>
                                          </p:val>
                                        </p:tav>
                                        <p:tav tm="100000">
                                          <p:val>
                                            <p:fltVal val="1"/>
                                          </p:val>
                                        </p:tav>
                                      </p:tavLst>
                                    </p:anim>
                                    <p:anim calcmode="lin" valueType="num">
                                      <p:cBhvr>
                                        <p:cTn id="19" dur="2000" fill="hold"/>
                                        <p:tgtEl>
                                          <p:spTgt spid="4"/>
                                        </p:tgtEl>
                                        <p:attrNameLst>
                                          <p:attrName>ppt_h</p:attrName>
                                        </p:attrNameLst>
                                      </p:cBhvr>
                                      <p:tavLst>
                                        <p:tav tm="0">
                                          <p:val>
                                            <p:strVal val="#ppt_h"/>
                                          </p:val>
                                        </p:tav>
                                        <p:tav tm="100000">
                                          <p:val>
                                            <p:strVal val="#ppt_h"/>
                                          </p:val>
                                        </p:tav>
                                      </p:tavLst>
                                    </p:anim>
                                  </p:childTnLst>
                                </p:cTn>
                              </p:par>
                              <p:par>
                                <p:cTn id="20" presetID="10" presetClass="entr" presetSubtype="0" fill="hold" grpId="0" nodeType="withEffect">
                                  <p:stCondLst>
                                    <p:cond delay="1200"/>
                                  </p:stCondLst>
                                  <p:childTnLst>
                                    <p:set>
                                      <p:cBhvr>
                                        <p:cTn id="21" dur="1" fill="hold">
                                          <p:stCondLst>
                                            <p:cond delay="0"/>
                                          </p:stCondLst>
                                        </p:cTn>
                                        <p:tgtEl>
                                          <p:spTgt spid="2"/>
                                        </p:tgtEl>
                                        <p:attrNameLst>
                                          <p:attrName>style.visibility</p:attrName>
                                        </p:attrNameLst>
                                      </p:cBhvr>
                                      <p:to>
                                        <p:strVal val="visible"/>
                                      </p:to>
                                    </p:set>
                                    <p:animEffect transition="in" filter="fade">
                                      <p:cBhvr>
                                        <p:cTn id="22" dur="3000"/>
                                        <p:tgtEl>
                                          <p:spTgt spid="2"/>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6"/>
                                        </p:tgtEl>
                                        <p:attrNameLst>
                                          <p:attrName>style.visibility</p:attrName>
                                        </p:attrNameLst>
                                      </p:cBhvr>
                                      <p:to>
                                        <p:strVal val="visible"/>
                                      </p:to>
                                    </p:set>
                                    <p:animEffect transition="in" filter="fade">
                                      <p:cBhvr>
                                        <p:cTn id="27" dur="1000"/>
                                        <p:tgtEl>
                                          <p:spTgt spid="6"/>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9"/>
                                        </p:tgtEl>
                                        <p:attrNameLst>
                                          <p:attrName>style.visibility</p:attrName>
                                        </p:attrNameLst>
                                      </p:cBhvr>
                                      <p:to>
                                        <p:strVal val="visible"/>
                                      </p:to>
                                    </p:set>
                                    <p:animEffect transition="in" filter="fade">
                                      <p:cBhvr>
                                        <p:cTn id="32" dur="1000"/>
                                        <p:tgtEl>
                                          <p:spTgt spid="9"/>
                                        </p:tgtEl>
                                      </p:cBhvr>
                                    </p:animEffect>
                                  </p:childTnLst>
                                </p:cTn>
                              </p:par>
                            </p:childTnLst>
                          </p:cTn>
                        </p:par>
                        <p:par>
                          <p:cTn id="33" fill="hold">
                            <p:stCondLst>
                              <p:cond delay="1000"/>
                            </p:stCondLst>
                            <p:childTnLst>
                              <p:par>
                                <p:cTn id="34" presetID="41" presetClass="entr" presetSubtype="0" fill="hold" grpId="0" nodeType="afterEffect">
                                  <p:stCondLst>
                                    <p:cond delay="0"/>
                                  </p:stCondLst>
                                  <p:iterate type="lt">
                                    <p:tmPct val="10000"/>
                                  </p:iterate>
                                  <p:childTnLst>
                                    <p:set>
                                      <p:cBhvr>
                                        <p:cTn id="35" dur="1" fill="hold">
                                          <p:stCondLst>
                                            <p:cond delay="0"/>
                                          </p:stCondLst>
                                        </p:cTn>
                                        <p:tgtEl>
                                          <p:spTgt spid="8"/>
                                        </p:tgtEl>
                                        <p:attrNameLst>
                                          <p:attrName>style.visibility</p:attrName>
                                        </p:attrNameLst>
                                      </p:cBhvr>
                                      <p:to>
                                        <p:strVal val="visible"/>
                                      </p:to>
                                    </p:set>
                                    <p:anim calcmode="lin" valueType="num">
                                      <p:cBhvr>
                                        <p:cTn id="36" dur="500" fill="hold"/>
                                        <p:tgtEl>
                                          <p:spTgt spid="8"/>
                                        </p:tgtEl>
                                        <p:attrNameLst>
                                          <p:attrName>ppt_x</p:attrName>
                                        </p:attrNameLst>
                                      </p:cBhvr>
                                      <p:tavLst>
                                        <p:tav tm="0">
                                          <p:val>
                                            <p:strVal val="#ppt_x"/>
                                          </p:val>
                                        </p:tav>
                                        <p:tav tm="50000">
                                          <p:val>
                                            <p:strVal val="#ppt_x+.1"/>
                                          </p:val>
                                        </p:tav>
                                        <p:tav tm="100000">
                                          <p:val>
                                            <p:strVal val="#ppt_x"/>
                                          </p:val>
                                        </p:tav>
                                      </p:tavLst>
                                    </p:anim>
                                    <p:anim calcmode="lin" valueType="num">
                                      <p:cBhvr>
                                        <p:cTn id="37" dur="500" fill="hold"/>
                                        <p:tgtEl>
                                          <p:spTgt spid="8"/>
                                        </p:tgtEl>
                                        <p:attrNameLst>
                                          <p:attrName>ppt_y</p:attrName>
                                        </p:attrNameLst>
                                      </p:cBhvr>
                                      <p:tavLst>
                                        <p:tav tm="0">
                                          <p:val>
                                            <p:strVal val="#ppt_y"/>
                                          </p:val>
                                        </p:tav>
                                        <p:tav tm="100000">
                                          <p:val>
                                            <p:strVal val="#ppt_y"/>
                                          </p:val>
                                        </p:tav>
                                      </p:tavLst>
                                    </p:anim>
                                    <p:anim calcmode="lin" valueType="num">
                                      <p:cBhvr>
                                        <p:cTn id="38" dur="500" fill="hold"/>
                                        <p:tgtEl>
                                          <p:spTgt spid="8"/>
                                        </p:tgtEl>
                                        <p:attrNameLst>
                                          <p:attrName>ppt_h</p:attrName>
                                        </p:attrNameLst>
                                      </p:cBhvr>
                                      <p:tavLst>
                                        <p:tav tm="0">
                                          <p:val>
                                            <p:strVal val="#ppt_h/10"/>
                                          </p:val>
                                        </p:tav>
                                        <p:tav tm="50000">
                                          <p:val>
                                            <p:strVal val="#ppt_h+.01"/>
                                          </p:val>
                                        </p:tav>
                                        <p:tav tm="100000">
                                          <p:val>
                                            <p:strVal val="#ppt_h"/>
                                          </p:val>
                                        </p:tav>
                                      </p:tavLst>
                                    </p:anim>
                                    <p:anim calcmode="lin" valueType="num">
                                      <p:cBhvr>
                                        <p:cTn id="39" dur="500" fill="hold"/>
                                        <p:tgtEl>
                                          <p:spTgt spid="8"/>
                                        </p:tgtEl>
                                        <p:attrNameLst>
                                          <p:attrName>ppt_w</p:attrName>
                                        </p:attrNameLst>
                                      </p:cBhvr>
                                      <p:tavLst>
                                        <p:tav tm="0">
                                          <p:val>
                                            <p:strVal val="#ppt_w/10"/>
                                          </p:val>
                                        </p:tav>
                                        <p:tav tm="50000">
                                          <p:val>
                                            <p:strVal val="#ppt_w+.01"/>
                                          </p:val>
                                        </p:tav>
                                        <p:tav tm="100000">
                                          <p:val>
                                            <p:strVal val="#ppt_w"/>
                                          </p:val>
                                        </p:tav>
                                      </p:tavLst>
                                    </p:anim>
                                    <p:animEffect transition="in" filter="fade">
                                      <p:cBhvr>
                                        <p:cTn id="40" dur="500" tmFilter="0,0; .5, 1; 1, 1"/>
                                        <p:tgtEl>
                                          <p:spTgt spid="8"/>
                                        </p:tgtEl>
                                      </p:cBhvr>
                                    </p:animEffect>
                                  </p:childTnLst>
                                </p:cTn>
                              </p:par>
                              <p:par>
                                <p:cTn id="41" presetID="10" presetClass="entr" presetSubtype="0" fill="hold" grpId="0" nodeType="withEffect">
                                  <p:stCondLst>
                                    <p:cond delay="0"/>
                                  </p:stCondLst>
                                  <p:childTnLst>
                                    <p:set>
                                      <p:cBhvr>
                                        <p:cTn id="42" dur="1" fill="hold">
                                          <p:stCondLst>
                                            <p:cond delay="0"/>
                                          </p:stCondLst>
                                        </p:cTn>
                                        <p:tgtEl>
                                          <p:spTgt spid="18"/>
                                        </p:tgtEl>
                                        <p:attrNameLst>
                                          <p:attrName>style.visibility</p:attrName>
                                        </p:attrNameLst>
                                      </p:cBhvr>
                                      <p:to>
                                        <p:strVal val="visible"/>
                                      </p:to>
                                    </p:set>
                                    <p:animEffect transition="in" filter="fade">
                                      <p:cBhvr>
                                        <p:cTn id="43" dur="3000"/>
                                        <p:tgtEl>
                                          <p:spTgt spid="18"/>
                                        </p:tgtEl>
                                      </p:cBhvr>
                                    </p:animEffect>
                                  </p:childTnLst>
                                </p:cTn>
                              </p:par>
                              <p:par>
                                <p:cTn id="44" presetID="10" presetClass="exit" presetSubtype="0" fill="hold" grpId="1" nodeType="withEffect">
                                  <p:stCondLst>
                                    <p:cond delay="0"/>
                                  </p:stCondLst>
                                  <p:childTnLst>
                                    <p:animEffect transition="out" filter="fade">
                                      <p:cBhvr>
                                        <p:cTn id="45" dur="1300"/>
                                        <p:tgtEl>
                                          <p:spTgt spid="2"/>
                                        </p:tgtEl>
                                      </p:cBhvr>
                                    </p:animEffect>
                                    <p:set>
                                      <p:cBhvr>
                                        <p:cTn id="46" dur="1" fill="hold">
                                          <p:stCondLst>
                                            <p:cond delay="1299"/>
                                          </p:stCondLst>
                                        </p:cTn>
                                        <p:tgtEl>
                                          <p:spTgt spid="2"/>
                                        </p:tgtEl>
                                        <p:attrNameLst>
                                          <p:attrName>style.visibility</p:attrName>
                                        </p:attrNameLst>
                                      </p:cBhvr>
                                      <p:to>
                                        <p:strVal val="hidden"/>
                                      </p:to>
                                    </p:set>
                                  </p:childTnLst>
                                </p:cTn>
                              </p:par>
                            </p:childTnLst>
                          </p:cTn>
                        </p:par>
                      </p:childTnLst>
                    </p:cTn>
                  </p:par>
                  <p:par>
                    <p:cTn id="47" fill="hold">
                      <p:stCondLst>
                        <p:cond delay="indefinite"/>
                      </p:stCondLst>
                      <p:childTnLst>
                        <p:par>
                          <p:cTn id="48" fill="hold">
                            <p:stCondLst>
                              <p:cond delay="0"/>
                            </p:stCondLst>
                            <p:childTnLst>
                              <p:par>
                                <p:cTn id="49" presetID="10" presetClass="entr" presetSubtype="0" fill="hold" nodeType="clickEffect">
                                  <p:stCondLst>
                                    <p:cond delay="0"/>
                                  </p:stCondLst>
                                  <p:childTnLst>
                                    <p:set>
                                      <p:cBhvr>
                                        <p:cTn id="50" dur="1" fill="hold">
                                          <p:stCondLst>
                                            <p:cond delay="0"/>
                                          </p:stCondLst>
                                        </p:cTn>
                                        <p:tgtEl>
                                          <p:spTgt spid="10"/>
                                        </p:tgtEl>
                                        <p:attrNameLst>
                                          <p:attrName>style.visibility</p:attrName>
                                        </p:attrNameLst>
                                      </p:cBhvr>
                                      <p:to>
                                        <p:strVal val="visible"/>
                                      </p:to>
                                    </p:set>
                                    <p:animEffect transition="in" filter="fade">
                                      <p:cBhvr>
                                        <p:cTn id="51" dur="1000"/>
                                        <p:tgtEl>
                                          <p:spTgt spid="10"/>
                                        </p:tgtEl>
                                      </p:cBhvr>
                                    </p:animEffect>
                                  </p:childTnLst>
                                </p:cTn>
                              </p:par>
                            </p:childTnLst>
                          </p:cTn>
                        </p:par>
                      </p:childTnLst>
                    </p:cTn>
                  </p:par>
                  <p:par>
                    <p:cTn id="52" fill="hold">
                      <p:stCondLst>
                        <p:cond delay="indefinite"/>
                      </p:stCondLst>
                      <p:childTnLst>
                        <p:par>
                          <p:cTn id="53" fill="hold">
                            <p:stCondLst>
                              <p:cond delay="0"/>
                            </p:stCondLst>
                            <p:childTnLst>
                              <p:par>
                                <p:cTn id="54" presetID="10" presetClass="entr" presetSubtype="0" fill="hold" nodeType="clickEffect">
                                  <p:stCondLst>
                                    <p:cond delay="0"/>
                                  </p:stCondLst>
                                  <p:childTnLst>
                                    <p:set>
                                      <p:cBhvr>
                                        <p:cTn id="55" dur="1" fill="hold">
                                          <p:stCondLst>
                                            <p:cond delay="0"/>
                                          </p:stCondLst>
                                        </p:cTn>
                                        <p:tgtEl>
                                          <p:spTgt spid="12"/>
                                        </p:tgtEl>
                                        <p:attrNameLst>
                                          <p:attrName>style.visibility</p:attrName>
                                        </p:attrNameLst>
                                      </p:cBhvr>
                                      <p:to>
                                        <p:strVal val="visible"/>
                                      </p:to>
                                    </p:set>
                                    <p:animEffect transition="in" filter="fade">
                                      <p:cBhvr>
                                        <p:cTn id="56" dur="1000"/>
                                        <p:tgtEl>
                                          <p:spTgt spid="12"/>
                                        </p:tgtEl>
                                      </p:cBhvr>
                                    </p:animEffect>
                                  </p:childTnLst>
                                </p:cTn>
                              </p:par>
                            </p:childTnLst>
                          </p:cTn>
                        </p:par>
                        <p:par>
                          <p:cTn id="57" fill="hold">
                            <p:stCondLst>
                              <p:cond delay="1000"/>
                            </p:stCondLst>
                            <p:childTnLst>
                              <p:par>
                                <p:cTn id="58" presetID="41" presetClass="entr" presetSubtype="0" fill="hold" grpId="0" nodeType="afterEffect">
                                  <p:stCondLst>
                                    <p:cond delay="0"/>
                                  </p:stCondLst>
                                  <p:iterate type="lt">
                                    <p:tmPct val="10000"/>
                                  </p:iterate>
                                  <p:childTnLst>
                                    <p:set>
                                      <p:cBhvr>
                                        <p:cTn id="59" dur="1" fill="hold">
                                          <p:stCondLst>
                                            <p:cond delay="0"/>
                                          </p:stCondLst>
                                        </p:cTn>
                                        <p:tgtEl>
                                          <p:spTgt spid="11"/>
                                        </p:tgtEl>
                                        <p:attrNameLst>
                                          <p:attrName>style.visibility</p:attrName>
                                        </p:attrNameLst>
                                      </p:cBhvr>
                                      <p:to>
                                        <p:strVal val="visible"/>
                                      </p:to>
                                    </p:set>
                                    <p:anim calcmode="lin" valueType="num">
                                      <p:cBhvr>
                                        <p:cTn id="60" dur="500" fill="hold"/>
                                        <p:tgtEl>
                                          <p:spTgt spid="11"/>
                                        </p:tgtEl>
                                        <p:attrNameLst>
                                          <p:attrName>ppt_x</p:attrName>
                                        </p:attrNameLst>
                                      </p:cBhvr>
                                      <p:tavLst>
                                        <p:tav tm="0">
                                          <p:val>
                                            <p:strVal val="#ppt_x"/>
                                          </p:val>
                                        </p:tav>
                                        <p:tav tm="50000">
                                          <p:val>
                                            <p:strVal val="#ppt_x+.1"/>
                                          </p:val>
                                        </p:tav>
                                        <p:tav tm="100000">
                                          <p:val>
                                            <p:strVal val="#ppt_x"/>
                                          </p:val>
                                        </p:tav>
                                      </p:tavLst>
                                    </p:anim>
                                    <p:anim calcmode="lin" valueType="num">
                                      <p:cBhvr>
                                        <p:cTn id="61" dur="500" fill="hold"/>
                                        <p:tgtEl>
                                          <p:spTgt spid="11"/>
                                        </p:tgtEl>
                                        <p:attrNameLst>
                                          <p:attrName>ppt_y</p:attrName>
                                        </p:attrNameLst>
                                      </p:cBhvr>
                                      <p:tavLst>
                                        <p:tav tm="0">
                                          <p:val>
                                            <p:strVal val="#ppt_y"/>
                                          </p:val>
                                        </p:tav>
                                        <p:tav tm="100000">
                                          <p:val>
                                            <p:strVal val="#ppt_y"/>
                                          </p:val>
                                        </p:tav>
                                      </p:tavLst>
                                    </p:anim>
                                    <p:anim calcmode="lin" valueType="num">
                                      <p:cBhvr>
                                        <p:cTn id="62" dur="500" fill="hold"/>
                                        <p:tgtEl>
                                          <p:spTgt spid="11"/>
                                        </p:tgtEl>
                                        <p:attrNameLst>
                                          <p:attrName>ppt_h</p:attrName>
                                        </p:attrNameLst>
                                      </p:cBhvr>
                                      <p:tavLst>
                                        <p:tav tm="0">
                                          <p:val>
                                            <p:strVal val="#ppt_h/10"/>
                                          </p:val>
                                        </p:tav>
                                        <p:tav tm="50000">
                                          <p:val>
                                            <p:strVal val="#ppt_h+.01"/>
                                          </p:val>
                                        </p:tav>
                                        <p:tav tm="100000">
                                          <p:val>
                                            <p:strVal val="#ppt_h"/>
                                          </p:val>
                                        </p:tav>
                                      </p:tavLst>
                                    </p:anim>
                                    <p:anim calcmode="lin" valueType="num">
                                      <p:cBhvr>
                                        <p:cTn id="63" dur="500" fill="hold"/>
                                        <p:tgtEl>
                                          <p:spTgt spid="11"/>
                                        </p:tgtEl>
                                        <p:attrNameLst>
                                          <p:attrName>ppt_w</p:attrName>
                                        </p:attrNameLst>
                                      </p:cBhvr>
                                      <p:tavLst>
                                        <p:tav tm="0">
                                          <p:val>
                                            <p:strVal val="#ppt_w/10"/>
                                          </p:val>
                                        </p:tav>
                                        <p:tav tm="50000">
                                          <p:val>
                                            <p:strVal val="#ppt_w+.01"/>
                                          </p:val>
                                        </p:tav>
                                        <p:tav tm="100000">
                                          <p:val>
                                            <p:strVal val="#ppt_w"/>
                                          </p:val>
                                        </p:tav>
                                      </p:tavLst>
                                    </p:anim>
                                    <p:animEffect transition="in" filter="fade">
                                      <p:cBhvr>
                                        <p:cTn id="64" dur="500" tmFilter="0,0; .5, 1; 1, 1"/>
                                        <p:tgtEl>
                                          <p:spTgt spid="11"/>
                                        </p:tgtEl>
                                      </p:cBhvr>
                                    </p:animEffect>
                                  </p:childTnLst>
                                </p:cTn>
                              </p:par>
                              <p:par>
                                <p:cTn id="65" presetID="10" presetClass="entr" presetSubtype="0" fill="hold" grpId="0" nodeType="withEffect">
                                  <p:stCondLst>
                                    <p:cond delay="0"/>
                                  </p:stCondLst>
                                  <p:childTnLst>
                                    <p:set>
                                      <p:cBhvr>
                                        <p:cTn id="66" dur="1" fill="hold">
                                          <p:stCondLst>
                                            <p:cond delay="0"/>
                                          </p:stCondLst>
                                        </p:cTn>
                                        <p:tgtEl>
                                          <p:spTgt spid="19"/>
                                        </p:tgtEl>
                                        <p:attrNameLst>
                                          <p:attrName>style.visibility</p:attrName>
                                        </p:attrNameLst>
                                      </p:cBhvr>
                                      <p:to>
                                        <p:strVal val="visible"/>
                                      </p:to>
                                    </p:set>
                                    <p:animEffect transition="in" filter="fade">
                                      <p:cBhvr>
                                        <p:cTn id="67" dur="3000"/>
                                        <p:tgtEl>
                                          <p:spTgt spid="19"/>
                                        </p:tgtEl>
                                      </p:cBhvr>
                                    </p:animEffect>
                                  </p:childTnLst>
                                </p:cTn>
                              </p:par>
                            </p:childTnLst>
                          </p:cTn>
                        </p:par>
                      </p:childTnLst>
                    </p:cTn>
                  </p:par>
                  <p:par>
                    <p:cTn id="68" fill="hold">
                      <p:stCondLst>
                        <p:cond delay="indefinite"/>
                      </p:stCondLst>
                      <p:childTnLst>
                        <p:par>
                          <p:cTn id="69" fill="hold">
                            <p:stCondLst>
                              <p:cond delay="0"/>
                            </p:stCondLst>
                            <p:childTnLst>
                              <p:par>
                                <p:cTn id="70" presetID="10" presetClass="entr" presetSubtype="0" fill="hold" nodeType="clickEffect">
                                  <p:stCondLst>
                                    <p:cond delay="0"/>
                                  </p:stCondLst>
                                  <p:childTnLst>
                                    <p:set>
                                      <p:cBhvr>
                                        <p:cTn id="71" dur="1" fill="hold">
                                          <p:stCondLst>
                                            <p:cond delay="0"/>
                                          </p:stCondLst>
                                        </p:cTn>
                                        <p:tgtEl>
                                          <p:spTgt spid="13"/>
                                        </p:tgtEl>
                                        <p:attrNameLst>
                                          <p:attrName>style.visibility</p:attrName>
                                        </p:attrNameLst>
                                      </p:cBhvr>
                                      <p:to>
                                        <p:strVal val="visible"/>
                                      </p:to>
                                    </p:set>
                                    <p:animEffect transition="in" filter="fade">
                                      <p:cBhvr>
                                        <p:cTn id="72" dur="1000"/>
                                        <p:tgtEl>
                                          <p:spTgt spid="13"/>
                                        </p:tgtEl>
                                      </p:cBhvr>
                                    </p:animEffect>
                                  </p:childTnLst>
                                </p:cTn>
                              </p:par>
                            </p:childTnLst>
                          </p:cTn>
                        </p:par>
                      </p:childTnLst>
                    </p:cTn>
                  </p:par>
                  <p:par>
                    <p:cTn id="73" fill="hold">
                      <p:stCondLst>
                        <p:cond delay="indefinite"/>
                      </p:stCondLst>
                      <p:childTnLst>
                        <p:par>
                          <p:cTn id="74" fill="hold">
                            <p:stCondLst>
                              <p:cond delay="0"/>
                            </p:stCondLst>
                            <p:childTnLst>
                              <p:par>
                                <p:cTn id="75" presetID="10" presetClass="entr" presetSubtype="0" fill="hold" nodeType="clickEffect">
                                  <p:stCondLst>
                                    <p:cond delay="0"/>
                                  </p:stCondLst>
                                  <p:childTnLst>
                                    <p:set>
                                      <p:cBhvr>
                                        <p:cTn id="76" dur="1" fill="hold">
                                          <p:stCondLst>
                                            <p:cond delay="0"/>
                                          </p:stCondLst>
                                        </p:cTn>
                                        <p:tgtEl>
                                          <p:spTgt spid="14"/>
                                        </p:tgtEl>
                                        <p:attrNameLst>
                                          <p:attrName>style.visibility</p:attrName>
                                        </p:attrNameLst>
                                      </p:cBhvr>
                                      <p:to>
                                        <p:strVal val="visible"/>
                                      </p:to>
                                    </p:set>
                                    <p:animEffect transition="in" filter="fade">
                                      <p:cBhvr>
                                        <p:cTn id="77" dur="1000"/>
                                        <p:tgtEl>
                                          <p:spTgt spid="14"/>
                                        </p:tgtEl>
                                      </p:cBhvr>
                                    </p:animEffect>
                                  </p:childTnLst>
                                </p:cTn>
                              </p:par>
                            </p:childTnLst>
                          </p:cTn>
                        </p:par>
                        <p:par>
                          <p:cTn id="78" fill="hold">
                            <p:stCondLst>
                              <p:cond delay="1000"/>
                            </p:stCondLst>
                            <p:childTnLst>
                              <p:par>
                                <p:cTn id="79" presetID="41" presetClass="entr" presetSubtype="0" fill="hold" grpId="0" nodeType="afterEffect">
                                  <p:stCondLst>
                                    <p:cond delay="0"/>
                                  </p:stCondLst>
                                  <p:iterate type="lt">
                                    <p:tmPct val="10000"/>
                                  </p:iterate>
                                  <p:childTnLst>
                                    <p:set>
                                      <p:cBhvr>
                                        <p:cTn id="80" dur="1" fill="hold">
                                          <p:stCondLst>
                                            <p:cond delay="0"/>
                                          </p:stCondLst>
                                        </p:cTn>
                                        <p:tgtEl>
                                          <p:spTgt spid="17"/>
                                        </p:tgtEl>
                                        <p:attrNameLst>
                                          <p:attrName>style.visibility</p:attrName>
                                        </p:attrNameLst>
                                      </p:cBhvr>
                                      <p:to>
                                        <p:strVal val="visible"/>
                                      </p:to>
                                    </p:set>
                                    <p:anim calcmode="lin" valueType="num">
                                      <p:cBhvr>
                                        <p:cTn id="81" dur="500" fill="hold"/>
                                        <p:tgtEl>
                                          <p:spTgt spid="17"/>
                                        </p:tgtEl>
                                        <p:attrNameLst>
                                          <p:attrName>ppt_x</p:attrName>
                                        </p:attrNameLst>
                                      </p:cBhvr>
                                      <p:tavLst>
                                        <p:tav tm="0">
                                          <p:val>
                                            <p:strVal val="#ppt_x"/>
                                          </p:val>
                                        </p:tav>
                                        <p:tav tm="50000">
                                          <p:val>
                                            <p:strVal val="#ppt_x+.1"/>
                                          </p:val>
                                        </p:tav>
                                        <p:tav tm="100000">
                                          <p:val>
                                            <p:strVal val="#ppt_x"/>
                                          </p:val>
                                        </p:tav>
                                      </p:tavLst>
                                    </p:anim>
                                    <p:anim calcmode="lin" valueType="num">
                                      <p:cBhvr>
                                        <p:cTn id="82" dur="500" fill="hold"/>
                                        <p:tgtEl>
                                          <p:spTgt spid="17"/>
                                        </p:tgtEl>
                                        <p:attrNameLst>
                                          <p:attrName>ppt_y</p:attrName>
                                        </p:attrNameLst>
                                      </p:cBhvr>
                                      <p:tavLst>
                                        <p:tav tm="0">
                                          <p:val>
                                            <p:strVal val="#ppt_y"/>
                                          </p:val>
                                        </p:tav>
                                        <p:tav tm="100000">
                                          <p:val>
                                            <p:strVal val="#ppt_y"/>
                                          </p:val>
                                        </p:tav>
                                      </p:tavLst>
                                    </p:anim>
                                    <p:anim calcmode="lin" valueType="num">
                                      <p:cBhvr>
                                        <p:cTn id="83" dur="500" fill="hold"/>
                                        <p:tgtEl>
                                          <p:spTgt spid="17"/>
                                        </p:tgtEl>
                                        <p:attrNameLst>
                                          <p:attrName>ppt_h</p:attrName>
                                        </p:attrNameLst>
                                      </p:cBhvr>
                                      <p:tavLst>
                                        <p:tav tm="0">
                                          <p:val>
                                            <p:strVal val="#ppt_h/10"/>
                                          </p:val>
                                        </p:tav>
                                        <p:tav tm="50000">
                                          <p:val>
                                            <p:strVal val="#ppt_h+.01"/>
                                          </p:val>
                                        </p:tav>
                                        <p:tav tm="100000">
                                          <p:val>
                                            <p:strVal val="#ppt_h"/>
                                          </p:val>
                                        </p:tav>
                                      </p:tavLst>
                                    </p:anim>
                                    <p:anim calcmode="lin" valueType="num">
                                      <p:cBhvr>
                                        <p:cTn id="84" dur="500" fill="hold"/>
                                        <p:tgtEl>
                                          <p:spTgt spid="17"/>
                                        </p:tgtEl>
                                        <p:attrNameLst>
                                          <p:attrName>ppt_w</p:attrName>
                                        </p:attrNameLst>
                                      </p:cBhvr>
                                      <p:tavLst>
                                        <p:tav tm="0">
                                          <p:val>
                                            <p:strVal val="#ppt_w/10"/>
                                          </p:val>
                                        </p:tav>
                                        <p:tav tm="50000">
                                          <p:val>
                                            <p:strVal val="#ppt_w+.01"/>
                                          </p:val>
                                        </p:tav>
                                        <p:tav tm="100000">
                                          <p:val>
                                            <p:strVal val="#ppt_w"/>
                                          </p:val>
                                        </p:tav>
                                      </p:tavLst>
                                    </p:anim>
                                    <p:animEffect transition="in" filter="fade">
                                      <p:cBhvr>
                                        <p:cTn id="85" dur="500" tmFilter="0,0; .5, 1; 1, 1"/>
                                        <p:tgtEl>
                                          <p:spTgt spid="17"/>
                                        </p:tgtEl>
                                      </p:cBhvr>
                                    </p:animEffect>
                                  </p:childTnLst>
                                </p:cTn>
                              </p:par>
                              <p:par>
                                <p:cTn id="86" presetID="10" presetClass="entr" presetSubtype="0" fill="hold" grpId="0" nodeType="withEffect">
                                  <p:stCondLst>
                                    <p:cond delay="0"/>
                                  </p:stCondLst>
                                  <p:childTnLst>
                                    <p:set>
                                      <p:cBhvr>
                                        <p:cTn id="87" dur="1" fill="hold">
                                          <p:stCondLst>
                                            <p:cond delay="0"/>
                                          </p:stCondLst>
                                        </p:cTn>
                                        <p:tgtEl>
                                          <p:spTgt spid="20"/>
                                        </p:tgtEl>
                                        <p:attrNameLst>
                                          <p:attrName>style.visibility</p:attrName>
                                        </p:attrNameLst>
                                      </p:cBhvr>
                                      <p:to>
                                        <p:strVal val="visible"/>
                                      </p:to>
                                    </p:set>
                                    <p:animEffect transition="in" filter="fade">
                                      <p:cBhvr>
                                        <p:cTn id="88" dur="3000"/>
                                        <p:tgtEl>
                                          <p:spTgt spid="20"/>
                                        </p:tgtEl>
                                      </p:cBhvr>
                                    </p:animEffect>
                                  </p:childTnLst>
                                </p:cTn>
                              </p:par>
                            </p:childTnLst>
                          </p:cTn>
                        </p:par>
                      </p:childTnLst>
                    </p:cTn>
                  </p:par>
                  <p:par>
                    <p:cTn id="89" fill="hold">
                      <p:stCondLst>
                        <p:cond delay="indefinite"/>
                      </p:stCondLst>
                      <p:childTnLst>
                        <p:par>
                          <p:cTn id="90" fill="hold">
                            <p:stCondLst>
                              <p:cond delay="0"/>
                            </p:stCondLst>
                            <p:childTnLst>
                              <p:par>
                                <p:cTn id="91" presetID="10" presetClass="entr" presetSubtype="0" fill="hold" nodeType="clickEffect">
                                  <p:stCondLst>
                                    <p:cond delay="0"/>
                                  </p:stCondLst>
                                  <p:childTnLst>
                                    <p:set>
                                      <p:cBhvr>
                                        <p:cTn id="92" dur="1" fill="hold">
                                          <p:stCondLst>
                                            <p:cond delay="0"/>
                                          </p:stCondLst>
                                        </p:cTn>
                                        <p:tgtEl>
                                          <p:spTgt spid="15"/>
                                        </p:tgtEl>
                                        <p:attrNameLst>
                                          <p:attrName>style.visibility</p:attrName>
                                        </p:attrNameLst>
                                      </p:cBhvr>
                                      <p:to>
                                        <p:strVal val="visible"/>
                                      </p:to>
                                    </p:set>
                                    <p:animEffect transition="in" filter="fade">
                                      <p:cBhvr>
                                        <p:cTn id="93" dur="10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7" grpId="0" animBg="1"/>
      <p:bldP spid="8" grpId="0" animBg="1"/>
      <p:bldP spid="11" grpId="0" animBg="1"/>
      <p:bldP spid="17" grpId="0" animBg="1"/>
      <p:bldP spid="2" grpId="0"/>
      <p:bldP spid="2" grpId="1"/>
      <p:bldP spid="18" grpId="0"/>
      <p:bldP spid="19" grpId="0" animBg="1"/>
      <p:bldP spid="20"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4" name="3 Rectángulo"/>
          <p:cNvSpPr/>
          <p:nvPr/>
        </p:nvSpPr>
        <p:spPr>
          <a:xfrm>
            <a:off x="2966768" y="-518625"/>
            <a:ext cx="3547446" cy="523220"/>
          </a:xfrm>
          <a:prstGeom prst="rect">
            <a:avLst/>
          </a:prstGeom>
        </p:spPr>
        <p:txBody>
          <a:bodyPr wrap="none">
            <a:spAutoFit/>
            <a:scene3d>
              <a:camera prst="orthographicFront"/>
              <a:lightRig rig="flat" dir="tl">
                <a:rot lat="0" lon="0" rev="6600000"/>
              </a:lightRig>
            </a:scene3d>
            <a:sp3d extrusionH="25400" contourW="8890">
              <a:bevelT w="38100" h="31750"/>
              <a:contourClr>
                <a:schemeClr val="accent2">
                  <a:shade val="75000"/>
                </a:schemeClr>
              </a:contourClr>
            </a:sp3d>
          </a:bodyPr>
          <a:lstStyle/>
          <a:p>
            <a:r>
              <a:rPr lang="es-AR" sz="2800" b="1" dirty="0" smtClean="0">
                <a:ln w="11430"/>
                <a:solidFill>
                  <a:schemeClr val="bg1"/>
                </a:solidFill>
                <a:effectLst>
                  <a:outerShdw blurRad="50800" dist="39000" dir="5460000" algn="tl">
                    <a:srgbClr val="000000">
                      <a:alpha val="38000"/>
                    </a:srgbClr>
                  </a:outerShdw>
                </a:effectLst>
              </a:rPr>
              <a:t>Vestimenta tradicional</a:t>
            </a:r>
            <a:endParaRPr lang="es-AR" sz="2800" b="1" dirty="0">
              <a:ln w="11430"/>
              <a:solidFill>
                <a:schemeClr val="bg1"/>
              </a:solidFill>
              <a:effectLst>
                <a:outerShdw blurRad="50800" dist="39000" dir="5460000" algn="tl">
                  <a:srgbClr val="000000">
                    <a:alpha val="38000"/>
                  </a:srgbClr>
                </a:outerShdw>
              </a:effectLst>
            </a:endParaRPr>
          </a:p>
        </p:txBody>
      </p:sp>
      <p:pic>
        <p:nvPicPr>
          <p:cNvPr id="7" name="Picture 6"/>
          <p:cNvPicPr>
            <a:picLocks noChangeAspect="1" noChangeArrowheads="1"/>
          </p:cNvPicPr>
          <p:nvPr/>
        </p:nvPicPr>
        <p:blipFill rotWithShape="1">
          <a:blip r:embed="rId2" cstate="screen">
            <a:extLst>
              <a:ext uri="{28A0092B-C50C-407E-A947-70E740481C1C}">
                <a14:useLocalDpi xmlns:a14="http://schemas.microsoft.com/office/drawing/2010/main"/>
              </a:ext>
            </a:extLst>
          </a:blip>
          <a:srcRect/>
          <a:stretch/>
        </p:blipFill>
        <p:spPr bwMode="auto">
          <a:xfrm>
            <a:off x="4303686" y="667591"/>
            <a:ext cx="1651286" cy="2336612"/>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9" name="Picture 12"/>
          <p:cNvPicPr>
            <a:picLocks noChangeAspect="1" noChangeArrowheads="1"/>
          </p:cNvPicPr>
          <p:nvPr/>
        </p:nvPicPr>
        <p:blipFill>
          <a:blip r:embed="rId3">
            <a:extLst>
              <a:ext uri="{28A0092B-C50C-407E-A947-70E740481C1C}">
                <a14:useLocalDpi xmlns:a14="http://schemas.microsoft.com/office/drawing/2010/main"/>
              </a:ext>
            </a:extLst>
          </a:blip>
          <a:stretch>
            <a:fillRect/>
          </a:stretch>
        </p:blipFill>
        <p:spPr bwMode="auto">
          <a:xfrm>
            <a:off x="6336322" y="362866"/>
            <a:ext cx="2334677" cy="2496060"/>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perspectiveContrastingLeftFacing">
              <a:rot lat="623785" lon="1800000" rev="21386789"/>
            </a:camera>
            <a:lightRig rig="threePt" dir="t">
              <a:rot lat="0" lon="0" rev="2700000"/>
            </a:lightRig>
          </a:scene3d>
          <a:sp3d>
            <a:bevelT h="38100"/>
            <a:contourClr>
              <a:srgbClr val="C0C0C0"/>
            </a:contourClr>
          </a:sp3d>
          <a:extLst/>
        </p:spPr>
      </p:pic>
      <p:pic>
        <p:nvPicPr>
          <p:cNvPr id="10" name="Picture 2"/>
          <p:cNvPicPr>
            <a:picLocks noChangeAspect="1" noChangeArrowheads="1"/>
          </p:cNvPicPr>
          <p:nvPr/>
        </p:nvPicPr>
        <p:blipFill>
          <a:blip r:embed="rId4" cstate="screen">
            <a:extLst>
              <a:ext uri="{28A0092B-C50C-407E-A947-70E740481C1C}">
                <a14:useLocalDpi xmlns:a14="http://schemas.microsoft.com/office/drawing/2010/main"/>
              </a:ext>
            </a:extLst>
          </a:blip>
          <a:stretch>
            <a:fillRect/>
          </a:stretch>
        </p:blipFill>
        <p:spPr bwMode="auto">
          <a:xfrm>
            <a:off x="179512" y="940204"/>
            <a:ext cx="2558296" cy="1918722"/>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perspectiveContrastingRightFacing">
              <a:rot lat="0" lon="20400000" rev="213211"/>
            </a:camera>
            <a:lightRig rig="threePt" dir="t">
              <a:rot lat="0" lon="0" rev="2700000"/>
            </a:lightRig>
          </a:scene3d>
          <a:sp3d>
            <a:bevelT h="38100"/>
            <a:contourClr>
              <a:srgbClr val="C0C0C0"/>
            </a:contourClr>
          </a:sp3d>
          <a:extLst/>
        </p:spPr>
      </p:pic>
      <p:pic>
        <p:nvPicPr>
          <p:cNvPr id="11" name="Picture 2"/>
          <p:cNvPicPr>
            <a:picLocks noChangeAspect="1" noChangeArrowheads="1"/>
          </p:cNvPicPr>
          <p:nvPr/>
        </p:nvPicPr>
        <p:blipFill>
          <a:blip r:embed="rId5">
            <a:extLst>
              <a:ext uri="{28A0092B-C50C-407E-A947-70E740481C1C}">
                <a14:useLocalDpi xmlns:a14="http://schemas.microsoft.com/office/drawing/2010/main"/>
              </a:ext>
            </a:extLst>
          </a:blip>
          <a:stretch>
            <a:fillRect/>
          </a:stretch>
        </p:blipFill>
        <p:spPr bwMode="auto">
          <a:xfrm>
            <a:off x="1691680" y="2419153"/>
            <a:ext cx="2388598" cy="2388598"/>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100" name="Picture 4"/>
          <p:cNvPicPr>
            <a:picLocks noChangeAspect="1" noChangeArrowheads="1"/>
          </p:cNvPicPr>
          <p:nvPr/>
        </p:nvPicPr>
        <p:blipFill>
          <a:blip r:embed="rId6">
            <a:clrChange>
              <a:clrFrom>
                <a:srgbClr val="FFFFFF"/>
              </a:clrFrom>
              <a:clrTo>
                <a:srgbClr val="FFFFFF">
                  <a:alpha val="0"/>
                </a:srgbClr>
              </a:clrTo>
            </a:clrChange>
            <a:extLst>
              <a:ext uri="{28A0092B-C50C-407E-A947-70E740481C1C}">
                <a14:useLocalDpi xmlns:a14="http://schemas.microsoft.com/office/drawing/2010/main"/>
              </a:ext>
            </a:extLst>
          </a:blip>
          <a:stretch>
            <a:fillRect/>
          </a:stretch>
        </p:blipFill>
        <p:spPr bwMode="auto">
          <a:xfrm>
            <a:off x="4303686" y="3000547"/>
            <a:ext cx="1564457" cy="2131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101" name="Picture 5"/>
          <p:cNvPicPr>
            <a:picLocks noChangeAspect="1" noChangeArrowheads="1"/>
          </p:cNvPicPr>
          <p:nvPr/>
        </p:nvPicPr>
        <p:blipFill>
          <a:blip r:embed="rId7" cstate="screen">
            <a:extLst>
              <a:ext uri="{28A0092B-C50C-407E-A947-70E740481C1C}">
                <a14:useLocalDpi xmlns:a14="http://schemas.microsoft.com/office/drawing/2010/main"/>
              </a:ext>
            </a:extLst>
          </a:blip>
          <a:stretch>
            <a:fillRect/>
          </a:stretch>
        </p:blipFill>
        <p:spPr bwMode="auto">
          <a:xfrm>
            <a:off x="2918290" y="707774"/>
            <a:ext cx="1175614" cy="12493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2" name="Picture 19" descr="http://images.quebarato.cl/T440x/arriendo+de+trajes+tipicos+disfraces+colombia+mexico+pascuense+peru+ecuador+otr+santiago+metropolitana+de+santiago+chile__61A1E8_4.jpg"/>
          <p:cNvPicPr>
            <a:picLocks noChangeAspect="1" noChangeArrowheads="1"/>
          </p:cNvPicPr>
          <p:nvPr/>
        </p:nvPicPr>
        <p:blipFill>
          <a:blip r:embed="rId8" cstate="screen">
            <a:extLst>
              <a:ext uri="{28A0092B-C50C-407E-A947-70E740481C1C}">
                <a14:useLocalDpi xmlns:a14="http://schemas.microsoft.com/office/drawing/2010/main"/>
              </a:ext>
            </a:extLst>
          </a:blip>
          <a:srcRect/>
          <a:stretch>
            <a:fillRect/>
          </a:stretch>
        </p:blipFill>
        <p:spPr bwMode="auto">
          <a:xfrm>
            <a:off x="352991" y="3334811"/>
            <a:ext cx="1078178" cy="1438388"/>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13" name="Picture 2"/>
          <p:cNvPicPr>
            <a:picLocks noChangeAspect="1" noChangeArrowheads="1"/>
          </p:cNvPicPr>
          <p:nvPr/>
        </p:nvPicPr>
        <p:blipFill>
          <a:blip r:embed="rId9" cstate="screen">
            <a:extLst>
              <a:ext uri="{28A0092B-C50C-407E-A947-70E740481C1C}">
                <a14:useLocalDpi xmlns:a14="http://schemas.microsoft.com/office/drawing/2010/main"/>
              </a:ext>
            </a:extLst>
          </a:blip>
          <a:stretch>
            <a:fillRect/>
          </a:stretch>
        </p:blipFill>
        <p:spPr bwMode="auto">
          <a:xfrm>
            <a:off x="6336322" y="3255195"/>
            <a:ext cx="1974383" cy="1621815"/>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4" name="13 CuadroTexto"/>
          <p:cNvSpPr txBox="1"/>
          <p:nvPr/>
        </p:nvSpPr>
        <p:spPr>
          <a:xfrm rot="18883918">
            <a:off x="8183523" y="4597287"/>
            <a:ext cx="1021433" cy="369332"/>
          </a:xfrm>
          <a:prstGeom prst="rect">
            <a:avLst/>
          </a:prstGeom>
          <a:noFill/>
        </p:spPr>
        <p:txBody>
          <a:bodyPr wrap="none" rtlCol="0">
            <a:spAutoFit/>
          </a:bodyPr>
          <a:lstStyle/>
          <a:p>
            <a:pPr algn="ctr"/>
            <a:r>
              <a:rPr lang="es-AR" dirty="0" err="1" smtClean="0">
                <a:solidFill>
                  <a:schemeClr val="bg1"/>
                </a:solidFill>
                <a:latin typeface="Alex Brush" pitchFamily="2" charset="0"/>
              </a:rPr>
              <a:t>RaúlTM</a:t>
            </a:r>
            <a:endParaRPr lang="es-AR" dirty="0" smtClean="0">
              <a:solidFill>
                <a:schemeClr val="bg1"/>
              </a:solidFill>
              <a:latin typeface="Alex Brush" pitchFamily="2" charset="0"/>
            </a:endParaRPr>
          </a:p>
        </p:txBody>
      </p:sp>
    </p:spTree>
    <p:extLst>
      <p:ext uri="{BB962C8B-B14F-4D97-AF65-F5344CB8AC3E}">
        <p14:creationId xmlns:p14="http://schemas.microsoft.com/office/powerpoint/2010/main" val="1610951936"/>
      </p:ext>
    </p:extLst>
  </p:cSld>
  <p:clrMapOvr>
    <a:masterClrMapping/>
  </p:clrMapOvr>
  <mc:AlternateContent xmlns:mc="http://schemas.openxmlformats.org/markup-compatibility/2006" xmlns:p14="http://schemas.microsoft.com/office/powerpoint/2010/main">
    <mc:Choice Requires="p14">
      <p:transition spd="slow" p14:dur="3900">
        <p14:glitter dir="u" pattern="hexago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8" presetClass="path" presetSubtype="0" fill="hold" grpId="0" nodeType="withEffect">
                                  <p:stCondLst>
                                    <p:cond delay="0"/>
                                  </p:stCondLst>
                                  <p:iterate type="lt">
                                    <p:tmPct val="10000"/>
                                  </p:iterate>
                                  <p:childTnLst>
                                    <p:animMotion origin="layout" path="M -0.31771 0.1022 L -0.29618 0.15221 L -0.27569 0.1022 L -0.25399 0.15221 L -0.23246 0.1022 L -0.21215 0.15221 L -0.19062 0.1022 L -0.17014 0.15221 L -0.14843 0.1022 L -0.12673 0.15221 L -0.10625 0.1022 L -0.08472 0.15221 L -0.06441 0.1022 L -0.04288 0.15221 L -0.02118 0.1022 L -0.00069 0.15221 L 0.02101 0.1022 " pathEditMode="relative" rAng="0" ptsTypes="FFFFFFFFFFFFFFFFF">
                                      <p:cBhvr>
                                        <p:cTn id="6" dur="1000" spd="-100000" fill="hold"/>
                                        <p:tgtEl>
                                          <p:spTgt spid="4"/>
                                        </p:tgtEl>
                                        <p:attrNameLst>
                                          <p:attrName>ppt_x</p:attrName>
                                          <p:attrName>ppt_y</p:attrName>
                                        </p:attrNameLst>
                                      </p:cBhvr>
                                      <p:rCtr x="16927" y="2501"/>
                                    </p:animMotion>
                                  </p:childTnLst>
                                </p:cTn>
                              </p:par>
                              <p:par>
                                <p:cTn id="7" presetID="4" presetClass="entr" presetSubtype="32" fill="hold" nodeType="withEffect">
                                  <p:stCondLst>
                                    <p:cond delay="1700"/>
                                  </p:stCondLst>
                                  <p:childTnLst>
                                    <p:set>
                                      <p:cBhvr>
                                        <p:cTn id="8" dur="1" fill="hold">
                                          <p:stCondLst>
                                            <p:cond delay="0"/>
                                          </p:stCondLst>
                                        </p:cTn>
                                        <p:tgtEl>
                                          <p:spTgt spid="4101"/>
                                        </p:tgtEl>
                                        <p:attrNameLst>
                                          <p:attrName>style.visibility</p:attrName>
                                        </p:attrNameLst>
                                      </p:cBhvr>
                                      <p:to>
                                        <p:strVal val="visible"/>
                                      </p:to>
                                    </p:set>
                                    <p:animEffect transition="in" filter="box(out)">
                                      <p:cBhvr>
                                        <p:cTn id="9" dur="1000"/>
                                        <p:tgtEl>
                                          <p:spTgt spid="4101"/>
                                        </p:tgtEl>
                                      </p:cBhvr>
                                    </p:animEffect>
                                  </p:childTnLst>
                                </p:cTn>
                              </p:par>
                            </p:childTnLst>
                          </p:cTn>
                        </p:par>
                        <p:par>
                          <p:cTn id="10" fill="hold">
                            <p:stCondLst>
                              <p:cond delay="3000"/>
                            </p:stCondLst>
                            <p:childTnLst>
                              <p:par>
                                <p:cTn id="11" presetID="53" presetClass="entr" presetSubtype="528" fill="hold" nodeType="after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p:cTn id="13" dur="500" fill="hold"/>
                                        <p:tgtEl>
                                          <p:spTgt spid="10"/>
                                        </p:tgtEl>
                                        <p:attrNameLst>
                                          <p:attrName>ppt_w</p:attrName>
                                        </p:attrNameLst>
                                      </p:cBhvr>
                                      <p:tavLst>
                                        <p:tav tm="0">
                                          <p:val>
                                            <p:fltVal val="0"/>
                                          </p:val>
                                        </p:tav>
                                        <p:tav tm="100000">
                                          <p:val>
                                            <p:strVal val="#ppt_w"/>
                                          </p:val>
                                        </p:tav>
                                      </p:tavLst>
                                    </p:anim>
                                    <p:anim calcmode="lin" valueType="num">
                                      <p:cBhvr>
                                        <p:cTn id="14" dur="500" fill="hold"/>
                                        <p:tgtEl>
                                          <p:spTgt spid="10"/>
                                        </p:tgtEl>
                                        <p:attrNameLst>
                                          <p:attrName>ppt_h</p:attrName>
                                        </p:attrNameLst>
                                      </p:cBhvr>
                                      <p:tavLst>
                                        <p:tav tm="0">
                                          <p:val>
                                            <p:fltVal val="0"/>
                                          </p:val>
                                        </p:tav>
                                        <p:tav tm="100000">
                                          <p:val>
                                            <p:strVal val="#ppt_h"/>
                                          </p:val>
                                        </p:tav>
                                      </p:tavLst>
                                    </p:anim>
                                    <p:animEffect transition="in" filter="fade">
                                      <p:cBhvr>
                                        <p:cTn id="15" dur="500"/>
                                        <p:tgtEl>
                                          <p:spTgt spid="10"/>
                                        </p:tgtEl>
                                      </p:cBhvr>
                                    </p:animEffect>
                                    <p:anim calcmode="lin" valueType="num">
                                      <p:cBhvr>
                                        <p:cTn id="16" dur="500" fill="hold"/>
                                        <p:tgtEl>
                                          <p:spTgt spid="10"/>
                                        </p:tgtEl>
                                        <p:attrNameLst>
                                          <p:attrName>ppt_x</p:attrName>
                                        </p:attrNameLst>
                                      </p:cBhvr>
                                      <p:tavLst>
                                        <p:tav tm="0">
                                          <p:val>
                                            <p:fltVal val="0.5"/>
                                          </p:val>
                                        </p:tav>
                                        <p:tav tm="100000">
                                          <p:val>
                                            <p:strVal val="#ppt_x"/>
                                          </p:val>
                                        </p:tav>
                                      </p:tavLst>
                                    </p:anim>
                                    <p:anim calcmode="lin" valueType="num">
                                      <p:cBhvr>
                                        <p:cTn id="17" dur="500" fill="hold"/>
                                        <p:tgtEl>
                                          <p:spTgt spid="10"/>
                                        </p:tgtEl>
                                        <p:attrNameLst>
                                          <p:attrName>ppt_y</p:attrName>
                                        </p:attrNameLst>
                                      </p:cBhvr>
                                      <p:tavLst>
                                        <p:tav tm="0">
                                          <p:val>
                                            <p:fltVal val="0.5"/>
                                          </p:val>
                                        </p:tav>
                                        <p:tav tm="100000">
                                          <p:val>
                                            <p:strVal val="#ppt_y"/>
                                          </p:val>
                                        </p:tav>
                                      </p:tavLst>
                                    </p:anim>
                                  </p:childTnLst>
                                </p:cTn>
                              </p:par>
                            </p:childTnLst>
                          </p:cTn>
                        </p:par>
                        <p:par>
                          <p:cTn id="18" fill="hold">
                            <p:stCondLst>
                              <p:cond delay="3500"/>
                            </p:stCondLst>
                            <p:childTnLst>
                              <p:par>
                                <p:cTn id="19" presetID="53" presetClass="entr" presetSubtype="528" fill="hold" nodeType="after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p:cTn id="21" dur="500" fill="hold"/>
                                        <p:tgtEl>
                                          <p:spTgt spid="9"/>
                                        </p:tgtEl>
                                        <p:attrNameLst>
                                          <p:attrName>ppt_w</p:attrName>
                                        </p:attrNameLst>
                                      </p:cBhvr>
                                      <p:tavLst>
                                        <p:tav tm="0">
                                          <p:val>
                                            <p:fltVal val="0"/>
                                          </p:val>
                                        </p:tav>
                                        <p:tav tm="100000">
                                          <p:val>
                                            <p:strVal val="#ppt_w"/>
                                          </p:val>
                                        </p:tav>
                                      </p:tavLst>
                                    </p:anim>
                                    <p:anim calcmode="lin" valueType="num">
                                      <p:cBhvr>
                                        <p:cTn id="22" dur="500" fill="hold"/>
                                        <p:tgtEl>
                                          <p:spTgt spid="9"/>
                                        </p:tgtEl>
                                        <p:attrNameLst>
                                          <p:attrName>ppt_h</p:attrName>
                                        </p:attrNameLst>
                                      </p:cBhvr>
                                      <p:tavLst>
                                        <p:tav tm="0">
                                          <p:val>
                                            <p:fltVal val="0"/>
                                          </p:val>
                                        </p:tav>
                                        <p:tav tm="100000">
                                          <p:val>
                                            <p:strVal val="#ppt_h"/>
                                          </p:val>
                                        </p:tav>
                                      </p:tavLst>
                                    </p:anim>
                                    <p:animEffect transition="in" filter="fade">
                                      <p:cBhvr>
                                        <p:cTn id="23" dur="500"/>
                                        <p:tgtEl>
                                          <p:spTgt spid="9"/>
                                        </p:tgtEl>
                                      </p:cBhvr>
                                    </p:animEffect>
                                    <p:anim calcmode="lin" valueType="num">
                                      <p:cBhvr>
                                        <p:cTn id="24" dur="500" fill="hold"/>
                                        <p:tgtEl>
                                          <p:spTgt spid="9"/>
                                        </p:tgtEl>
                                        <p:attrNameLst>
                                          <p:attrName>ppt_x</p:attrName>
                                        </p:attrNameLst>
                                      </p:cBhvr>
                                      <p:tavLst>
                                        <p:tav tm="0">
                                          <p:val>
                                            <p:fltVal val="0.5"/>
                                          </p:val>
                                        </p:tav>
                                        <p:tav tm="100000">
                                          <p:val>
                                            <p:strVal val="#ppt_x"/>
                                          </p:val>
                                        </p:tav>
                                      </p:tavLst>
                                    </p:anim>
                                    <p:anim calcmode="lin" valueType="num">
                                      <p:cBhvr>
                                        <p:cTn id="25" dur="500" fill="hold"/>
                                        <p:tgtEl>
                                          <p:spTgt spid="9"/>
                                        </p:tgtEl>
                                        <p:attrNameLst>
                                          <p:attrName>ppt_y</p:attrName>
                                        </p:attrNameLst>
                                      </p:cBhvr>
                                      <p:tavLst>
                                        <p:tav tm="0">
                                          <p:val>
                                            <p:fltVal val="0.5"/>
                                          </p:val>
                                        </p:tav>
                                        <p:tav tm="100000">
                                          <p:val>
                                            <p:strVal val="#ppt_y"/>
                                          </p:val>
                                        </p:tav>
                                      </p:tavLst>
                                    </p:anim>
                                  </p:childTnLst>
                                </p:cTn>
                              </p:par>
                            </p:childTnLst>
                          </p:cTn>
                        </p:par>
                        <p:par>
                          <p:cTn id="26" fill="hold">
                            <p:stCondLst>
                              <p:cond delay="4000"/>
                            </p:stCondLst>
                            <p:childTnLst>
                              <p:par>
                                <p:cTn id="27" presetID="53" presetClass="entr" presetSubtype="528" fill="hold" nodeType="afterEffect">
                                  <p:stCondLst>
                                    <p:cond delay="0"/>
                                  </p:stCondLst>
                                  <p:childTnLst>
                                    <p:set>
                                      <p:cBhvr>
                                        <p:cTn id="28" dur="1" fill="hold">
                                          <p:stCondLst>
                                            <p:cond delay="0"/>
                                          </p:stCondLst>
                                        </p:cTn>
                                        <p:tgtEl>
                                          <p:spTgt spid="11"/>
                                        </p:tgtEl>
                                        <p:attrNameLst>
                                          <p:attrName>style.visibility</p:attrName>
                                        </p:attrNameLst>
                                      </p:cBhvr>
                                      <p:to>
                                        <p:strVal val="visible"/>
                                      </p:to>
                                    </p:set>
                                    <p:anim calcmode="lin" valueType="num">
                                      <p:cBhvr>
                                        <p:cTn id="29" dur="500" fill="hold"/>
                                        <p:tgtEl>
                                          <p:spTgt spid="11"/>
                                        </p:tgtEl>
                                        <p:attrNameLst>
                                          <p:attrName>ppt_w</p:attrName>
                                        </p:attrNameLst>
                                      </p:cBhvr>
                                      <p:tavLst>
                                        <p:tav tm="0">
                                          <p:val>
                                            <p:fltVal val="0"/>
                                          </p:val>
                                        </p:tav>
                                        <p:tav tm="100000">
                                          <p:val>
                                            <p:strVal val="#ppt_w"/>
                                          </p:val>
                                        </p:tav>
                                      </p:tavLst>
                                    </p:anim>
                                    <p:anim calcmode="lin" valueType="num">
                                      <p:cBhvr>
                                        <p:cTn id="30" dur="500" fill="hold"/>
                                        <p:tgtEl>
                                          <p:spTgt spid="11"/>
                                        </p:tgtEl>
                                        <p:attrNameLst>
                                          <p:attrName>ppt_h</p:attrName>
                                        </p:attrNameLst>
                                      </p:cBhvr>
                                      <p:tavLst>
                                        <p:tav tm="0">
                                          <p:val>
                                            <p:fltVal val="0"/>
                                          </p:val>
                                        </p:tav>
                                        <p:tav tm="100000">
                                          <p:val>
                                            <p:strVal val="#ppt_h"/>
                                          </p:val>
                                        </p:tav>
                                      </p:tavLst>
                                    </p:anim>
                                    <p:animEffect transition="in" filter="fade">
                                      <p:cBhvr>
                                        <p:cTn id="31" dur="500"/>
                                        <p:tgtEl>
                                          <p:spTgt spid="11"/>
                                        </p:tgtEl>
                                      </p:cBhvr>
                                    </p:animEffect>
                                    <p:anim calcmode="lin" valueType="num">
                                      <p:cBhvr>
                                        <p:cTn id="32" dur="500" fill="hold"/>
                                        <p:tgtEl>
                                          <p:spTgt spid="11"/>
                                        </p:tgtEl>
                                        <p:attrNameLst>
                                          <p:attrName>ppt_x</p:attrName>
                                        </p:attrNameLst>
                                      </p:cBhvr>
                                      <p:tavLst>
                                        <p:tav tm="0">
                                          <p:val>
                                            <p:fltVal val="0.5"/>
                                          </p:val>
                                        </p:tav>
                                        <p:tav tm="100000">
                                          <p:val>
                                            <p:strVal val="#ppt_x"/>
                                          </p:val>
                                        </p:tav>
                                      </p:tavLst>
                                    </p:anim>
                                    <p:anim calcmode="lin" valueType="num">
                                      <p:cBhvr>
                                        <p:cTn id="33" dur="500" fill="hold"/>
                                        <p:tgtEl>
                                          <p:spTgt spid="11"/>
                                        </p:tgtEl>
                                        <p:attrNameLst>
                                          <p:attrName>ppt_y</p:attrName>
                                        </p:attrNameLst>
                                      </p:cBhvr>
                                      <p:tavLst>
                                        <p:tav tm="0">
                                          <p:val>
                                            <p:fltVal val="0.5"/>
                                          </p:val>
                                        </p:tav>
                                        <p:tav tm="100000">
                                          <p:val>
                                            <p:strVal val="#ppt_y"/>
                                          </p:val>
                                        </p:tav>
                                      </p:tavLst>
                                    </p:anim>
                                  </p:childTnLst>
                                </p:cTn>
                              </p:par>
                            </p:childTnLst>
                          </p:cTn>
                        </p:par>
                        <p:par>
                          <p:cTn id="34" fill="hold">
                            <p:stCondLst>
                              <p:cond delay="4500"/>
                            </p:stCondLst>
                            <p:childTnLst>
                              <p:par>
                                <p:cTn id="35" presetID="10" presetClass="entr" presetSubtype="0" fill="hold" nodeType="afterEffect">
                                  <p:stCondLst>
                                    <p:cond delay="0"/>
                                  </p:stCondLst>
                                  <p:childTnLst>
                                    <p:set>
                                      <p:cBhvr>
                                        <p:cTn id="36" dur="1" fill="hold">
                                          <p:stCondLst>
                                            <p:cond delay="0"/>
                                          </p:stCondLst>
                                        </p:cTn>
                                        <p:tgtEl>
                                          <p:spTgt spid="12"/>
                                        </p:tgtEl>
                                        <p:attrNameLst>
                                          <p:attrName>style.visibility</p:attrName>
                                        </p:attrNameLst>
                                      </p:cBhvr>
                                      <p:to>
                                        <p:strVal val="visible"/>
                                      </p:to>
                                    </p:set>
                                    <p:animEffect transition="in" filter="fade">
                                      <p:cBhvr>
                                        <p:cTn id="37" dur="500"/>
                                        <p:tgtEl>
                                          <p:spTgt spid="12"/>
                                        </p:tgtEl>
                                      </p:cBhvr>
                                    </p:animEffect>
                                  </p:childTnLst>
                                </p:cTn>
                              </p:par>
                            </p:childTnLst>
                          </p:cTn>
                        </p:par>
                        <p:par>
                          <p:cTn id="38" fill="hold">
                            <p:stCondLst>
                              <p:cond delay="5000"/>
                            </p:stCondLst>
                            <p:childTnLst>
                              <p:par>
                                <p:cTn id="39" presetID="1" presetClass="entr" presetSubtype="0" fill="hold" nodeType="afterEffect">
                                  <p:stCondLst>
                                    <p:cond delay="0"/>
                                  </p:stCondLst>
                                  <p:childTnLst>
                                    <p:set>
                                      <p:cBhvr>
                                        <p:cTn id="40" dur="1" fill="hold">
                                          <p:stCondLst>
                                            <p:cond delay="0"/>
                                          </p:stCondLst>
                                        </p:cTn>
                                        <p:tgtEl>
                                          <p:spTgt spid="7"/>
                                        </p:tgtEl>
                                        <p:attrNameLst>
                                          <p:attrName>style.visibility</p:attrName>
                                        </p:attrNameLst>
                                      </p:cBhvr>
                                      <p:to>
                                        <p:strVal val="visible"/>
                                      </p:to>
                                    </p:set>
                                  </p:childTnLst>
                                </p:cTn>
                              </p:par>
                            </p:childTnLst>
                          </p:cTn>
                        </p:par>
                        <p:par>
                          <p:cTn id="41" fill="hold">
                            <p:stCondLst>
                              <p:cond delay="5000"/>
                            </p:stCondLst>
                            <p:childTnLst>
                              <p:par>
                                <p:cTn id="42" presetID="1" presetClass="entr" presetSubtype="0" fill="hold" nodeType="afterEffect">
                                  <p:stCondLst>
                                    <p:cond delay="600"/>
                                  </p:stCondLst>
                                  <p:childTnLst>
                                    <p:set>
                                      <p:cBhvr>
                                        <p:cTn id="43" dur="1" fill="hold">
                                          <p:stCondLst>
                                            <p:cond delay="0"/>
                                          </p:stCondLst>
                                        </p:cTn>
                                        <p:tgtEl>
                                          <p:spTgt spid="4100"/>
                                        </p:tgtEl>
                                        <p:attrNameLst>
                                          <p:attrName>style.visibility</p:attrName>
                                        </p:attrNameLst>
                                      </p:cBhvr>
                                      <p:to>
                                        <p:strVal val="visible"/>
                                      </p:to>
                                    </p:set>
                                  </p:childTnLst>
                                </p:cTn>
                              </p:par>
                            </p:childTnLst>
                          </p:cTn>
                        </p:par>
                        <p:par>
                          <p:cTn id="44" fill="hold">
                            <p:stCondLst>
                              <p:cond delay="5600"/>
                            </p:stCondLst>
                            <p:childTnLst>
                              <p:par>
                                <p:cTn id="45" presetID="45" presetClass="entr" presetSubtype="0" fill="hold" nodeType="afterEffect">
                                  <p:stCondLst>
                                    <p:cond delay="0"/>
                                  </p:stCondLst>
                                  <p:childTnLst>
                                    <p:set>
                                      <p:cBhvr>
                                        <p:cTn id="46" dur="1" fill="hold">
                                          <p:stCondLst>
                                            <p:cond delay="0"/>
                                          </p:stCondLst>
                                        </p:cTn>
                                        <p:tgtEl>
                                          <p:spTgt spid="13"/>
                                        </p:tgtEl>
                                        <p:attrNameLst>
                                          <p:attrName>style.visibility</p:attrName>
                                        </p:attrNameLst>
                                      </p:cBhvr>
                                      <p:to>
                                        <p:strVal val="visible"/>
                                      </p:to>
                                    </p:set>
                                    <p:animEffect transition="in" filter="fade">
                                      <p:cBhvr>
                                        <p:cTn id="47" dur="2000"/>
                                        <p:tgtEl>
                                          <p:spTgt spid="13"/>
                                        </p:tgtEl>
                                      </p:cBhvr>
                                    </p:animEffect>
                                    <p:anim calcmode="lin" valueType="num">
                                      <p:cBhvr>
                                        <p:cTn id="48" dur="2000" fill="hold"/>
                                        <p:tgtEl>
                                          <p:spTgt spid="13"/>
                                        </p:tgtEl>
                                        <p:attrNameLst>
                                          <p:attrName>ppt_w</p:attrName>
                                        </p:attrNameLst>
                                      </p:cBhvr>
                                      <p:tavLst>
                                        <p:tav tm="0" fmla="#ppt_w*sin(2.5*pi*$)">
                                          <p:val>
                                            <p:fltVal val="0"/>
                                          </p:val>
                                        </p:tav>
                                        <p:tav tm="100000">
                                          <p:val>
                                            <p:fltVal val="1"/>
                                          </p:val>
                                        </p:tav>
                                      </p:tavLst>
                                    </p:anim>
                                    <p:anim calcmode="lin" valueType="num">
                                      <p:cBhvr>
                                        <p:cTn id="49" dur="2000" fill="hold"/>
                                        <p:tgtEl>
                                          <p:spTgt spid="13"/>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2050" name="Picture 2" descr="Cueca"/>
          <p:cNvPicPr>
            <a:picLocks noChangeAspect="1" noChangeArrowheads="1"/>
          </p:cNvPicPr>
          <p:nvPr/>
        </p:nvPicPr>
        <p:blipFill rotWithShape="1">
          <a:blip r:embed="rId2" cstate="screen">
            <a:extLst>
              <a:ext uri="{28A0092B-C50C-407E-A947-70E740481C1C}">
                <a14:useLocalDpi xmlns:a14="http://schemas.microsoft.com/office/drawing/2010/main"/>
              </a:ext>
            </a:extLst>
          </a:blip>
          <a:srcRect r="17626"/>
          <a:stretch/>
        </p:blipFill>
        <p:spPr bwMode="auto">
          <a:xfrm rot="20412157">
            <a:off x="3840744" y="2344014"/>
            <a:ext cx="1496396" cy="244706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5129" name="Picture 9"/>
          <p:cNvPicPr>
            <a:picLocks noChangeAspect="1" noChangeArrowheads="1"/>
          </p:cNvPicPr>
          <p:nvPr/>
        </p:nvPicPr>
        <p:blipFill>
          <a:blip r:embed="rId3" cstate="screen">
            <a:extLst>
              <a:ext uri="{28A0092B-C50C-407E-A947-70E740481C1C}">
                <a14:useLocalDpi xmlns:a14="http://schemas.microsoft.com/office/drawing/2010/main"/>
              </a:ext>
            </a:extLst>
          </a:blip>
          <a:stretch>
            <a:fillRect/>
          </a:stretch>
        </p:blipFill>
        <p:spPr bwMode="auto">
          <a:xfrm rot="851072">
            <a:off x="7365882" y="316922"/>
            <a:ext cx="1437431" cy="1970947"/>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125" name="Picture 5"/>
          <p:cNvPicPr>
            <a:picLocks noChangeAspect="1" noChangeArrowheads="1"/>
          </p:cNvPicPr>
          <p:nvPr/>
        </p:nvPicPr>
        <p:blipFill rotWithShape="1">
          <a:blip r:embed="rId4" cstate="screen">
            <a:extLst>
              <a:ext uri="{28A0092B-C50C-407E-A947-70E740481C1C}">
                <a14:useLocalDpi xmlns:a14="http://schemas.microsoft.com/office/drawing/2010/main"/>
              </a:ext>
            </a:extLst>
          </a:blip>
          <a:srcRect l="27852" t="10088" b="3824"/>
          <a:stretch/>
        </p:blipFill>
        <p:spPr bwMode="auto">
          <a:xfrm>
            <a:off x="5707323" y="226155"/>
            <a:ext cx="1296962" cy="1929900"/>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1" name="10 Rectángulo"/>
          <p:cNvSpPr/>
          <p:nvPr/>
        </p:nvSpPr>
        <p:spPr>
          <a:xfrm>
            <a:off x="-3204864" y="278572"/>
            <a:ext cx="3063787" cy="523220"/>
          </a:xfrm>
          <a:prstGeom prst="rect">
            <a:avLst/>
          </a:prstGeom>
        </p:spPr>
        <p:txBody>
          <a:bodyPr wrap="none">
            <a:spAutoFit/>
            <a:scene3d>
              <a:camera prst="orthographicFront"/>
              <a:lightRig rig="flat" dir="tl">
                <a:rot lat="0" lon="0" rev="6600000"/>
              </a:lightRig>
            </a:scene3d>
            <a:sp3d extrusionH="25400" contourW="8890">
              <a:bevelT w="38100" h="31750"/>
              <a:contourClr>
                <a:schemeClr val="accent2">
                  <a:shade val="75000"/>
                </a:schemeClr>
              </a:contourClr>
            </a:sp3d>
          </a:bodyPr>
          <a:lstStyle/>
          <a:p>
            <a:r>
              <a:rPr lang="es-AR" sz="2800" b="1" dirty="0" smtClean="0">
                <a:ln w="11430"/>
                <a:solidFill>
                  <a:srgbClr val="FF0000"/>
                </a:solidFill>
                <a:effectLst>
                  <a:outerShdw blurRad="50800" dist="39000" dir="5460000" algn="tl">
                    <a:srgbClr val="000000">
                      <a:alpha val="38000"/>
                    </a:srgbClr>
                  </a:outerShdw>
                </a:effectLst>
              </a:rPr>
              <a:t>Bailes tradicionales</a:t>
            </a:r>
            <a:endParaRPr lang="es-AR" sz="2800" b="1" dirty="0">
              <a:ln w="11430"/>
              <a:solidFill>
                <a:srgbClr val="FF0000"/>
              </a:solidFill>
              <a:effectLst>
                <a:outerShdw blurRad="50800" dist="39000" dir="5460000" algn="tl">
                  <a:srgbClr val="000000">
                    <a:alpha val="38000"/>
                  </a:srgbClr>
                </a:outerShdw>
              </a:effectLst>
            </a:endParaRPr>
          </a:p>
        </p:txBody>
      </p:sp>
      <p:sp>
        <p:nvSpPr>
          <p:cNvPr id="14" name="13 CuadroTexto"/>
          <p:cNvSpPr txBox="1"/>
          <p:nvPr/>
        </p:nvSpPr>
        <p:spPr>
          <a:xfrm rot="608436">
            <a:off x="7647014" y="2335577"/>
            <a:ext cx="1013098" cy="369332"/>
          </a:xfrm>
          <a:prstGeom prst="rect">
            <a:avLst/>
          </a:prstGeom>
          <a:noFill/>
        </p:spPr>
        <p:txBody>
          <a:bodyPr wrap="none" rtlCol="0">
            <a:spAutoFit/>
          </a:bodyPr>
          <a:lstStyle/>
          <a:p>
            <a:r>
              <a:rPr lang="es-AR" dirty="0" smtClean="0">
                <a:solidFill>
                  <a:schemeClr val="bg1"/>
                </a:solidFill>
              </a:rPr>
              <a:t>La Cueca</a:t>
            </a:r>
            <a:endParaRPr lang="es-AR" dirty="0">
              <a:solidFill>
                <a:schemeClr val="bg1"/>
              </a:solidFill>
            </a:endParaRPr>
          </a:p>
        </p:txBody>
      </p:sp>
      <p:sp>
        <p:nvSpPr>
          <p:cNvPr id="13" name="12 CuadroTexto"/>
          <p:cNvSpPr txBox="1"/>
          <p:nvPr/>
        </p:nvSpPr>
        <p:spPr>
          <a:xfrm>
            <a:off x="6549814" y="4653416"/>
            <a:ext cx="1471237" cy="369332"/>
          </a:xfrm>
          <a:prstGeom prst="rect">
            <a:avLst/>
          </a:prstGeom>
          <a:noFill/>
        </p:spPr>
        <p:txBody>
          <a:bodyPr wrap="none" rtlCol="0">
            <a:spAutoFit/>
          </a:bodyPr>
          <a:lstStyle/>
          <a:p>
            <a:r>
              <a:rPr lang="es-AR" dirty="0" smtClean="0">
                <a:solidFill>
                  <a:schemeClr val="bg1"/>
                </a:solidFill>
              </a:rPr>
              <a:t>La </a:t>
            </a:r>
            <a:r>
              <a:rPr lang="es-AR" dirty="0" err="1" smtClean="0">
                <a:solidFill>
                  <a:schemeClr val="bg1"/>
                </a:solidFill>
              </a:rPr>
              <a:t>Trastrasera</a:t>
            </a:r>
            <a:endParaRPr lang="es-AR" dirty="0">
              <a:solidFill>
                <a:schemeClr val="bg1"/>
              </a:solidFill>
            </a:endParaRPr>
          </a:p>
        </p:txBody>
      </p:sp>
      <p:sp>
        <p:nvSpPr>
          <p:cNvPr id="20" name="19 CuadroTexto"/>
          <p:cNvSpPr txBox="1"/>
          <p:nvPr/>
        </p:nvSpPr>
        <p:spPr>
          <a:xfrm>
            <a:off x="6105462" y="2162919"/>
            <a:ext cx="888705" cy="369332"/>
          </a:xfrm>
          <a:prstGeom prst="rect">
            <a:avLst/>
          </a:prstGeom>
          <a:noFill/>
        </p:spPr>
        <p:txBody>
          <a:bodyPr wrap="none" rtlCol="0">
            <a:spAutoFit/>
          </a:bodyPr>
          <a:lstStyle/>
          <a:p>
            <a:r>
              <a:rPr lang="es-AR" dirty="0" smtClean="0">
                <a:solidFill>
                  <a:schemeClr val="bg1"/>
                </a:solidFill>
              </a:rPr>
              <a:t>El Trote</a:t>
            </a:r>
            <a:endParaRPr lang="es-AR" dirty="0">
              <a:solidFill>
                <a:schemeClr val="bg1"/>
              </a:solidFill>
            </a:endParaRPr>
          </a:p>
        </p:txBody>
      </p:sp>
      <p:pic>
        <p:nvPicPr>
          <p:cNvPr id="5131" name="Picture 11"/>
          <p:cNvPicPr>
            <a:picLocks noChangeAspect="1" noChangeArrowheads="1"/>
          </p:cNvPicPr>
          <p:nvPr/>
        </p:nvPicPr>
        <p:blipFill>
          <a:blip r:embed="rId5" cstate="screen">
            <a:extLst>
              <a:ext uri="{28A0092B-C50C-407E-A947-70E740481C1C}">
                <a14:useLocalDpi xmlns:a14="http://schemas.microsoft.com/office/drawing/2010/main"/>
              </a:ext>
            </a:extLst>
          </a:blip>
          <a:stretch>
            <a:fillRect/>
          </a:stretch>
        </p:blipFill>
        <p:spPr bwMode="auto">
          <a:xfrm>
            <a:off x="2915816" y="880202"/>
            <a:ext cx="2662317" cy="1996737"/>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5123" name="Picture 3"/>
          <p:cNvPicPr>
            <a:picLocks noChangeAspect="1" noChangeArrowheads="1"/>
          </p:cNvPicPr>
          <p:nvPr/>
        </p:nvPicPr>
        <p:blipFill rotWithShape="1">
          <a:blip r:embed="rId6" cstate="screen">
            <a:extLst>
              <a:ext uri="{28A0092B-C50C-407E-A947-70E740481C1C}">
                <a14:useLocalDpi xmlns:a14="http://schemas.microsoft.com/office/drawing/2010/main"/>
              </a:ext>
            </a:extLst>
          </a:blip>
          <a:srcRect/>
          <a:stretch/>
        </p:blipFill>
        <p:spPr bwMode="auto">
          <a:xfrm>
            <a:off x="5745248" y="2876939"/>
            <a:ext cx="2818127" cy="1659435"/>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2" name="21 CuadroTexto"/>
          <p:cNvSpPr txBox="1"/>
          <p:nvPr/>
        </p:nvSpPr>
        <p:spPr>
          <a:xfrm>
            <a:off x="3894980" y="4664201"/>
            <a:ext cx="1683153" cy="369332"/>
          </a:xfrm>
          <a:prstGeom prst="rect">
            <a:avLst/>
          </a:prstGeom>
          <a:noFill/>
        </p:spPr>
        <p:txBody>
          <a:bodyPr wrap="none" rtlCol="0">
            <a:spAutoFit/>
          </a:bodyPr>
          <a:lstStyle/>
          <a:p>
            <a:r>
              <a:rPr lang="es-AR" dirty="0" smtClean="0">
                <a:solidFill>
                  <a:schemeClr val="bg1"/>
                </a:solidFill>
              </a:rPr>
              <a:t>Cueca de Chiloé</a:t>
            </a:r>
            <a:endParaRPr lang="es-AR" dirty="0">
              <a:solidFill>
                <a:schemeClr val="bg1"/>
              </a:solidFill>
            </a:endParaRPr>
          </a:p>
        </p:txBody>
      </p:sp>
      <p:sp>
        <p:nvSpPr>
          <p:cNvPr id="17" name="16 CuadroTexto"/>
          <p:cNvSpPr txBox="1"/>
          <p:nvPr/>
        </p:nvSpPr>
        <p:spPr>
          <a:xfrm>
            <a:off x="4096231" y="748397"/>
            <a:ext cx="1337226" cy="369332"/>
          </a:xfrm>
          <a:prstGeom prst="rect">
            <a:avLst/>
          </a:prstGeom>
          <a:noFill/>
        </p:spPr>
        <p:txBody>
          <a:bodyPr wrap="none" rtlCol="0">
            <a:spAutoFit/>
          </a:bodyPr>
          <a:lstStyle/>
          <a:p>
            <a:r>
              <a:rPr lang="es-AR" dirty="0" smtClean="0">
                <a:solidFill>
                  <a:schemeClr val="bg1"/>
                </a:solidFill>
              </a:rPr>
              <a:t>El Cachimbo</a:t>
            </a:r>
            <a:endParaRPr lang="es-AR" dirty="0">
              <a:solidFill>
                <a:schemeClr val="bg1"/>
              </a:solidFill>
            </a:endParaRPr>
          </a:p>
        </p:txBody>
      </p:sp>
      <p:pic>
        <p:nvPicPr>
          <p:cNvPr id="2052" name="Picture 4" descr="http://i.ytimg.com/vi/V909lXTjGK8/hqdefault.jpg"/>
          <p:cNvPicPr>
            <a:picLocks noChangeAspect="1" noChangeArrowheads="1"/>
          </p:cNvPicPr>
          <p:nvPr/>
        </p:nvPicPr>
        <p:blipFill rotWithShape="1">
          <a:blip r:embed="rId7" cstate="screen">
            <a:extLst>
              <a:ext uri="{28A0092B-C50C-407E-A947-70E740481C1C}">
                <a14:useLocalDpi xmlns:a14="http://schemas.microsoft.com/office/drawing/2010/main"/>
              </a:ext>
            </a:extLst>
          </a:blip>
          <a:srcRect/>
          <a:stretch/>
        </p:blipFill>
        <p:spPr bwMode="auto">
          <a:xfrm>
            <a:off x="1093770" y="2795971"/>
            <a:ext cx="2038070" cy="1937234"/>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24" name="23 CuadroTexto"/>
          <p:cNvSpPr txBox="1"/>
          <p:nvPr/>
        </p:nvSpPr>
        <p:spPr>
          <a:xfrm>
            <a:off x="1100888" y="4745716"/>
            <a:ext cx="1266372" cy="369332"/>
          </a:xfrm>
          <a:prstGeom prst="rect">
            <a:avLst/>
          </a:prstGeom>
          <a:noFill/>
        </p:spPr>
        <p:txBody>
          <a:bodyPr wrap="none" rtlCol="0">
            <a:spAutoFit/>
          </a:bodyPr>
          <a:lstStyle/>
          <a:p>
            <a:r>
              <a:rPr lang="es-AR" dirty="0" smtClean="0">
                <a:solidFill>
                  <a:schemeClr val="bg1"/>
                </a:solidFill>
              </a:rPr>
              <a:t>La pericona</a:t>
            </a:r>
            <a:endParaRPr lang="es-AR" dirty="0">
              <a:solidFill>
                <a:schemeClr val="bg1"/>
              </a:solidFill>
            </a:endParaRPr>
          </a:p>
        </p:txBody>
      </p:sp>
      <p:pic>
        <p:nvPicPr>
          <p:cNvPr id="2054" name="Picture 6" descr="http://image.slidesharecdn.com/folclorechilenoydanzasimitativas-100909191647-phpapp01/95/folclore-chileno-y-danzas-imitativas-21-728.jpg?cb=1284077978"/>
          <p:cNvPicPr>
            <a:picLocks noChangeAspect="1" noChangeArrowheads="1"/>
          </p:cNvPicPr>
          <p:nvPr/>
        </p:nvPicPr>
        <p:blipFill rotWithShape="1">
          <a:blip r:embed="rId8" cstate="screen">
            <a:extLst>
              <a:ext uri="{28A0092B-C50C-407E-A947-70E740481C1C}">
                <a14:useLocalDpi xmlns:a14="http://schemas.microsoft.com/office/drawing/2010/main"/>
              </a:ext>
            </a:extLst>
          </a:blip>
          <a:srcRect/>
          <a:stretch/>
        </p:blipFill>
        <p:spPr bwMode="auto">
          <a:xfrm rot="1228987">
            <a:off x="345656" y="1004881"/>
            <a:ext cx="1483627" cy="1787114"/>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a:extLst/>
        </p:spPr>
      </p:pic>
      <p:sp>
        <p:nvSpPr>
          <p:cNvPr id="26" name="25 CuadroTexto"/>
          <p:cNvSpPr txBox="1"/>
          <p:nvPr/>
        </p:nvSpPr>
        <p:spPr>
          <a:xfrm rot="20451552">
            <a:off x="1835696" y="2064611"/>
            <a:ext cx="847027" cy="369332"/>
          </a:xfrm>
          <a:prstGeom prst="rect">
            <a:avLst/>
          </a:prstGeom>
          <a:noFill/>
        </p:spPr>
        <p:txBody>
          <a:bodyPr wrap="none" rtlCol="0">
            <a:spAutoFit/>
          </a:bodyPr>
          <a:lstStyle/>
          <a:p>
            <a:r>
              <a:rPr lang="es-AR" dirty="0" smtClean="0">
                <a:solidFill>
                  <a:schemeClr val="bg1"/>
                </a:solidFill>
              </a:rPr>
              <a:t>El Pavo</a:t>
            </a:r>
            <a:endParaRPr lang="es-AR" dirty="0">
              <a:solidFill>
                <a:schemeClr val="bg1"/>
              </a:solidFill>
            </a:endParaRPr>
          </a:p>
        </p:txBody>
      </p:sp>
      <p:sp>
        <p:nvSpPr>
          <p:cNvPr id="18" name="17 CuadroTexto"/>
          <p:cNvSpPr txBox="1"/>
          <p:nvPr/>
        </p:nvSpPr>
        <p:spPr>
          <a:xfrm rot="18883918">
            <a:off x="8183523" y="4597287"/>
            <a:ext cx="1021433" cy="369332"/>
          </a:xfrm>
          <a:prstGeom prst="rect">
            <a:avLst/>
          </a:prstGeom>
          <a:noFill/>
        </p:spPr>
        <p:txBody>
          <a:bodyPr wrap="none" rtlCol="0">
            <a:spAutoFit/>
          </a:bodyPr>
          <a:lstStyle/>
          <a:p>
            <a:pPr algn="ctr"/>
            <a:r>
              <a:rPr lang="es-AR" dirty="0" err="1" smtClean="0">
                <a:solidFill>
                  <a:schemeClr val="bg1"/>
                </a:solidFill>
                <a:latin typeface="Alex Brush" pitchFamily="2" charset="0"/>
              </a:rPr>
              <a:t>RaúlTM</a:t>
            </a:r>
            <a:endParaRPr lang="es-AR" dirty="0" smtClean="0">
              <a:solidFill>
                <a:schemeClr val="bg1"/>
              </a:solidFill>
              <a:latin typeface="Alex Brush" pitchFamily="2" charset="0"/>
            </a:endParaRPr>
          </a:p>
        </p:txBody>
      </p:sp>
    </p:spTree>
    <p:extLst>
      <p:ext uri="{BB962C8B-B14F-4D97-AF65-F5344CB8AC3E}">
        <p14:creationId xmlns:p14="http://schemas.microsoft.com/office/powerpoint/2010/main" val="1212258051"/>
      </p:ext>
    </p:extLst>
  </p:cSld>
  <p:clrMapOvr>
    <a:masterClrMapping/>
  </p:clrMapOvr>
  <mc:AlternateContent xmlns:mc="http://schemas.openxmlformats.org/markup-compatibility/2006" xmlns:p14="http://schemas.microsoft.com/office/powerpoint/2010/main">
    <mc:Choice Requires="p14">
      <p:transition spd="slow" p14:dur="3900">
        <p14:glitter dir="u" pattern="hexago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8" presetClass="path" presetSubtype="0" fill="hold" grpId="0" nodeType="withEffect">
                                  <p:stCondLst>
                                    <p:cond delay="0"/>
                                  </p:stCondLst>
                                  <p:iterate type="lt">
                                    <p:tmPct val="10000"/>
                                  </p:iterate>
                                  <p:childTnLst>
                                    <p:animMotion origin="layout" path="M 0.579 -0.02501 C 0.58698 -0.01698 0.59601 -0.00895 0.6 0.00093 C 0.604 0.01204 0.60608 0.02501 0.60799 0.03798 C 0.61007 0.05094 0.60799 0.06206 0.60608 0.07379 C 0.604 0.0849 0.60105 0.09694 0.59393 0.10713 C 0.58802 0.11701 0.57796 0.12504 0.56702 0.13091 C 0.55695 0.13708 0.54497 0.14109 0.53299 0.14295 C 0.52101 0.14511 0.50903 0.14511 0.49792 0.14295 C 0.48594 0.14109 0.475 0.13585 0.46598 0.12813 C 0.45695 0.12103 0.44896 0.11207 0.44497 0.10096 C 0.43993 0.09108 0.43802 0.07688 0.43802 0.06607 C 0.43698 0.05496 0.43802 0.04199 0.44306 0.03087 C 0.44792 0.02099 0.45695 0.01297 0.46893 0.00895 C 0.48108 0.00587 0.49306 0.00988 0.50105 0.01698 C 0.50799 0.02408 0.51302 0.03489 0.51407 0.04785 C 0.51407 0.06113 0.51302 0.07286 0.50799 0.08305 C 0.50296 0.09293 0.504 0.09509 0.48403 0.10806 C 0.46598 0.12195 0.44792 0.11794 0.43698 0.11886 C 0.42605 0.11886 0.41702 0.11485 0.40608 0.11115 C 0.39393 0.1059 0.38403 0.09694 0.37691 0.08892 C 0.36997 0.08089 0.36702 0.0707 0.36302 0.05496 C 0.36007 0.0389 0.36007 0.03087 0.36007 0.01914 C 0.36007 0.0071 0.36007 -0.00494 0.36007 -0.01698 " pathEditMode="relative" rAng="0" ptsTypes="fffffffffffffffffffffff">
                                      <p:cBhvr>
                                        <p:cTn id="6" dur="1000" fill="hold"/>
                                        <p:tgtEl>
                                          <p:spTgt spid="11"/>
                                        </p:tgtEl>
                                        <p:attrNameLst>
                                          <p:attrName>ppt_x</p:attrName>
                                          <p:attrName>ppt_y</p:attrName>
                                        </p:attrNameLst>
                                      </p:cBhvr>
                                      <p:rCtr x="-9392" y="8490"/>
                                    </p:animMotion>
                                  </p:childTnLst>
                                </p:cTn>
                              </p:par>
                            </p:childTnLst>
                          </p:cTn>
                        </p:par>
                        <p:par>
                          <p:cTn id="7" fill="hold">
                            <p:stCondLst>
                              <p:cond delay="2800"/>
                            </p:stCondLst>
                            <p:childTnLst>
                              <p:par>
                                <p:cTn id="8" presetID="53" presetClass="entr" presetSubtype="528" fill="hold" nodeType="afterEffect">
                                  <p:stCondLst>
                                    <p:cond delay="0"/>
                                  </p:stCondLst>
                                  <p:childTnLst>
                                    <p:set>
                                      <p:cBhvr>
                                        <p:cTn id="9" dur="1" fill="hold">
                                          <p:stCondLst>
                                            <p:cond delay="0"/>
                                          </p:stCondLst>
                                        </p:cTn>
                                        <p:tgtEl>
                                          <p:spTgt spid="5131"/>
                                        </p:tgtEl>
                                        <p:attrNameLst>
                                          <p:attrName>style.visibility</p:attrName>
                                        </p:attrNameLst>
                                      </p:cBhvr>
                                      <p:to>
                                        <p:strVal val="visible"/>
                                      </p:to>
                                    </p:set>
                                    <p:anim calcmode="lin" valueType="num">
                                      <p:cBhvr>
                                        <p:cTn id="10" dur="500" fill="hold"/>
                                        <p:tgtEl>
                                          <p:spTgt spid="5131"/>
                                        </p:tgtEl>
                                        <p:attrNameLst>
                                          <p:attrName>ppt_w</p:attrName>
                                        </p:attrNameLst>
                                      </p:cBhvr>
                                      <p:tavLst>
                                        <p:tav tm="0">
                                          <p:val>
                                            <p:fltVal val="0"/>
                                          </p:val>
                                        </p:tav>
                                        <p:tav tm="100000">
                                          <p:val>
                                            <p:strVal val="#ppt_w"/>
                                          </p:val>
                                        </p:tav>
                                      </p:tavLst>
                                    </p:anim>
                                    <p:anim calcmode="lin" valueType="num">
                                      <p:cBhvr>
                                        <p:cTn id="11" dur="500" fill="hold"/>
                                        <p:tgtEl>
                                          <p:spTgt spid="5131"/>
                                        </p:tgtEl>
                                        <p:attrNameLst>
                                          <p:attrName>ppt_h</p:attrName>
                                        </p:attrNameLst>
                                      </p:cBhvr>
                                      <p:tavLst>
                                        <p:tav tm="0">
                                          <p:val>
                                            <p:fltVal val="0"/>
                                          </p:val>
                                        </p:tav>
                                        <p:tav tm="100000">
                                          <p:val>
                                            <p:strVal val="#ppt_h"/>
                                          </p:val>
                                        </p:tav>
                                      </p:tavLst>
                                    </p:anim>
                                    <p:animEffect transition="in" filter="fade">
                                      <p:cBhvr>
                                        <p:cTn id="12" dur="500"/>
                                        <p:tgtEl>
                                          <p:spTgt spid="5131"/>
                                        </p:tgtEl>
                                      </p:cBhvr>
                                    </p:animEffect>
                                    <p:anim calcmode="lin" valueType="num">
                                      <p:cBhvr>
                                        <p:cTn id="13" dur="500" fill="hold"/>
                                        <p:tgtEl>
                                          <p:spTgt spid="5131"/>
                                        </p:tgtEl>
                                        <p:attrNameLst>
                                          <p:attrName>ppt_x</p:attrName>
                                        </p:attrNameLst>
                                      </p:cBhvr>
                                      <p:tavLst>
                                        <p:tav tm="0">
                                          <p:val>
                                            <p:fltVal val="0.5"/>
                                          </p:val>
                                        </p:tav>
                                        <p:tav tm="100000">
                                          <p:val>
                                            <p:strVal val="#ppt_x"/>
                                          </p:val>
                                        </p:tav>
                                      </p:tavLst>
                                    </p:anim>
                                    <p:anim calcmode="lin" valueType="num">
                                      <p:cBhvr>
                                        <p:cTn id="14" dur="500" fill="hold"/>
                                        <p:tgtEl>
                                          <p:spTgt spid="5131"/>
                                        </p:tgtEl>
                                        <p:attrNameLst>
                                          <p:attrName>ppt_y</p:attrName>
                                        </p:attrNameLst>
                                      </p:cBhvr>
                                      <p:tavLst>
                                        <p:tav tm="0">
                                          <p:val>
                                            <p:fltVal val="0.5"/>
                                          </p:val>
                                        </p:tav>
                                        <p:tav tm="100000">
                                          <p:val>
                                            <p:strVal val="#ppt_y"/>
                                          </p:val>
                                        </p:tav>
                                      </p:tavLst>
                                    </p:anim>
                                  </p:childTnLst>
                                </p:cTn>
                              </p:par>
                            </p:childTnLst>
                          </p:cTn>
                        </p:par>
                        <p:par>
                          <p:cTn id="15" fill="hold">
                            <p:stCondLst>
                              <p:cond delay="3300"/>
                            </p:stCondLst>
                            <p:childTnLst>
                              <p:par>
                                <p:cTn id="16" presetID="53" presetClass="entr" presetSubtype="528" fill="hold" nodeType="afterEffect">
                                  <p:stCondLst>
                                    <p:cond delay="0"/>
                                  </p:stCondLst>
                                  <p:childTnLst>
                                    <p:set>
                                      <p:cBhvr>
                                        <p:cTn id="17" dur="1" fill="hold">
                                          <p:stCondLst>
                                            <p:cond delay="0"/>
                                          </p:stCondLst>
                                        </p:cTn>
                                        <p:tgtEl>
                                          <p:spTgt spid="5129"/>
                                        </p:tgtEl>
                                        <p:attrNameLst>
                                          <p:attrName>style.visibility</p:attrName>
                                        </p:attrNameLst>
                                      </p:cBhvr>
                                      <p:to>
                                        <p:strVal val="visible"/>
                                      </p:to>
                                    </p:set>
                                    <p:anim calcmode="lin" valueType="num">
                                      <p:cBhvr>
                                        <p:cTn id="18" dur="500" fill="hold"/>
                                        <p:tgtEl>
                                          <p:spTgt spid="5129"/>
                                        </p:tgtEl>
                                        <p:attrNameLst>
                                          <p:attrName>ppt_w</p:attrName>
                                        </p:attrNameLst>
                                      </p:cBhvr>
                                      <p:tavLst>
                                        <p:tav tm="0">
                                          <p:val>
                                            <p:fltVal val="0"/>
                                          </p:val>
                                        </p:tav>
                                        <p:tav tm="100000">
                                          <p:val>
                                            <p:strVal val="#ppt_w"/>
                                          </p:val>
                                        </p:tav>
                                      </p:tavLst>
                                    </p:anim>
                                    <p:anim calcmode="lin" valueType="num">
                                      <p:cBhvr>
                                        <p:cTn id="19" dur="500" fill="hold"/>
                                        <p:tgtEl>
                                          <p:spTgt spid="5129"/>
                                        </p:tgtEl>
                                        <p:attrNameLst>
                                          <p:attrName>ppt_h</p:attrName>
                                        </p:attrNameLst>
                                      </p:cBhvr>
                                      <p:tavLst>
                                        <p:tav tm="0">
                                          <p:val>
                                            <p:fltVal val="0"/>
                                          </p:val>
                                        </p:tav>
                                        <p:tav tm="100000">
                                          <p:val>
                                            <p:strVal val="#ppt_h"/>
                                          </p:val>
                                        </p:tav>
                                      </p:tavLst>
                                    </p:anim>
                                    <p:animEffect transition="in" filter="fade">
                                      <p:cBhvr>
                                        <p:cTn id="20" dur="500"/>
                                        <p:tgtEl>
                                          <p:spTgt spid="5129"/>
                                        </p:tgtEl>
                                      </p:cBhvr>
                                    </p:animEffect>
                                    <p:anim calcmode="lin" valueType="num">
                                      <p:cBhvr>
                                        <p:cTn id="21" dur="500" fill="hold"/>
                                        <p:tgtEl>
                                          <p:spTgt spid="5129"/>
                                        </p:tgtEl>
                                        <p:attrNameLst>
                                          <p:attrName>ppt_x</p:attrName>
                                        </p:attrNameLst>
                                      </p:cBhvr>
                                      <p:tavLst>
                                        <p:tav tm="0">
                                          <p:val>
                                            <p:fltVal val="0.5"/>
                                          </p:val>
                                        </p:tav>
                                        <p:tav tm="100000">
                                          <p:val>
                                            <p:strVal val="#ppt_x"/>
                                          </p:val>
                                        </p:tav>
                                      </p:tavLst>
                                    </p:anim>
                                    <p:anim calcmode="lin" valueType="num">
                                      <p:cBhvr>
                                        <p:cTn id="22" dur="500" fill="hold"/>
                                        <p:tgtEl>
                                          <p:spTgt spid="5129"/>
                                        </p:tgtEl>
                                        <p:attrNameLst>
                                          <p:attrName>ppt_y</p:attrName>
                                        </p:attrNameLst>
                                      </p:cBhvr>
                                      <p:tavLst>
                                        <p:tav tm="0">
                                          <p:val>
                                            <p:fltVal val="0.5"/>
                                          </p:val>
                                        </p:tav>
                                        <p:tav tm="100000">
                                          <p:val>
                                            <p:strVal val="#ppt_y"/>
                                          </p:val>
                                        </p:tav>
                                      </p:tavLst>
                                    </p:anim>
                                  </p:childTnLst>
                                </p:cTn>
                              </p:par>
                            </p:childTnLst>
                          </p:cTn>
                        </p:par>
                        <p:par>
                          <p:cTn id="23" fill="hold">
                            <p:stCondLst>
                              <p:cond delay="3800"/>
                            </p:stCondLst>
                            <p:childTnLst>
                              <p:par>
                                <p:cTn id="24" presetID="53" presetClass="entr" presetSubtype="528" fill="hold" nodeType="afterEffect">
                                  <p:stCondLst>
                                    <p:cond delay="0"/>
                                  </p:stCondLst>
                                  <p:childTnLst>
                                    <p:set>
                                      <p:cBhvr>
                                        <p:cTn id="25" dur="1" fill="hold">
                                          <p:stCondLst>
                                            <p:cond delay="0"/>
                                          </p:stCondLst>
                                        </p:cTn>
                                        <p:tgtEl>
                                          <p:spTgt spid="5125"/>
                                        </p:tgtEl>
                                        <p:attrNameLst>
                                          <p:attrName>style.visibility</p:attrName>
                                        </p:attrNameLst>
                                      </p:cBhvr>
                                      <p:to>
                                        <p:strVal val="visible"/>
                                      </p:to>
                                    </p:set>
                                    <p:anim calcmode="lin" valueType="num">
                                      <p:cBhvr>
                                        <p:cTn id="26" dur="500" fill="hold"/>
                                        <p:tgtEl>
                                          <p:spTgt spid="5125"/>
                                        </p:tgtEl>
                                        <p:attrNameLst>
                                          <p:attrName>ppt_w</p:attrName>
                                        </p:attrNameLst>
                                      </p:cBhvr>
                                      <p:tavLst>
                                        <p:tav tm="0">
                                          <p:val>
                                            <p:fltVal val="0"/>
                                          </p:val>
                                        </p:tav>
                                        <p:tav tm="100000">
                                          <p:val>
                                            <p:strVal val="#ppt_w"/>
                                          </p:val>
                                        </p:tav>
                                      </p:tavLst>
                                    </p:anim>
                                    <p:anim calcmode="lin" valueType="num">
                                      <p:cBhvr>
                                        <p:cTn id="27" dur="500" fill="hold"/>
                                        <p:tgtEl>
                                          <p:spTgt spid="5125"/>
                                        </p:tgtEl>
                                        <p:attrNameLst>
                                          <p:attrName>ppt_h</p:attrName>
                                        </p:attrNameLst>
                                      </p:cBhvr>
                                      <p:tavLst>
                                        <p:tav tm="0">
                                          <p:val>
                                            <p:fltVal val="0"/>
                                          </p:val>
                                        </p:tav>
                                        <p:tav tm="100000">
                                          <p:val>
                                            <p:strVal val="#ppt_h"/>
                                          </p:val>
                                        </p:tav>
                                      </p:tavLst>
                                    </p:anim>
                                    <p:animEffect transition="in" filter="fade">
                                      <p:cBhvr>
                                        <p:cTn id="28" dur="500"/>
                                        <p:tgtEl>
                                          <p:spTgt spid="5125"/>
                                        </p:tgtEl>
                                      </p:cBhvr>
                                    </p:animEffect>
                                    <p:anim calcmode="lin" valueType="num">
                                      <p:cBhvr>
                                        <p:cTn id="29" dur="500" fill="hold"/>
                                        <p:tgtEl>
                                          <p:spTgt spid="5125"/>
                                        </p:tgtEl>
                                        <p:attrNameLst>
                                          <p:attrName>ppt_x</p:attrName>
                                        </p:attrNameLst>
                                      </p:cBhvr>
                                      <p:tavLst>
                                        <p:tav tm="0">
                                          <p:val>
                                            <p:fltVal val="0.5"/>
                                          </p:val>
                                        </p:tav>
                                        <p:tav tm="100000">
                                          <p:val>
                                            <p:strVal val="#ppt_x"/>
                                          </p:val>
                                        </p:tav>
                                      </p:tavLst>
                                    </p:anim>
                                    <p:anim calcmode="lin" valueType="num">
                                      <p:cBhvr>
                                        <p:cTn id="30" dur="500" fill="hold"/>
                                        <p:tgtEl>
                                          <p:spTgt spid="5125"/>
                                        </p:tgtEl>
                                        <p:attrNameLst>
                                          <p:attrName>ppt_y</p:attrName>
                                        </p:attrNameLst>
                                      </p:cBhvr>
                                      <p:tavLst>
                                        <p:tav tm="0">
                                          <p:val>
                                            <p:fltVal val="0.5"/>
                                          </p:val>
                                        </p:tav>
                                        <p:tav tm="100000">
                                          <p:val>
                                            <p:strVal val="#ppt_y"/>
                                          </p:val>
                                        </p:tav>
                                      </p:tavLst>
                                    </p:anim>
                                  </p:childTnLst>
                                </p:cTn>
                              </p:par>
                            </p:childTnLst>
                          </p:cTn>
                        </p:par>
                        <p:par>
                          <p:cTn id="31" fill="hold">
                            <p:stCondLst>
                              <p:cond delay="4300"/>
                            </p:stCondLst>
                            <p:childTnLst>
                              <p:par>
                                <p:cTn id="32" presetID="53" presetClass="entr" presetSubtype="528" fill="hold" nodeType="afterEffect">
                                  <p:stCondLst>
                                    <p:cond delay="0"/>
                                  </p:stCondLst>
                                  <p:childTnLst>
                                    <p:set>
                                      <p:cBhvr>
                                        <p:cTn id="33" dur="1" fill="hold">
                                          <p:stCondLst>
                                            <p:cond delay="0"/>
                                          </p:stCondLst>
                                        </p:cTn>
                                        <p:tgtEl>
                                          <p:spTgt spid="5123"/>
                                        </p:tgtEl>
                                        <p:attrNameLst>
                                          <p:attrName>style.visibility</p:attrName>
                                        </p:attrNameLst>
                                      </p:cBhvr>
                                      <p:to>
                                        <p:strVal val="visible"/>
                                      </p:to>
                                    </p:set>
                                    <p:anim calcmode="lin" valueType="num">
                                      <p:cBhvr>
                                        <p:cTn id="34" dur="500" fill="hold"/>
                                        <p:tgtEl>
                                          <p:spTgt spid="5123"/>
                                        </p:tgtEl>
                                        <p:attrNameLst>
                                          <p:attrName>ppt_w</p:attrName>
                                        </p:attrNameLst>
                                      </p:cBhvr>
                                      <p:tavLst>
                                        <p:tav tm="0">
                                          <p:val>
                                            <p:fltVal val="0"/>
                                          </p:val>
                                        </p:tav>
                                        <p:tav tm="100000">
                                          <p:val>
                                            <p:strVal val="#ppt_w"/>
                                          </p:val>
                                        </p:tav>
                                      </p:tavLst>
                                    </p:anim>
                                    <p:anim calcmode="lin" valueType="num">
                                      <p:cBhvr>
                                        <p:cTn id="35" dur="500" fill="hold"/>
                                        <p:tgtEl>
                                          <p:spTgt spid="5123"/>
                                        </p:tgtEl>
                                        <p:attrNameLst>
                                          <p:attrName>ppt_h</p:attrName>
                                        </p:attrNameLst>
                                      </p:cBhvr>
                                      <p:tavLst>
                                        <p:tav tm="0">
                                          <p:val>
                                            <p:fltVal val="0"/>
                                          </p:val>
                                        </p:tav>
                                        <p:tav tm="100000">
                                          <p:val>
                                            <p:strVal val="#ppt_h"/>
                                          </p:val>
                                        </p:tav>
                                      </p:tavLst>
                                    </p:anim>
                                    <p:animEffect transition="in" filter="fade">
                                      <p:cBhvr>
                                        <p:cTn id="36" dur="500"/>
                                        <p:tgtEl>
                                          <p:spTgt spid="5123"/>
                                        </p:tgtEl>
                                      </p:cBhvr>
                                    </p:animEffect>
                                    <p:anim calcmode="lin" valueType="num">
                                      <p:cBhvr>
                                        <p:cTn id="37" dur="500" fill="hold"/>
                                        <p:tgtEl>
                                          <p:spTgt spid="5123"/>
                                        </p:tgtEl>
                                        <p:attrNameLst>
                                          <p:attrName>ppt_x</p:attrName>
                                        </p:attrNameLst>
                                      </p:cBhvr>
                                      <p:tavLst>
                                        <p:tav tm="0">
                                          <p:val>
                                            <p:fltVal val="0.5"/>
                                          </p:val>
                                        </p:tav>
                                        <p:tav tm="100000">
                                          <p:val>
                                            <p:strVal val="#ppt_x"/>
                                          </p:val>
                                        </p:tav>
                                      </p:tavLst>
                                    </p:anim>
                                    <p:anim calcmode="lin" valueType="num">
                                      <p:cBhvr>
                                        <p:cTn id="38" dur="500" fill="hold"/>
                                        <p:tgtEl>
                                          <p:spTgt spid="5123"/>
                                        </p:tgtEl>
                                        <p:attrNameLst>
                                          <p:attrName>ppt_y</p:attrName>
                                        </p:attrNameLst>
                                      </p:cBhvr>
                                      <p:tavLst>
                                        <p:tav tm="0">
                                          <p:val>
                                            <p:fltVal val="0.5"/>
                                          </p:val>
                                        </p:tav>
                                        <p:tav tm="100000">
                                          <p:val>
                                            <p:strVal val="#ppt_y"/>
                                          </p:val>
                                        </p:tav>
                                      </p:tavLst>
                                    </p:anim>
                                  </p:childTnLst>
                                </p:cTn>
                              </p:par>
                            </p:childTnLst>
                          </p:cTn>
                        </p:par>
                        <p:par>
                          <p:cTn id="39" fill="hold">
                            <p:stCondLst>
                              <p:cond delay="4800"/>
                            </p:stCondLst>
                            <p:childTnLst>
                              <p:par>
                                <p:cTn id="40" presetID="53" presetClass="entr" presetSubtype="528" fill="hold" nodeType="afterEffect">
                                  <p:stCondLst>
                                    <p:cond delay="0"/>
                                  </p:stCondLst>
                                  <p:childTnLst>
                                    <p:set>
                                      <p:cBhvr>
                                        <p:cTn id="41" dur="1" fill="hold">
                                          <p:stCondLst>
                                            <p:cond delay="0"/>
                                          </p:stCondLst>
                                        </p:cTn>
                                        <p:tgtEl>
                                          <p:spTgt spid="2054"/>
                                        </p:tgtEl>
                                        <p:attrNameLst>
                                          <p:attrName>style.visibility</p:attrName>
                                        </p:attrNameLst>
                                      </p:cBhvr>
                                      <p:to>
                                        <p:strVal val="visible"/>
                                      </p:to>
                                    </p:set>
                                    <p:anim calcmode="lin" valueType="num">
                                      <p:cBhvr>
                                        <p:cTn id="42" dur="500" fill="hold"/>
                                        <p:tgtEl>
                                          <p:spTgt spid="2054"/>
                                        </p:tgtEl>
                                        <p:attrNameLst>
                                          <p:attrName>ppt_w</p:attrName>
                                        </p:attrNameLst>
                                      </p:cBhvr>
                                      <p:tavLst>
                                        <p:tav tm="0">
                                          <p:val>
                                            <p:fltVal val="0"/>
                                          </p:val>
                                        </p:tav>
                                        <p:tav tm="100000">
                                          <p:val>
                                            <p:strVal val="#ppt_w"/>
                                          </p:val>
                                        </p:tav>
                                      </p:tavLst>
                                    </p:anim>
                                    <p:anim calcmode="lin" valueType="num">
                                      <p:cBhvr>
                                        <p:cTn id="43" dur="500" fill="hold"/>
                                        <p:tgtEl>
                                          <p:spTgt spid="2054"/>
                                        </p:tgtEl>
                                        <p:attrNameLst>
                                          <p:attrName>ppt_h</p:attrName>
                                        </p:attrNameLst>
                                      </p:cBhvr>
                                      <p:tavLst>
                                        <p:tav tm="0">
                                          <p:val>
                                            <p:fltVal val="0"/>
                                          </p:val>
                                        </p:tav>
                                        <p:tav tm="100000">
                                          <p:val>
                                            <p:strVal val="#ppt_h"/>
                                          </p:val>
                                        </p:tav>
                                      </p:tavLst>
                                    </p:anim>
                                    <p:animEffect transition="in" filter="fade">
                                      <p:cBhvr>
                                        <p:cTn id="44" dur="500"/>
                                        <p:tgtEl>
                                          <p:spTgt spid="2054"/>
                                        </p:tgtEl>
                                      </p:cBhvr>
                                    </p:animEffect>
                                    <p:anim calcmode="lin" valueType="num">
                                      <p:cBhvr>
                                        <p:cTn id="45" dur="500" fill="hold"/>
                                        <p:tgtEl>
                                          <p:spTgt spid="2054"/>
                                        </p:tgtEl>
                                        <p:attrNameLst>
                                          <p:attrName>ppt_x</p:attrName>
                                        </p:attrNameLst>
                                      </p:cBhvr>
                                      <p:tavLst>
                                        <p:tav tm="0">
                                          <p:val>
                                            <p:fltVal val="0.5"/>
                                          </p:val>
                                        </p:tav>
                                        <p:tav tm="100000">
                                          <p:val>
                                            <p:strVal val="#ppt_x"/>
                                          </p:val>
                                        </p:tav>
                                      </p:tavLst>
                                    </p:anim>
                                    <p:anim calcmode="lin" valueType="num">
                                      <p:cBhvr>
                                        <p:cTn id="46" dur="500" fill="hold"/>
                                        <p:tgtEl>
                                          <p:spTgt spid="2054"/>
                                        </p:tgtEl>
                                        <p:attrNameLst>
                                          <p:attrName>ppt_y</p:attrName>
                                        </p:attrNameLst>
                                      </p:cBhvr>
                                      <p:tavLst>
                                        <p:tav tm="0">
                                          <p:val>
                                            <p:fltVal val="0.5"/>
                                          </p:val>
                                        </p:tav>
                                        <p:tav tm="100000">
                                          <p:val>
                                            <p:strVal val="#ppt_y"/>
                                          </p:val>
                                        </p:tav>
                                      </p:tavLst>
                                    </p:anim>
                                  </p:childTnLst>
                                </p:cTn>
                              </p:par>
                            </p:childTnLst>
                          </p:cTn>
                        </p:par>
                        <p:par>
                          <p:cTn id="47" fill="hold">
                            <p:stCondLst>
                              <p:cond delay="5300"/>
                            </p:stCondLst>
                            <p:childTnLst>
                              <p:par>
                                <p:cTn id="48" presetID="53" presetClass="entr" presetSubtype="528" fill="hold" nodeType="afterEffect">
                                  <p:stCondLst>
                                    <p:cond delay="0"/>
                                  </p:stCondLst>
                                  <p:childTnLst>
                                    <p:set>
                                      <p:cBhvr>
                                        <p:cTn id="49" dur="1" fill="hold">
                                          <p:stCondLst>
                                            <p:cond delay="0"/>
                                          </p:stCondLst>
                                        </p:cTn>
                                        <p:tgtEl>
                                          <p:spTgt spid="2050"/>
                                        </p:tgtEl>
                                        <p:attrNameLst>
                                          <p:attrName>style.visibility</p:attrName>
                                        </p:attrNameLst>
                                      </p:cBhvr>
                                      <p:to>
                                        <p:strVal val="visible"/>
                                      </p:to>
                                    </p:set>
                                    <p:anim calcmode="lin" valueType="num">
                                      <p:cBhvr>
                                        <p:cTn id="50" dur="500" fill="hold"/>
                                        <p:tgtEl>
                                          <p:spTgt spid="2050"/>
                                        </p:tgtEl>
                                        <p:attrNameLst>
                                          <p:attrName>ppt_w</p:attrName>
                                        </p:attrNameLst>
                                      </p:cBhvr>
                                      <p:tavLst>
                                        <p:tav tm="0">
                                          <p:val>
                                            <p:fltVal val="0"/>
                                          </p:val>
                                        </p:tav>
                                        <p:tav tm="100000">
                                          <p:val>
                                            <p:strVal val="#ppt_w"/>
                                          </p:val>
                                        </p:tav>
                                      </p:tavLst>
                                    </p:anim>
                                    <p:anim calcmode="lin" valueType="num">
                                      <p:cBhvr>
                                        <p:cTn id="51" dur="500" fill="hold"/>
                                        <p:tgtEl>
                                          <p:spTgt spid="2050"/>
                                        </p:tgtEl>
                                        <p:attrNameLst>
                                          <p:attrName>ppt_h</p:attrName>
                                        </p:attrNameLst>
                                      </p:cBhvr>
                                      <p:tavLst>
                                        <p:tav tm="0">
                                          <p:val>
                                            <p:fltVal val="0"/>
                                          </p:val>
                                        </p:tav>
                                        <p:tav tm="100000">
                                          <p:val>
                                            <p:strVal val="#ppt_h"/>
                                          </p:val>
                                        </p:tav>
                                      </p:tavLst>
                                    </p:anim>
                                    <p:animEffect transition="in" filter="fade">
                                      <p:cBhvr>
                                        <p:cTn id="52" dur="500"/>
                                        <p:tgtEl>
                                          <p:spTgt spid="2050"/>
                                        </p:tgtEl>
                                      </p:cBhvr>
                                    </p:animEffect>
                                    <p:anim calcmode="lin" valueType="num">
                                      <p:cBhvr>
                                        <p:cTn id="53" dur="500" fill="hold"/>
                                        <p:tgtEl>
                                          <p:spTgt spid="2050"/>
                                        </p:tgtEl>
                                        <p:attrNameLst>
                                          <p:attrName>ppt_x</p:attrName>
                                        </p:attrNameLst>
                                      </p:cBhvr>
                                      <p:tavLst>
                                        <p:tav tm="0">
                                          <p:val>
                                            <p:fltVal val="0.5"/>
                                          </p:val>
                                        </p:tav>
                                        <p:tav tm="100000">
                                          <p:val>
                                            <p:strVal val="#ppt_x"/>
                                          </p:val>
                                        </p:tav>
                                      </p:tavLst>
                                    </p:anim>
                                    <p:anim calcmode="lin" valueType="num">
                                      <p:cBhvr>
                                        <p:cTn id="54" dur="500" fill="hold"/>
                                        <p:tgtEl>
                                          <p:spTgt spid="2050"/>
                                        </p:tgtEl>
                                        <p:attrNameLst>
                                          <p:attrName>ppt_y</p:attrName>
                                        </p:attrNameLst>
                                      </p:cBhvr>
                                      <p:tavLst>
                                        <p:tav tm="0">
                                          <p:val>
                                            <p:fltVal val="0.5"/>
                                          </p:val>
                                        </p:tav>
                                        <p:tav tm="100000">
                                          <p:val>
                                            <p:strVal val="#ppt_y"/>
                                          </p:val>
                                        </p:tav>
                                      </p:tavLst>
                                    </p:anim>
                                  </p:childTnLst>
                                </p:cTn>
                              </p:par>
                            </p:childTnLst>
                          </p:cTn>
                        </p:par>
                        <p:par>
                          <p:cTn id="55" fill="hold">
                            <p:stCondLst>
                              <p:cond delay="5800"/>
                            </p:stCondLst>
                            <p:childTnLst>
                              <p:par>
                                <p:cTn id="56" presetID="53" presetClass="entr" presetSubtype="528" fill="hold" nodeType="afterEffect">
                                  <p:stCondLst>
                                    <p:cond delay="0"/>
                                  </p:stCondLst>
                                  <p:childTnLst>
                                    <p:set>
                                      <p:cBhvr>
                                        <p:cTn id="57" dur="1" fill="hold">
                                          <p:stCondLst>
                                            <p:cond delay="0"/>
                                          </p:stCondLst>
                                        </p:cTn>
                                        <p:tgtEl>
                                          <p:spTgt spid="2052"/>
                                        </p:tgtEl>
                                        <p:attrNameLst>
                                          <p:attrName>style.visibility</p:attrName>
                                        </p:attrNameLst>
                                      </p:cBhvr>
                                      <p:to>
                                        <p:strVal val="visible"/>
                                      </p:to>
                                    </p:set>
                                    <p:anim calcmode="lin" valueType="num">
                                      <p:cBhvr>
                                        <p:cTn id="58" dur="500" fill="hold"/>
                                        <p:tgtEl>
                                          <p:spTgt spid="2052"/>
                                        </p:tgtEl>
                                        <p:attrNameLst>
                                          <p:attrName>ppt_w</p:attrName>
                                        </p:attrNameLst>
                                      </p:cBhvr>
                                      <p:tavLst>
                                        <p:tav tm="0">
                                          <p:val>
                                            <p:fltVal val="0"/>
                                          </p:val>
                                        </p:tav>
                                        <p:tav tm="100000">
                                          <p:val>
                                            <p:strVal val="#ppt_w"/>
                                          </p:val>
                                        </p:tav>
                                      </p:tavLst>
                                    </p:anim>
                                    <p:anim calcmode="lin" valueType="num">
                                      <p:cBhvr>
                                        <p:cTn id="59" dur="500" fill="hold"/>
                                        <p:tgtEl>
                                          <p:spTgt spid="2052"/>
                                        </p:tgtEl>
                                        <p:attrNameLst>
                                          <p:attrName>ppt_h</p:attrName>
                                        </p:attrNameLst>
                                      </p:cBhvr>
                                      <p:tavLst>
                                        <p:tav tm="0">
                                          <p:val>
                                            <p:fltVal val="0"/>
                                          </p:val>
                                        </p:tav>
                                        <p:tav tm="100000">
                                          <p:val>
                                            <p:strVal val="#ppt_h"/>
                                          </p:val>
                                        </p:tav>
                                      </p:tavLst>
                                    </p:anim>
                                    <p:animEffect transition="in" filter="fade">
                                      <p:cBhvr>
                                        <p:cTn id="60" dur="500"/>
                                        <p:tgtEl>
                                          <p:spTgt spid="2052"/>
                                        </p:tgtEl>
                                      </p:cBhvr>
                                    </p:animEffect>
                                    <p:anim calcmode="lin" valueType="num">
                                      <p:cBhvr>
                                        <p:cTn id="61" dur="500" fill="hold"/>
                                        <p:tgtEl>
                                          <p:spTgt spid="2052"/>
                                        </p:tgtEl>
                                        <p:attrNameLst>
                                          <p:attrName>ppt_x</p:attrName>
                                        </p:attrNameLst>
                                      </p:cBhvr>
                                      <p:tavLst>
                                        <p:tav tm="0">
                                          <p:val>
                                            <p:fltVal val="0.5"/>
                                          </p:val>
                                        </p:tav>
                                        <p:tav tm="100000">
                                          <p:val>
                                            <p:strVal val="#ppt_x"/>
                                          </p:val>
                                        </p:tav>
                                      </p:tavLst>
                                    </p:anim>
                                    <p:anim calcmode="lin" valueType="num">
                                      <p:cBhvr>
                                        <p:cTn id="62" dur="500" fill="hold"/>
                                        <p:tgtEl>
                                          <p:spTgt spid="2052"/>
                                        </p:tgtEl>
                                        <p:attrNameLst>
                                          <p:attrName>ppt_y</p:attrName>
                                        </p:attrNameLst>
                                      </p:cBhvr>
                                      <p:tavLst>
                                        <p:tav tm="0">
                                          <p:val>
                                            <p:fltVal val="0.5"/>
                                          </p:val>
                                        </p:tav>
                                        <p:tav tm="100000">
                                          <p:val>
                                            <p:strVal val="#ppt_y"/>
                                          </p:val>
                                        </p:tav>
                                      </p:tavLst>
                                    </p:anim>
                                  </p:childTnLst>
                                </p:cTn>
                              </p:par>
                            </p:childTnLst>
                          </p:cTn>
                        </p:par>
                        <p:par>
                          <p:cTn id="63" fill="hold">
                            <p:stCondLst>
                              <p:cond delay="6300"/>
                            </p:stCondLst>
                            <p:childTnLst>
                              <p:par>
                                <p:cTn id="64" presetID="1" presetClass="entr" presetSubtype="0" fill="hold" grpId="0" nodeType="afterEffect">
                                  <p:stCondLst>
                                    <p:cond delay="600"/>
                                  </p:stCondLst>
                                  <p:childTnLst>
                                    <p:set>
                                      <p:cBhvr>
                                        <p:cTn id="65" dur="1" fill="hold">
                                          <p:stCondLst>
                                            <p:cond delay="0"/>
                                          </p:stCondLst>
                                        </p:cTn>
                                        <p:tgtEl>
                                          <p:spTgt spid="17"/>
                                        </p:tgtEl>
                                        <p:attrNameLst>
                                          <p:attrName>style.visibility</p:attrName>
                                        </p:attrNameLst>
                                      </p:cBhvr>
                                      <p:to>
                                        <p:strVal val="visible"/>
                                      </p:to>
                                    </p:set>
                                  </p:childTnLst>
                                </p:cTn>
                              </p:par>
                            </p:childTnLst>
                          </p:cTn>
                        </p:par>
                        <p:par>
                          <p:cTn id="66" fill="hold">
                            <p:stCondLst>
                              <p:cond delay="6900"/>
                            </p:stCondLst>
                            <p:childTnLst>
                              <p:par>
                                <p:cTn id="67" presetID="1" presetClass="entr" presetSubtype="0" fill="hold" grpId="0" nodeType="afterEffect">
                                  <p:stCondLst>
                                    <p:cond delay="500"/>
                                  </p:stCondLst>
                                  <p:childTnLst>
                                    <p:set>
                                      <p:cBhvr>
                                        <p:cTn id="68" dur="1" fill="hold">
                                          <p:stCondLst>
                                            <p:cond delay="0"/>
                                          </p:stCondLst>
                                        </p:cTn>
                                        <p:tgtEl>
                                          <p:spTgt spid="20"/>
                                        </p:tgtEl>
                                        <p:attrNameLst>
                                          <p:attrName>style.visibility</p:attrName>
                                        </p:attrNameLst>
                                      </p:cBhvr>
                                      <p:to>
                                        <p:strVal val="visible"/>
                                      </p:to>
                                    </p:set>
                                  </p:childTnLst>
                                </p:cTn>
                              </p:par>
                            </p:childTnLst>
                          </p:cTn>
                        </p:par>
                        <p:par>
                          <p:cTn id="69" fill="hold">
                            <p:stCondLst>
                              <p:cond delay="7400"/>
                            </p:stCondLst>
                            <p:childTnLst>
                              <p:par>
                                <p:cTn id="70" presetID="1" presetClass="entr" presetSubtype="0" fill="hold" grpId="0" nodeType="afterEffect">
                                  <p:stCondLst>
                                    <p:cond delay="500"/>
                                  </p:stCondLst>
                                  <p:childTnLst>
                                    <p:set>
                                      <p:cBhvr>
                                        <p:cTn id="71" dur="1" fill="hold">
                                          <p:stCondLst>
                                            <p:cond delay="0"/>
                                          </p:stCondLst>
                                        </p:cTn>
                                        <p:tgtEl>
                                          <p:spTgt spid="14"/>
                                        </p:tgtEl>
                                        <p:attrNameLst>
                                          <p:attrName>style.visibility</p:attrName>
                                        </p:attrNameLst>
                                      </p:cBhvr>
                                      <p:to>
                                        <p:strVal val="visible"/>
                                      </p:to>
                                    </p:set>
                                  </p:childTnLst>
                                </p:cTn>
                              </p:par>
                            </p:childTnLst>
                          </p:cTn>
                        </p:par>
                        <p:par>
                          <p:cTn id="72" fill="hold">
                            <p:stCondLst>
                              <p:cond delay="7900"/>
                            </p:stCondLst>
                            <p:childTnLst>
                              <p:par>
                                <p:cTn id="73" presetID="1" presetClass="entr" presetSubtype="0" fill="hold" grpId="0" nodeType="afterEffect">
                                  <p:stCondLst>
                                    <p:cond delay="400"/>
                                  </p:stCondLst>
                                  <p:childTnLst>
                                    <p:set>
                                      <p:cBhvr>
                                        <p:cTn id="74" dur="1" fill="hold">
                                          <p:stCondLst>
                                            <p:cond delay="0"/>
                                          </p:stCondLst>
                                        </p:cTn>
                                        <p:tgtEl>
                                          <p:spTgt spid="13"/>
                                        </p:tgtEl>
                                        <p:attrNameLst>
                                          <p:attrName>style.visibility</p:attrName>
                                        </p:attrNameLst>
                                      </p:cBhvr>
                                      <p:to>
                                        <p:strVal val="visible"/>
                                      </p:to>
                                    </p:set>
                                  </p:childTnLst>
                                </p:cTn>
                              </p:par>
                            </p:childTnLst>
                          </p:cTn>
                        </p:par>
                        <p:par>
                          <p:cTn id="75" fill="hold">
                            <p:stCondLst>
                              <p:cond delay="8300"/>
                            </p:stCondLst>
                            <p:childTnLst>
                              <p:par>
                                <p:cTn id="76" presetID="1" presetClass="entr" presetSubtype="0" fill="hold" grpId="0" nodeType="afterEffect">
                                  <p:stCondLst>
                                    <p:cond delay="500"/>
                                  </p:stCondLst>
                                  <p:childTnLst>
                                    <p:set>
                                      <p:cBhvr>
                                        <p:cTn id="77" dur="1" fill="hold">
                                          <p:stCondLst>
                                            <p:cond delay="0"/>
                                          </p:stCondLst>
                                        </p:cTn>
                                        <p:tgtEl>
                                          <p:spTgt spid="22"/>
                                        </p:tgtEl>
                                        <p:attrNameLst>
                                          <p:attrName>style.visibility</p:attrName>
                                        </p:attrNameLst>
                                      </p:cBhvr>
                                      <p:to>
                                        <p:strVal val="visible"/>
                                      </p:to>
                                    </p:set>
                                  </p:childTnLst>
                                </p:cTn>
                              </p:par>
                            </p:childTnLst>
                          </p:cTn>
                        </p:par>
                        <p:par>
                          <p:cTn id="78" fill="hold">
                            <p:stCondLst>
                              <p:cond delay="8800"/>
                            </p:stCondLst>
                            <p:childTnLst>
                              <p:par>
                                <p:cTn id="79" presetID="1" presetClass="entr" presetSubtype="0" fill="hold" grpId="0" nodeType="afterEffect">
                                  <p:stCondLst>
                                    <p:cond delay="500"/>
                                  </p:stCondLst>
                                  <p:childTnLst>
                                    <p:set>
                                      <p:cBhvr>
                                        <p:cTn id="80" dur="1" fill="hold">
                                          <p:stCondLst>
                                            <p:cond delay="0"/>
                                          </p:stCondLst>
                                        </p:cTn>
                                        <p:tgtEl>
                                          <p:spTgt spid="24"/>
                                        </p:tgtEl>
                                        <p:attrNameLst>
                                          <p:attrName>style.visibility</p:attrName>
                                        </p:attrNameLst>
                                      </p:cBhvr>
                                      <p:to>
                                        <p:strVal val="visible"/>
                                      </p:to>
                                    </p:set>
                                  </p:childTnLst>
                                </p:cTn>
                              </p:par>
                            </p:childTnLst>
                          </p:cTn>
                        </p:par>
                        <p:par>
                          <p:cTn id="81" fill="hold">
                            <p:stCondLst>
                              <p:cond delay="9300"/>
                            </p:stCondLst>
                            <p:childTnLst>
                              <p:par>
                                <p:cTn id="82" presetID="1" presetClass="entr" presetSubtype="0" fill="hold" grpId="0" nodeType="afterEffect">
                                  <p:stCondLst>
                                    <p:cond delay="600"/>
                                  </p:stCondLst>
                                  <p:childTnLst>
                                    <p:set>
                                      <p:cBhvr>
                                        <p:cTn id="83" dur="1" fill="hold">
                                          <p:stCondLst>
                                            <p:cond delay="0"/>
                                          </p:stCondLst>
                                        </p:cTn>
                                        <p:tgtEl>
                                          <p:spTgt spid="2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4" grpId="0"/>
      <p:bldP spid="13" grpId="0"/>
      <p:bldP spid="20" grpId="0"/>
      <p:bldP spid="22" grpId="0"/>
      <p:bldP spid="17" grpId="0"/>
      <p:bldP spid="24" grpId="0"/>
      <p:bldP spid="26" grpId="0"/>
    </p:bld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grpSp>
        <p:nvGrpSpPr>
          <p:cNvPr id="5" name="4 Grupo"/>
          <p:cNvGrpSpPr/>
          <p:nvPr/>
        </p:nvGrpSpPr>
        <p:grpSpPr>
          <a:xfrm>
            <a:off x="302036" y="80160"/>
            <a:ext cx="980499" cy="1012370"/>
            <a:chOff x="302036" y="80160"/>
            <a:chExt cx="781987" cy="854601"/>
          </a:xfrm>
        </p:grpSpPr>
        <p:pic>
          <p:nvPicPr>
            <p:cNvPr id="34" name="33 Imagen"/>
            <p:cNvPicPr>
              <a:picLocks noChangeAspect="1"/>
            </p:cNvPicPr>
            <p:nvPr/>
          </p:nvPicPr>
          <p:blipFill rotWithShape="1">
            <a:blip r:embed="rId5" cstate="screen">
              <a:extLst>
                <a:ext uri="{28A0092B-C50C-407E-A947-70E740481C1C}">
                  <a14:useLocalDpi xmlns:a14="http://schemas.microsoft.com/office/drawing/2010/main"/>
                </a:ext>
              </a:extLst>
            </a:blip>
            <a:srcRect/>
            <a:stretch/>
          </p:blipFill>
          <p:spPr>
            <a:xfrm rot="3452440">
              <a:off x="585844" y="436582"/>
              <a:ext cx="528277" cy="468081"/>
            </a:xfrm>
            <a:prstGeom prst="rect">
              <a:avLst/>
            </a:prstGeom>
          </p:spPr>
        </p:pic>
        <p:pic>
          <p:nvPicPr>
            <p:cNvPr id="4" name="3 Imagen"/>
            <p:cNvPicPr>
              <a:picLocks noChangeAspect="1"/>
            </p:cNvPicPr>
            <p:nvPr/>
          </p:nvPicPr>
          <p:blipFill rotWithShape="1">
            <a:blip r:embed="rId6" cstate="screen">
              <a:extLst>
                <a:ext uri="{28A0092B-C50C-407E-A947-70E740481C1C}">
                  <a14:useLocalDpi xmlns:a14="http://schemas.microsoft.com/office/drawing/2010/main"/>
                </a:ext>
              </a:extLst>
            </a:blip>
            <a:srcRect/>
            <a:stretch/>
          </p:blipFill>
          <p:spPr>
            <a:xfrm rot="8846864">
              <a:off x="302036" y="80160"/>
              <a:ext cx="621278" cy="478832"/>
            </a:xfrm>
            <a:prstGeom prst="rect">
              <a:avLst/>
            </a:prstGeom>
          </p:spPr>
        </p:pic>
      </p:grpSp>
      <p:pic>
        <p:nvPicPr>
          <p:cNvPr id="6146" name="Picture 2"/>
          <p:cNvPicPr>
            <a:picLocks noChangeAspect="1" noChangeArrowheads="1"/>
          </p:cNvPicPr>
          <p:nvPr/>
        </p:nvPicPr>
        <p:blipFill>
          <a:blip r:embed="rId7">
            <a:extLst>
              <a:ext uri="{28A0092B-C50C-407E-A947-70E740481C1C}">
                <a14:useLocalDpi xmlns:a14="http://schemas.microsoft.com/office/drawing/2010/main"/>
              </a:ext>
            </a:extLst>
          </a:blip>
          <a:stretch>
            <a:fillRect/>
          </a:stretch>
        </p:blipFill>
        <p:spPr bwMode="auto">
          <a:xfrm>
            <a:off x="6986936" y="246306"/>
            <a:ext cx="1840449" cy="149438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44" name="Picture 4"/>
          <p:cNvPicPr>
            <a:picLocks noChangeArrowheads="1"/>
          </p:cNvPicPr>
          <p:nvPr/>
        </p:nvPicPr>
        <p:blipFill>
          <a:blip r:embed="rId8">
            <a:extLst>
              <a:ext uri="{28A0092B-C50C-407E-A947-70E740481C1C}">
                <a14:useLocalDpi xmlns:a14="http://schemas.microsoft.com/office/drawing/2010/main"/>
              </a:ext>
            </a:extLst>
          </a:blip>
          <a:stretch>
            <a:fillRect/>
          </a:stretch>
        </p:blipFill>
        <p:spPr bwMode="auto">
          <a:xfrm>
            <a:off x="5737095" y="2009825"/>
            <a:ext cx="3118195" cy="2073600"/>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perspectiveContrastingLeftFacing">
              <a:rot lat="623785" lon="1800000" rev="21000000"/>
            </a:camera>
            <a:lightRig rig="threePt" dir="t">
              <a:rot lat="0" lon="0" rev="2700000"/>
            </a:lightRig>
          </a:scene3d>
          <a:sp3d>
            <a:bevelT h="38100"/>
            <a:contourClr>
              <a:srgbClr val="C0C0C0"/>
            </a:contourClr>
          </a:sp3d>
          <a:extLst/>
        </p:spPr>
      </p:pic>
      <p:sp>
        <p:nvSpPr>
          <p:cNvPr id="14" name="13 CuadroTexto"/>
          <p:cNvSpPr txBox="1"/>
          <p:nvPr/>
        </p:nvSpPr>
        <p:spPr>
          <a:xfrm>
            <a:off x="1343028" y="766943"/>
            <a:ext cx="2283987" cy="400110"/>
          </a:xfrm>
          <a:prstGeom prst="rect">
            <a:avLst/>
          </a:prstGeom>
          <a:noFill/>
        </p:spPr>
        <p:txBody>
          <a:bodyPr wrap="square" rtlCol="0">
            <a:spAutoFit/>
          </a:bodyPr>
          <a:lstStyle>
            <a:defPPr>
              <a:defRPr lang="es-AR"/>
            </a:defPPr>
            <a:lvl1pPr>
              <a:defRPr sz="2000">
                <a:solidFill>
                  <a:schemeClr val="bg1"/>
                </a:solidFill>
              </a:defRPr>
            </a:lvl1pPr>
          </a:lstStyle>
          <a:p>
            <a:r>
              <a:rPr lang="es-AR" dirty="0" smtClean="0"/>
              <a:t>Capital:  Bogotá</a:t>
            </a:r>
            <a:endParaRPr lang="es-AR" dirty="0"/>
          </a:p>
        </p:txBody>
      </p:sp>
      <p:pic>
        <p:nvPicPr>
          <p:cNvPr id="1027" name="Picture 3"/>
          <p:cNvPicPr>
            <a:picLocks noChangeAspect="1" noChangeArrowheads="1"/>
          </p:cNvPicPr>
          <p:nvPr/>
        </p:nvPicPr>
        <p:blipFill>
          <a:blip r:embed="rId9">
            <a:extLst>
              <a:ext uri="{28A0092B-C50C-407E-A947-70E740481C1C}">
                <a14:useLocalDpi xmlns:a14="http://schemas.microsoft.com/office/drawing/2010/main"/>
              </a:ext>
            </a:extLst>
          </a:blip>
          <a:stretch>
            <a:fillRect/>
          </a:stretch>
        </p:blipFill>
        <p:spPr bwMode="auto">
          <a:xfrm>
            <a:off x="121919" y="1729573"/>
            <a:ext cx="2529579" cy="1891161"/>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perspectiveContrastingRightFacing">
              <a:rot lat="623785" lon="19800000" rev="213211"/>
            </a:camera>
            <a:lightRig rig="threePt" dir="t">
              <a:rot lat="0" lon="0" rev="2700000"/>
            </a:lightRig>
          </a:scene3d>
          <a:sp3d>
            <a:bevelT h="38100"/>
            <a:contourClr>
              <a:srgbClr val="C0C0C0"/>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3" name="22 CuadroTexto"/>
          <p:cNvSpPr txBox="1"/>
          <p:nvPr/>
        </p:nvSpPr>
        <p:spPr>
          <a:xfrm>
            <a:off x="1351773" y="1169801"/>
            <a:ext cx="1903085" cy="400110"/>
          </a:xfrm>
          <a:prstGeom prst="rect">
            <a:avLst/>
          </a:prstGeom>
          <a:noFill/>
        </p:spPr>
        <p:txBody>
          <a:bodyPr wrap="none" rtlCol="0">
            <a:spAutoFit/>
          </a:bodyPr>
          <a:lstStyle/>
          <a:p>
            <a:r>
              <a:rPr lang="es-AR" sz="2000" dirty="0" smtClean="0">
                <a:solidFill>
                  <a:schemeClr val="bg1"/>
                </a:solidFill>
              </a:rPr>
              <a:t>Idioma:  Español</a:t>
            </a:r>
            <a:endParaRPr lang="es-AR" sz="2000" dirty="0">
              <a:solidFill>
                <a:schemeClr val="bg1"/>
              </a:solidFill>
            </a:endParaRPr>
          </a:p>
        </p:txBody>
      </p:sp>
      <p:sp>
        <p:nvSpPr>
          <p:cNvPr id="24" name="23 CuadroTexto"/>
          <p:cNvSpPr txBox="1"/>
          <p:nvPr/>
        </p:nvSpPr>
        <p:spPr>
          <a:xfrm>
            <a:off x="3639661" y="769691"/>
            <a:ext cx="3573158" cy="400110"/>
          </a:xfrm>
          <a:prstGeom prst="rect">
            <a:avLst/>
          </a:prstGeom>
          <a:noFill/>
        </p:spPr>
        <p:txBody>
          <a:bodyPr wrap="none" rtlCol="0">
            <a:spAutoFit/>
          </a:bodyPr>
          <a:lstStyle/>
          <a:p>
            <a:r>
              <a:rPr lang="es-AR" sz="2000" dirty="0" smtClean="0">
                <a:solidFill>
                  <a:schemeClr val="bg1"/>
                </a:solidFill>
              </a:rPr>
              <a:t>Habitantes (2013):  48.321.405</a:t>
            </a:r>
            <a:r>
              <a:rPr lang="es-AR" sz="2000" dirty="0"/>
              <a:t> </a:t>
            </a:r>
            <a:endParaRPr lang="es-AR" sz="2000" dirty="0">
              <a:solidFill>
                <a:schemeClr val="bg1"/>
              </a:solidFill>
            </a:endParaRPr>
          </a:p>
        </p:txBody>
      </p:sp>
      <p:sp>
        <p:nvSpPr>
          <p:cNvPr id="12" name="11 CuadroTexto"/>
          <p:cNvSpPr txBox="1"/>
          <p:nvPr/>
        </p:nvSpPr>
        <p:spPr>
          <a:xfrm>
            <a:off x="3651965" y="1146051"/>
            <a:ext cx="2987934" cy="400110"/>
          </a:xfrm>
          <a:prstGeom prst="rect">
            <a:avLst/>
          </a:prstGeom>
          <a:noFill/>
        </p:spPr>
        <p:txBody>
          <a:bodyPr wrap="none" rtlCol="0">
            <a:spAutoFit/>
          </a:bodyPr>
          <a:lstStyle/>
          <a:p>
            <a:r>
              <a:rPr lang="es-AR" sz="2000" dirty="0" smtClean="0">
                <a:solidFill>
                  <a:schemeClr val="bg1"/>
                </a:solidFill>
              </a:rPr>
              <a:t>Extensión:  1.141.748 </a:t>
            </a:r>
            <a:r>
              <a:rPr lang="es-AR" sz="2000" dirty="0">
                <a:solidFill>
                  <a:schemeClr val="bg1"/>
                </a:solidFill>
              </a:rPr>
              <a:t>km²</a:t>
            </a:r>
          </a:p>
        </p:txBody>
      </p:sp>
      <p:pic>
        <p:nvPicPr>
          <p:cNvPr id="7171" name="Picture 3"/>
          <p:cNvPicPr>
            <a:picLocks noChangeAspect="1" noChangeArrowheads="1"/>
          </p:cNvPicPr>
          <p:nvPr/>
        </p:nvPicPr>
        <p:blipFill>
          <a:blip r:embed="rId10" cstate="screen">
            <a:extLst>
              <a:ext uri="{28A0092B-C50C-407E-A947-70E740481C1C}">
                <a14:useLocalDpi xmlns:a14="http://schemas.microsoft.com/office/drawing/2010/main"/>
              </a:ext>
            </a:extLst>
          </a:blip>
          <a:stretch>
            <a:fillRect/>
          </a:stretch>
        </p:blipFill>
        <p:spPr bwMode="auto">
          <a:xfrm>
            <a:off x="2651498" y="1919359"/>
            <a:ext cx="3098577" cy="2323932"/>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6" name="15 CuadroTexto"/>
          <p:cNvSpPr txBox="1"/>
          <p:nvPr/>
        </p:nvSpPr>
        <p:spPr>
          <a:xfrm>
            <a:off x="507053" y="3875151"/>
            <a:ext cx="2113305" cy="400110"/>
          </a:xfrm>
          <a:prstGeom prst="rect">
            <a:avLst/>
          </a:prstGeom>
          <a:solidFill>
            <a:schemeClr val="tx1"/>
          </a:solidFill>
          <a:ln w="66675">
            <a:solidFill>
              <a:srgbClr val="FF0000"/>
            </a:solidFill>
          </a:ln>
          <a:effectLst>
            <a:reflection blurRad="6350" stA="50000" endA="295" endPos="92000" dist="101600" dir="5400000" sy="-100000" algn="bl" rotWithShape="0"/>
          </a:effectLst>
          <a:scene3d>
            <a:camera prst="perspectiveContrastingRightFacing">
              <a:rot lat="720000" lon="19800000" rev="216000"/>
            </a:camera>
            <a:lightRig rig="threePt" dir="t"/>
          </a:scene3d>
          <a:sp3d>
            <a:bevelT/>
            <a:bevelB/>
          </a:sp3d>
        </p:spPr>
        <p:txBody>
          <a:bodyPr wrap="square" rtlCol="0">
            <a:spAutoFit/>
            <a:scene3d>
              <a:camera prst="orthographicFront"/>
              <a:lightRig rig="glow" dir="tl">
                <a:rot lat="0" lon="0" rev="5400000"/>
              </a:lightRig>
            </a:scene3d>
            <a:sp3d contourW="12700">
              <a:bevelT w="25400" h="25400"/>
              <a:contourClr>
                <a:schemeClr val="accent6">
                  <a:shade val="73000"/>
                </a:schemeClr>
              </a:contourClr>
            </a:sp3d>
          </a:bodyPr>
          <a:lstStyle/>
          <a:p>
            <a:pPr algn="ctr"/>
            <a:r>
              <a:rPr lang="es-AR" sz="2000"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rPr>
              <a:t>Escudo Nacional</a:t>
            </a:r>
            <a:endParaRPr lang="es-AR" sz="2000" b="1"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endParaRPr>
          </a:p>
        </p:txBody>
      </p:sp>
      <p:sp>
        <p:nvSpPr>
          <p:cNvPr id="17" name="16 CuadroTexto"/>
          <p:cNvSpPr txBox="1"/>
          <p:nvPr/>
        </p:nvSpPr>
        <p:spPr>
          <a:xfrm>
            <a:off x="5930283" y="4275261"/>
            <a:ext cx="2113305" cy="400110"/>
          </a:xfrm>
          <a:prstGeom prst="rect">
            <a:avLst/>
          </a:prstGeom>
          <a:solidFill>
            <a:schemeClr val="tx1"/>
          </a:solidFill>
          <a:ln w="66675">
            <a:solidFill>
              <a:schemeClr val="tx2">
                <a:lumMod val="60000"/>
                <a:lumOff val="40000"/>
              </a:schemeClr>
            </a:solidFill>
          </a:ln>
          <a:effectLst>
            <a:reflection blurRad="6350" stA="50000" endA="295" endPos="92000" dist="101600" dir="5400000" sy="-100000" algn="bl" rotWithShape="0"/>
          </a:effectLst>
          <a:scene3d>
            <a:camera prst="perspectiveContrastingRightFacing">
              <a:rot lat="780000" lon="1500000" rev="21000000"/>
            </a:camera>
            <a:lightRig rig="threePt" dir="t"/>
          </a:scene3d>
          <a:sp3d>
            <a:bevelT/>
            <a:bevelB/>
          </a:sp3d>
        </p:spPr>
        <p:txBody>
          <a:bodyPr wrap="square" rtlCol="0">
            <a:spAutoFit/>
            <a:scene3d>
              <a:camera prst="orthographicFront"/>
              <a:lightRig rig="glow" dir="tl">
                <a:rot lat="0" lon="0" rev="5400000"/>
              </a:lightRig>
            </a:scene3d>
            <a:sp3d contourW="12700">
              <a:bevelT w="25400" h="25400"/>
              <a:contourClr>
                <a:schemeClr val="accent6">
                  <a:shade val="73000"/>
                </a:schemeClr>
              </a:contourClr>
            </a:sp3d>
          </a:bodyPr>
          <a:lstStyle/>
          <a:p>
            <a:pPr algn="ctr"/>
            <a:r>
              <a:rPr lang="es-AR" sz="2000" b="1" dirty="0" smtClean="0">
                <a:ln w="11430"/>
                <a:solidFill>
                  <a:srgbClr val="18BE02"/>
                </a:solidFill>
                <a:effectLst/>
              </a:rPr>
              <a:t>Bandera Nacional</a:t>
            </a:r>
            <a:endParaRPr lang="es-AR" sz="2000" b="1" dirty="0">
              <a:ln w="11430"/>
              <a:solidFill>
                <a:srgbClr val="18BE02"/>
              </a:solidFill>
              <a:effectLst/>
            </a:endParaRPr>
          </a:p>
        </p:txBody>
      </p:sp>
      <p:sp>
        <p:nvSpPr>
          <p:cNvPr id="18" name="17 CuadroTexto"/>
          <p:cNvSpPr txBox="1"/>
          <p:nvPr/>
        </p:nvSpPr>
        <p:spPr>
          <a:xfrm>
            <a:off x="2731995" y="4480178"/>
            <a:ext cx="2878940" cy="400110"/>
          </a:xfrm>
          <a:prstGeom prst="rect">
            <a:avLst/>
          </a:prstGeom>
          <a:solidFill>
            <a:schemeClr val="tx1"/>
          </a:solidFill>
          <a:ln w="66675">
            <a:solidFill>
              <a:srgbClr val="FFFF00"/>
            </a:solidFill>
          </a:ln>
          <a:effectLst>
            <a:reflection blurRad="6350" stA="50000" endA="295" endPos="92000" dist="101600" dir="5400000" sy="-100000" algn="bl" rotWithShape="0"/>
          </a:effectLst>
          <a:scene3d>
            <a:camera prst="perspectiveContrastingRightFacing">
              <a:rot lat="0" lon="0" rev="0"/>
            </a:camera>
            <a:lightRig rig="threePt" dir="t"/>
          </a:scene3d>
          <a:sp3d>
            <a:bevelT/>
            <a:bevelB/>
          </a:sp3d>
        </p:spPr>
        <p:txBody>
          <a:bodyPr wrap="square" rtlCol="0">
            <a:spAutoFit/>
            <a:scene3d>
              <a:camera prst="orthographicFront"/>
              <a:lightRig rig="glow" dir="tl">
                <a:rot lat="0" lon="0" rev="5400000"/>
              </a:lightRig>
            </a:scene3d>
            <a:sp3d contourW="12700">
              <a:bevelT w="25400" h="25400"/>
              <a:contourClr>
                <a:schemeClr val="accent6">
                  <a:shade val="73000"/>
                </a:schemeClr>
              </a:contourClr>
            </a:sp3d>
          </a:bodyPr>
          <a:lstStyle/>
          <a:p>
            <a:pPr algn="ctr"/>
            <a:r>
              <a:rPr lang="es-AR" sz="2000" b="1" dirty="0" smtClean="0">
                <a:ln w="11430"/>
                <a:solidFill>
                  <a:srgbClr val="18BE02"/>
                </a:solidFill>
                <a:effectLst/>
              </a:rPr>
              <a:t>Santuario de Monserrate</a:t>
            </a:r>
            <a:endParaRPr lang="es-AR" sz="2000" b="1" dirty="0">
              <a:ln w="11430"/>
              <a:solidFill>
                <a:srgbClr val="18BE02"/>
              </a:solidFill>
              <a:effectLst/>
            </a:endParaRPr>
          </a:p>
        </p:txBody>
      </p:sp>
      <p:sp>
        <p:nvSpPr>
          <p:cNvPr id="15" name="14 CuadroTexto"/>
          <p:cNvSpPr txBox="1"/>
          <p:nvPr/>
        </p:nvSpPr>
        <p:spPr>
          <a:xfrm>
            <a:off x="-756592" y="-1009694"/>
            <a:ext cx="2534668" cy="707886"/>
          </a:xfrm>
          <a:prstGeom prst="rect">
            <a:avLst/>
          </a:prstGeom>
        </p:spPr>
        <p:txBody>
          <a:bodyPr wrap="none">
            <a:spAutoFit/>
            <a:scene3d>
              <a:camera prst="orthographicFront"/>
              <a:lightRig rig="brightRoom" dir="t"/>
            </a:scene3d>
            <a:sp3d contourW="6350" prstMaterial="plastic">
              <a:bevelT w="20320" h="20320" prst="angle"/>
              <a:contourClr>
                <a:schemeClr val="accent1">
                  <a:tint val="100000"/>
                  <a:shade val="100000"/>
                  <a:hueMod val="100000"/>
                  <a:satMod val="100000"/>
                </a:schemeClr>
              </a:contourClr>
            </a:sp3d>
          </a:bodyPr>
          <a:lstStyle>
            <a:defPPr>
              <a:defRPr lang="es-AR"/>
            </a:defPPr>
            <a:lvl1pPr lvl="0">
              <a:defRPr sz="4000" b="1" cap="all">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defRPr>
            </a:lvl1pPr>
          </a:lstStyle>
          <a:p>
            <a:r>
              <a:rPr lang="es-AR" dirty="0" smtClean="0">
                <a:solidFill>
                  <a:schemeClr val="accent6">
                    <a:lumMod val="50000"/>
                  </a:schemeClr>
                </a:solidFill>
              </a:rPr>
              <a:t>Colombia</a:t>
            </a:r>
            <a:endParaRPr lang="es-AR" dirty="0">
              <a:solidFill>
                <a:schemeClr val="accent6">
                  <a:lumMod val="50000"/>
                </a:schemeClr>
              </a:solidFill>
            </a:endParaRPr>
          </a:p>
        </p:txBody>
      </p:sp>
      <p:sp>
        <p:nvSpPr>
          <p:cNvPr id="20" name="4-Point Star 8"/>
          <p:cNvSpPr/>
          <p:nvPr/>
        </p:nvSpPr>
        <p:spPr>
          <a:xfrm rot="890656">
            <a:off x="4233735" y="569253"/>
            <a:ext cx="564406" cy="423305"/>
          </a:xfrm>
          <a:prstGeom prst="star4">
            <a:avLst>
              <a:gd name="adj" fmla="val 6656"/>
            </a:avLst>
          </a:prstGeom>
          <a:gradFill flip="none" rotWithShape="1">
            <a:gsLst>
              <a:gs pos="0">
                <a:schemeClr val="bg1"/>
              </a:gs>
              <a:gs pos="63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1" name="4-Point Star 9"/>
          <p:cNvSpPr/>
          <p:nvPr/>
        </p:nvSpPr>
        <p:spPr>
          <a:xfrm rot="890656">
            <a:off x="2252761" y="294689"/>
            <a:ext cx="634271" cy="475703"/>
          </a:xfrm>
          <a:prstGeom prst="star4">
            <a:avLst>
              <a:gd name="adj" fmla="val 6656"/>
            </a:avLst>
          </a:prstGeom>
          <a:gradFill flip="none" rotWithShape="1">
            <a:gsLst>
              <a:gs pos="0">
                <a:schemeClr val="bg1"/>
              </a:gs>
              <a:gs pos="63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2" name="4-Point Star 10"/>
          <p:cNvSpPr/>
          <p:nvPr/>
        </p:nvSpPr>
        <p:spPr>
          <a:xfrm rot="890656">
            <a:off x="5431530" y="522556"/>
            <a:ext cx="761624" cy="571218"/>
          </a:xfrm>
          <a:prstGeom prst="star4">
            <a:avLst>
              <a:gd name="adj" fmla="val 6656"/>
            </a:avLst>
          </a:prstGeom>
          <a:gradFill flip="none" rotWithShape="1">
            <a:gsLst>
              <a:gs pos="0">
                <a:schemeClr val="bg1"/>
              </a:gs>
              <a:gs pos="63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4-Point Star 11"/>
          <p:cNvSpPr/>
          <p:nvPr/>
        </p:nvSpPr>
        <p:spPr>
          <a:xfrm rot="890656">
            <a:off x="6170373" y="-68564"/>
            <a:ext cx="704088" cy="528066"/>
          </a:xfrm>
          <a:prstGeom prst="star4">
            <a:avLst>
              <a:gd name="adj" fmla="val 6656"/>
            </a:avLst>
          </a:prstGeom>
          <a:gradFill flip="none" rotWithShape="1">
            <a:gsLst>
              <a:gs pos="0">
                <a:schemeClr val="bg1"/>
              </a:gs>
              <a:gs pos="63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6" name="4-Point Star 12"/>
          <p:cNvSpPr/>
          <p:nvPr/>
        </p:nvSpPr>
        <p:spPr>
          <a:xfrm rot="890656">
            <a:off x="3221556" y="-55289"/>
            <a:ext cx="703573" cy="527680"/>
          </a:xfrm>
          <a:prstGeom prst="star4">
            <a:avLst>
              <a:gd name="adj" fmla="val 6656"/>
            </a:avLst>
          </a:prstGeom>
          <a:gradFill flip="none" rotWithShape="1">
            <a:gsLst>
              <a:gs pos="0">
                <a:schemeClr val="bg1"/>
              </a:gs>
              <a:gs pos="63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pic>
        <p:nvPicPr>
          <p:cNvPr id="2" name="Colombia - EL BAMBUCO DANZA FOLCLORICA - A CALERITO -c.mp3">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11"/>
          <a:stretch>
            <a:fillRect/>
          </a:stretch>
        </p:blipFill>
        <p:spPr>
          <a:xfrm>
            <a:off x="3933482" y="-1172666"/>
            <a:ext cx="609600" cy="609600"/>
          </a:xfrm>
          <a:prstGeom prst="rect">
            <a:avLst/>
          </a:prstGeom>
        </p:spPr>
      </p:pic>
      <p:sp>
        <p:nvSpPr>
          <p:cNvPr id="27" name="26 CuadroTexto"/>
          <p:cNvSpPr txBox="1"/>
          <p:nvPr/>
        </p:nvSpPr>
        <p:spPr>
          <a:xfrm rot="18883918">
            <a:off x="8183523" y="4597287"/>
            <a:ext cx="1021433" cy="369332"/>
          </a:xfrm>
          <a:prstGeom prst="rect">
            <a:avLst/>
          </a:prstGeom>
          <a:noFill/>
        </p:spPr>
        <p:txBody>
          <a:bodyPr wrap="none" rtlCol="0">
            <a:spAutoFit/>
          </a:bodyPr>
          <a:lstStyle/>
          <a:p>
            <a:pPr algn="ctr"/>
            <a:r>
              <a:rPr lang="es-AR" dirty="0" err="1" smtClean="0">
                <a:solidFill>
                  <a:schemeClr val="bg1"/>
                </a:solidFill>
                <a:latin typeface="Alex Brush" pitchFamily="2" charset="0"/>
              </a:rPr>
              <a:t>RaúlTM</a:t>
            </a:r>
            <a:endParaRPr lang="es-AR" dirty="0" smtClean="0">
              <a:solidFill>
                <a:schemeClr val="bg1"/>
              </a:solidFill>
              <a:latin typeface="Alex Brush" pitchFamily="2" charset="0"/>
            </a:endParaRPr>
          </a:p>
        </p:txBody>
      </p:sp>
      <p:pic>
        <p:nvPicPr>
          <p:cNvPr id="28" name="Picture 3"/>
          <p:cNvPicPr>
            <a:picLocks noChangeAspect="1" noChangeArrowheads="1"/>
          </p:cNvPicPr>
          <p:nvPr/>
        </p:nvPicPr>
        <p:blipFill rotWithShape="1">
          <a:blip r:embed="rId12" cstate="screen">
            <a:extLst>
              <a:ext uri="{28A0092B-C50C-407E-A947-70E740481C1C}">
                <a14:useLocalDpi xmlns:a14="http://schemas.microsoft.com/office/drawing/2010/main"/>
              </a:ext>
            </a:extLst>
          </a:blip>
          <a:srcRect/>
          <a:stretch/>
        </p:blipFill>
        <p:spPr bwMode="auto">
          <a:xfrm>
            <a:off x="2570241" y="1919022"/>
            <a:ext cx="3211293" cy="2307060"/>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9" name="28 CuadroTexto"/>
          <p:cNvSpPr txBox="1"/>
          <p:nvPr/>
        </p:nvSpPr>
        <p:spPr>
          <a:xfrm>
            <a:off x="2761316" y="4484095"/>
            <a:ext cx="2878940" cy="400110"/>
          </a:xfrm>
          <a:prstGeom prst="rect">
            <a:avLst/>
          </a:prstGeom>
          <a:solidFill>
            <a:schemeClr val="tx1"/>
          </a:solidFill>
          <a:ln w="66675">
            <a:solidFill>
              <a:srgbClr val="FFFF00"/>
            </a:solidFill>
          </a:ln>
          <a:effectLst>
            <a:reflection blurRad="6350" stA="50000" endA="295" endPos="92000" dist="101600" dir="5400000" sy="-100000" algn="bl" rotWithShape="0"/>
          </a:effectLst>
          <a:scene3d>
            <a:camera prst="perspectiveContrastingRightFacing">
              <a:rot lat="0" lon="0" rev="0"/>
            </a:camera>
            <a:lightRig rig="threePt" dir="t"/>
          </a:scene3d>
          <a:sp3d>
            <a:bevelT/>
            <a:bevelB/>
          </a:sp3d>
        </p:spPr>
        <p:txBody>
          <a:bodyPr wrap="square" rtlCol="0">
            <a:spAutoFit/>
            <a:scene3d>
              <a:camera prst="orthographicFront"/>
              <a:lightRig rig="glow" dir="tl">
                <a:rot lat="0" lon="0" rev="5400000"/>
              </a:lightRig>
            </a:scene3d>
            <a:sp3d contourW="12700">
              <a:bevelT w="25400" h="25400"/>
              <a:contourClr>
                <a:schemeClr val="accent6">
                  <a:shade val="73000"/>
                </a:schemeClr>
              </a:contourClr>
            </a:sp3d>
          </a:bodyPr>
          <a:lstStyle/>
          <a:p>
            <a:pPr algn="ctr"/>
            <a:r>
              <a:rPr lang="es-AR" sz="2000" b="1" dirty="0" smtClean="0">
                <a:ln w="11430"/>
                <a:solidFill>
                  <a:srgbClr val="18BE02"/>
                </a:solidFill>
                <a:effectLst/>
              </a:rPr>
              <a:t>Sede Presidencial</a:t>
            </a:r>
            <a:endParaRPr lang="es-AR" sz="2000" b="1" dirty="0">
              <a:ln w="11430"/>
              <a:solidFill>
                <a:srgbClr val="18BE02"/>
              </a:solidFill>
              <a:effectLst/>
            </a:endParaRPr>
          </a:p>
        </p:txBody>
      </p:sp>
      <p:pic>
        <p:nvPicPr>
          <p:cNvPr id="30" name="Picture 3"/>
          <p:cNvPicPr>
            <a:picLocks noChangeAspect="1" noChangeArrowheads="1"/>
          </p:cNvPicPr>
          <p:nvPr/>
        </p:nvPicPr>
        <p:blipFill rotWithShape="1">
          <a:blip r:embed="rId13" cstate="screen">
            <a:extLst>
              <a:ext uri="{28A0092B-C50C-407E-A947-70E740481C1C}">
                <a14:useLocalDpi xmlns:a14="http://schemas.microsoft.com/office/drawing/2010/main"/>
              </a:ext>
            </a:extLst>
          </a:blip>
          <a:srcRect/>
          <a:stretch/>
        </p:blipFill>
        <p:spPr bwMode="auto">
          <a:xfrm>
            <a:off x="2583282" y="1925901"/>
            <a:ext cx="3198252" cy="2300181"/>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1" name="30 CuadroTexto"/>
          <p:cNvSpPr txBox="1"/>
          <p:nvPr/>
        </p:nvSpPr>
        <p:spPr>
          <a:xfrm>
            <a:off x="2749459" y="4495970"/>
            <a:ext cx="2878940" cy="400110"/>
          </a:xfrm>
          <a:prstGeom prst="rect">
            <a:avLst/>
          </a:prstGeom>
          <a:solidFill>
            <a:schemeClr val="tx1"/>
          </a:solidFill>
          <a:ln w="66675">
            <a:solidFill>
              <a:srgbClr val="FFFF00"/>
            </a:solidFill>
          </a:ln>
          <a:effectLst>
            <a:reflection blurRad="6350" stA="50000" endA="295" endPos="92000" dist="101600" dir="5400000" sy="-100000" algn="bl" rotWithShape="0"/>
          </a:effectLst>
          <a:scene3d>
            <a:camera prst="perspectiveContrastingRightFacing">
              <a:rot lat="0" lon="0" rev="0"/>
            </a:camera>
            <a:lightRig rig="threePt" dir="t"/>
          </a:scene3d>
          <a:sp3d>
            <a:bevelT/>
            <a:bevelB/>
          </a:sp3d>
        </p:spPr>
        <p:txBody>
          <a:bodyPr wrap="square" rtlCol="0">
            <a:spAutoFit/>
            <a:scene3d>
              <a:camera prst="orthographicFront"/>
              <a:lightRig rig="glow" dir="tl">
                <a:rot lat="0" lon="0" rev="5400000"/>
              </a:lightRig>
            </a:scene3d>
            <a:sp3d contourW="12700">
              <a:bevelT w="25400" h="25400"/>
              <a:contourClr>
                <a:schemeClr val="accent6">
                  <a:shade val="73000"/>
                </a:schemeClr>
              </a:contourClr>
            </a:sp3d>
          </a:bodyPr>
          <a:lstStyle/>
          <a:p>
            <a:pPr algn="ctr"/>
            <a:r>
              <a:rPr lang="es-AR" sz="2000" b="1" dirty="0" smtClean="0">
                <a:ln w="11430"/>
                <a:solidFill>
                  <a:srgbClr val="18BE02"/>
                </a:solidFill>
                <a:effectLst/>
              </a:rPr>
              <a:t>Puente de Boyacá</a:t>
            </a:r>
            <a:endParaRPr lang="es-AR" sz="2000" b="1" dirty="0">
              <a:ln w="11430"/>
              <a:solidFill>
                <a:srgbClr val="18BE02"/>
              </a:solidFill>
              <a:effectLst/>
            </a:endParaRPr>
          </a:p>
        </p:txBody>
      </p:sp>
      <p:pic>
        <p:nvPicPr>
          <p:cNvPr id="32" name="Picture 3"/>
          <p:cNvPicPr>
            <a:picLocks noChangeAspect="1" noChangeArrowheads="1"/>
          </p:cNvPicPr>
          <p:nvPr/>
        </p:nvPicPr>
        <p:blipFill rotWithShape="1">
          <a:blip r:embed="rId14" cstate="screen">
            <a:extLst>
              <a:ext uri="{28A0092B-C50C-407E-A947-70E740481C1C}">
                <a14:useLocalDpi xmlns:a14="http://schemas.microsoft.com/office/drawing/2010/main"/>
              </a:ext>
            </a:extLst>
          </a:blip>
          <a:srcRect/>
          <a:stretch/>
        </p:blipFill>
        <p:spPr bwMode="auto">
          <a:xfrm>
            <a:off x="2569896" y="1852551"/>
            <a:ext cx="3242446" cy="2373531"/>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3" name="32 CuadroTexto"/>
          <p:cNvSpPr txBox="1"/>
          <p:nvPr/>
        </p:nvSpPr>
        <p:spPr>
          <a:xfrm>
            <a:off x="2748292" y="4495970"/>
            <a:ext cx="2878940" cy="400110"/>
          </a:xfrm>
          <a:prstGeom prst="rect">
            <a:avLst/>
          </a:prstGeom>
          <a:solidFill>
            <a:schemeClr val="tx1"/>
          </a:solidFill>
          <a:ln w="66675">
            <a:solidFill>
              <a:srgbClr val="FFFF00"/>
            </a:solidFill>
          </a:ln>
          <a:effectLst>
            <a:reflection blurRad="6350" stA="50000" endA="295" endPos="92000" dist="101600" dir="5400000" sy="-100000" algn="bl" rotWithShape="0"/>
          </a:effectLst>
          <a:scene3d>
            <a:camera prst="perspectiveContrastingRightFacing">
              <a:rot lat="0" lon="0" rev="0"/>
            </a:camera>
            <a:lightRig rig="threePt" dir="t"/>
          </a:scene3d>
          <a:sp3d>
            <a:bevelT/>
            <a:bevelB/>
          </a:sp3d>
        </p:spPr>
        <p:txBody>
          <a:bodyPr wrap="square" rtlCol="0">
            <a:spAutoFit/>
            <a:scene3d>
              <a:camera prst="orthographicFront"/>
              <a:lightRig rig="glow" dir="tl">
                <a:rot lat="0" lon="0" rev="5400000"/>
              </a:lightRig>
            </a:scene3d>
            <a:sp3d contourW="12700">
              <a:bevelT w="25400" h="25400"/>
              <a:contourClr>
                <a:schemeClr val="accent6">
                  <a:shade val="73000"/>
                </a:schemeClr>
              </a:contourClr>
            </a:sp3d>
          </a:bodyPr>
          <a:lstStyle/>
          <a:p>
            <a:pPr algn="ctr"/>
            <a:r>
              <a:rPr lang="es-AR" sz="2000" b="1" dirty="0" smtClean="0">
                <a:ln w="11430"/>
                <a:solidFill>
                  <a:srgbClr val="18BE02"/>
                </a:solidFill>
                <a:effectLst/>
              </a:rPr>
              <a:t>Virgen de Las Lajas</a:t>
            </a:r>
            <a:endParaRPr lang="es-AR" sz="2000" b="1" dirty="0">
              <a:ln w="11430"/>
              <a:solidFill>
                <a:srgbClr val="18BE02"/>
              </a:solidFill>
              <a:effectLst/>
            </a:endParaRPr>
          </a:p>
        </p:txBody>
      </p:sp>
      <p:sp>
        <p:nvSpPr>
          <p:cNvPr id="35" name="34 CuadroTexto"/>
          <p:cNvSpPr txBox="1"/>
          <p:nvPr/>
        </p:nvSpPr>
        <p:spPr>
          <a:xfrm>
            <a:off x="208640" y="971391"/>
            <a:ext cx="604204" cy="369332"/>
          </a:xfrm>
          <a:prstGeom prst="rect">
            <a:avLst/>
          </a:prstGeom>
          <a:noFill/>
        </p:spPr>
        <p:txBody>
          <a:bodyPr wrap="none" rtlCol="0">
            <a:spAutoFit/>
            <a:scene3d>
              <a:camera prst="orthographicFront"/>
              <a:lightRig rig="flat" dir="t">
                <a:rot lat="0" lon="0" rev="18900000"/>
              </a:lightRig>
            </a:scene3d>
            <a:sp3d extrusionH="31750" contourW="6350" prstMaterial="powder">
              <a:bevelT w="19050" h="19050" prst="angle"/>
              <a:contourClr>
                <a:schemeClr val="accent3">
                  <a:tint val="100000"/>
                  <a:shade val="100000"/>
                  <a:satMod val="100000"/>
                  <a:hueMod val="100000"/>
                </a:schemeClr>
              </a:contourClr>
            </a:sp3d>
          </a:bodyPr>
          <a:lstStyle/>
          <a:p>
            <a:r>
              <a:rPr lang="es-AR" b="1" dirty="0" smtClean="0">
                <a:ln/>
                <a:solidFill>
                  <a:schemeClr val="accent3"/>
                </a:solidFill>
              </a:rPr>
              <a:t>Café</a:t>
            </a:r>
            <a:endParaRPr lang="es-AR" b="1" dirty="0">
              <a:ln/>
              <a:solidFill>
                <a:schemeClr val="accent3"/>
              </a:solidFill>
            </a:endParaRPr>
          </a:p>
        </p:txBody>
      </p:sp>
    </p:spTree>
    <p:extLst>
      <p:ext uri="{BB962C8B-B14F-4D97-AF65-F5344CB8AC3E}">
        <p14:creationId xmlns:p14="http://schemas.microsoft.com/office/powerpoint/2010/main" val="1715407608"/>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0"/>
                                  </p:stCondLst>
                                  <p:childTnLst>
                                    <p:cmd type="call" cmd="playFrom(0.0)">
                                      <p:cBhvr>
                                        <p:cTn id="6" dur="1" fill="hold"/>
                                        <p:tgtEl>
                                          <p:spTgt spid="2"/>
                                        </p:tgtEl>
                                      </p:cBhvr>
                                    </p:cmd>
                                  </p:childTnLst>
                                </p:cTn>
                              </p:par>
                              <p:par>
                                <p:cTn id="7" presetID="48" presetClass="path" presetSubtype="0" fill="hold" grpId="0" nodeType="withEffect">
                                  <p:stCondLst>
                                    <p:cond delay="0"/>
                                  </p:stCondLst>
                                  <p:iterate type="lt">
                                    <p:tmPct val="10000"/>
                                  </p:iterate>
                                  <p:childTnLst>
                                    <p:animMotion origin="layout" path="M 0.6474 0.19358 C 0.65538 0.20161 0.66441 0.20963 0.6684 0.21951 C 0.6724 0.23063 0.67448 0.2436 0.67639 0.25656 C 0.67847 0.26953 0.67639 0.28064 0.67448 0.29238 C 0.6724 0.30349 0.66944 0.31553 0.66233 0.32572 C 0.65642 0.3356 0.64635 0.34363 0.63542 0.34949 C 0.62535 0.35567 0.61337 0.35968 0.60139 0.36153 C 0.58941 0.36369 0.57743 0.36369 0.56632 0.36153 C 0.55434 0.35968 0.5434 0.35443 0.53437 0.34671 C 0.52535 0.33961 0.51736 0.33066 0.51337 0.31954 C 0.50833 0.30966 0.50642 0.29546 0.50642 0.28466 C 0.50538 0.27354 0.50642 0.26058 0.51146 0.24946 C 0.51632 0.23958 0.52535 0.23155 0.53733 0.22754 C 0.54948 0.22445 0.56146 0.22847 0.56944 0.23557 C 0.57639 0.24267 0.58142 0.25347 0.58246 0.26644 C 0.58246 0.27972 0.58142 0.29145 0.57639 0.30164 C 0.57135 0.31152 0.5724 0.31368 0.55243 0.32665 C 0.53437 0.34054 0.51632 0.33653 0.50538 0.33745 C 0.49444 0.33745 0.48542 0.33344 0.47448 0.32973 C 0.46233 0.32448 0.45243 0.31553 0.44531 0.3075 C 0.43837 0.29948 0.43542 0.28929 0.43142 0.27354 C 0.42847 0.25749 0.42847 0.24946 0.42847 0.23773 C 0.42847 0.22569 0.42847 0.21365 0.42847 0.20161 " pathEditMode="relative" rAng="0" ptsTypes="fffffffffffffffffffffff">
                                      <p:cBhvr>
                                        <p:cTn id="8" dur="2000" fill="hold"/>
                                        <p:tgtEl>
                                          <p:spTgt spid="15"/>
                                        </p:tgtEl>
                                        <p:attrNameLst>
                                          <p:attrName>ppt_x</p:attrName>
                                          <p:attrName>ppt_y</p:attrName>
                                        </p:attrNameLst>
                                      </p:cBhvr>
                                      <p:rCtr x="-9392" y="8490"/>
                                    </p:animMotion>
                                  </p:childTnLst>
                                </p:cTn>
                              </p:par>
                            </p:childTnLst>
                          </p:cTn>
                        </p:par>
                        <p:par>
                          <p:cTn id="9" fill="hold">
                            <p:stCondLst>
                              <p:cond delay="3400"/>
                            </p:stCondLst>
                            <p:childTnLst>
                              <p:par>
                                <p:cTn id="10" presetID="10" presetClass="entr" presetSubtype="0" fill="hold" nodeType="after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2000"/>
                                        <p:tgtEl>
                                          <p:spTgt spid="5"/>
                                        </p:tgtEl>
                                      </p:cBhvr>
                                    </p:animEffect>
                                  </p:childTnLst>
                                </p:cTn>
                              </p:par>
                            </p:childTnLst>
                          </p:cTn>
                        </p:par>
                        <p:par>
                          <p:cTn id="13" fill="hold">
                            <p:stCondLst>
                              <p:cond delay="5400"/>
                            </p:stCondLst>
                            <p:childTnLst>
                              <p:par>
                                <p:cTn id="14" presetID="41" presetClass="entr" presetSubtype="0" fill="hold" grpId="0" nodeType="afterEffect">
                                  <p:stCondLst>
                                    <p:cond delay="0"/>
                                  </p:stCondLst>
                                  <p:iterate type="lt">
                                    <p:tmPct val="10000"/>
                                  </p:iterate>
                                  <p:childTnLst>
                                    <p:set>
                                      <p:cBhvr>
                                        <p:cTn id="15" dur="1" fill="hold">
                                          <p:stCondLst>
                                            <p:cond delay="0"/>
                                          </p:stCondLst>
                                        </p:cTn>
                                        <p:tgtEl>
                                          <p:spTgt spid="35"/>
                                        </p:tgtEl>
                                        <p:attrNameLst>
                                          <p:attrName>style.visibility</p:attrName>
                                        </p:attrNameLst>
                                      </p:cBhvr>
                                      <p:to>
                                        <p:strVal val="visible"/>
                                      </p:to>
                                    </p:set>
                                    <p:anim calcmode="lin" valueType="num">
                                      <p:cBhvr>
                                        <p:cTn id="16" dur="500" fill="hold"/>
                                        <p:tgtEl>
                                          <p:spTgt spid="35"/>
                                        </p:tgtEl>
                                        <p:attrNameLst>
                                          <p:attrName>ppt_x</p:attrName>
                                        </p:attrNameLst>
                                      </p:cBhvr>
                                      <p:tavLst>
                                        <p:tav tm="0">
                                          <p:val>
                                            <p:strVal val="#ppt_x"/>
                                          </p:val>
                                        </p:tav>
                                        <p:tav tm="50000">
                                          <p:val>
                                            <p:strVal val="#ppt_x+.1"/>
                                          </p:val>
                                        </p:tav>
                                        <p:tav tm="100000">
                                          <p:val>
                                            <p:strVal val="#ppt_x"/>
                                          </p:val>
                                        </p:tav>
                                      </p:tavLst>
                                    </p:anim>
                                    <p:anim calcmode="lin" valueType="num">
                                      <p:cBhvr>
                                        <p:cTn id="17" dur="500" fill="hold"/>
                                        <p:tgtEl>
                                          <p:spTgt spid="35"/>
                                        </p:tgtEl>
                                        <p:attrNameLst>
                                          <p:attrName>ppt_y</p:attrName>
                                        </p:attrNameLst>
                                      </p:cBhvr>
                                      <p:tavLst>
                                        <p:tav tm="0">
                                          <p:val>
                                            <p:strVal val="#ppt_y"/>
                                          </p:val>
                                        </p:tav>
                                        <p:tav tm="100000">
                                          <p:val>
                                            <p:strVal val="#ppt_y"/>
                                          </p:val>
                                        </p:tav>
                                      </p:tavLst>
                                    </p:anim>
                                    <p:anim calcmode="lin" valueType="num">
                                      <p:cBhvr>
                                        <p:cTn id="18" dur="500" fill="hold"/>
                                        <p:tgtEl>
                                          <p:spTgt spid="35"/>
                                        </p:tgtEl>
                                        <p:attrNameLst>
                                          <p:attrName>ppt_h</p:attrName>
                                        </p:attrNameLst>
                                      </p:cBhvr>
                                      <p:tavLst>
                                        <p:tav tm="0">
                                          <p:val>
                                            <p:strVal val="#ppt_h/10"/>
                                          </p:val>
                                        </p:tav>
                                        <p:tav tm="50000">
                                          <p:val>
                                            <p:strVal val="#ppt_h+.01"/>
                                          </p:val>
                                        </p:tav>
                                        <p:tav tm="100000">
                                          <p:val>
                                            <p:strVal val="#ppt_h"/>
                                          </p:val>
                                        </p:tav>
                                      </p:tavLst>
                                    </p:anim>
                                    <p:anim calcmode="lin" valueType="num">
                                      <p:cBhvr>
                                        <p:cTn id="19" dur="500" fill="hold"/>
                                        <p:tgtEl>
                                          <p:spTgt spid="35"/>
                                        </p:tgtEl>
                                        <p:attrNameLst>
                                          <p:attrName>ppt_w</p:attrName>
                                        </p:attrNameLst>
                                      </p:cBhvr>
                                      <p:tavLst>
                                        <p:tav tm="0">
                                          <p:val>
                                            <p:strVal val="#ppt_w/10"/>
                                          </p:val>
                                        </p:tav>
                                        <p:tav tm="50000">
                                          <p:val>
                                            <p:strVal val="#ppt_w+.01"/>
                                          </p:val>
                                        </p:tav>
                                        <p:tav tm="100000">
                                          <p:val>
                                            <p:strVal val="#ppt_w"/>
                                          </p:val>
                                        </p:tav>
                                      </p:tavLst>
                                    </p:anim>
                                    <p:animEffect transition="in" filter="fade">
                                      <p:cBhvr>
                                        <p:cTn id="20" dur="500" tmFilter="0,0; .5, 1; 1, 1"/>
                                        <p:tgtEl>
                                          <p:spTgt spid="35"/>
                                        </p:tgtEl>
                                      </p:cBhvr>
                                    </p:animEffect>
                                  </p:childTnLst>
                                </p:cTn>
                              </p:par>
                            </p:childTnLst>
                          </p:cTn>
                        </p:par>
                        <p:par>
                          <p:cTn id="21" fill="hold">
                            <p:stCondLst>
                              <p:cond delay="6050"/>
                            </p:stCondLst>
                            <p:childTnLst>
                              <p:par>
                                <p:cTn id="22" presetID="31" presetClass="entr" presetSubtype="0" fill="hold" grpId="0" nodeType="afterEffect">
                                  <p:stCondLst>
                                    <p:cond delay="0"/>
                                  </p:stCondLst>
                                  <p:iterate type="lt">
                                    <p:tmPct val="5000"/>
                                  </p:iterate>
                                  <p:childTnLst>
                                    <p:set>
                                      <p:cBhvr>
                                        <p:cTn id="23" dur="1" fill="hold">
                                          <p:stCondLst>
                                            <p:cond delay="0"/>
                                          </p:stCondLst>
                                        </p:cTn>
                                        <p:tgtEl>
                                          <p:spTgt spid="21"/>
                                        </p:tgtEl>
                                        <p:attrNameLst>
                                          <p:attrName>style.visibility</p:attrName>
                                        </p:attrNameLst>
                                      </p:cBhvr>
                                      <p:to>
                                        <p:strVal val="visible"/>
                                      </p:to>
                                    </p:set>
                                    <p:anim calcmode="lin" valueType="num">
                                      <p:cBhvr>
                                        <p:cTn id="24" dur="500" fill="hold"/>
                                        <p:tgtEl>
                                          <p:spTgt spid="21"/>
                                        </p:tgtEl>
                                        <p:attrNameLst>
                                          <p:attrName>ppt_w</p:attrName>
                                        </p:attrNameLst>
                                      </p:cBhvr>
                                      <p:tavLst>
                                        <p:tav tm="0">
                                          <p:val>
                                            <p:fltVal val="0"/>
                                          </p:val>
                                        </p:tav>
                                        <p:tav tm="100000">
                                          <p:val>
                                            <p:strVal val="#ppt_w"/>
                                          </p:val>
                                        </p:tav>
                                      </p:tavLst>
                                    </p:anim>
                                    <p:anim calcmode="lin" valueType="num">
                                      <p:cBhvr>
                                        <p:cTn id="25" dur="500" fill="hold"/>
                                        <p:tgtEl>
                                          <p:spTgt spid="21"/>
                                        </p:tgtEl>
                                        <p:attrNameLst>
                                          <p:attrName>ppt_h</p:attrName>
                                        </p:attrNameLst>
                                      </p:cBhvr>
                                      <p:tavLst>
                                        <p:tav tm="0">
                                          <p:val>
                                            <p:fltVal val="0"/>
                                          </p:val>
                                        </p:tav>
                                        <p:tav tm="100000">
                                          <p:val>
                                            <p:strVal val="#ppt_h"/>
                                          </p:val>
                                        </p:tav>
                                      </p:tavLst>
                                    </p:anim>
                                    <p:anim calcmode="lin" valueType="num">
                                      <p:cBhvr>
                                        <p:cTn id="26" dur="500" fill="hold"/>
                                        <p:tgtEl>
                                          <p:spTgt spid="21"/>
                                        </p:tgtEl>
                                        <p:attrNameLst>
                                          <p:attrName>style.rotation</p:attrName>
                                        </p:attrNameLst>
                                      </p:cBhvr>
                                      <p:tavLst>
                                        <p:tav tm="0">
                                          <p:val>
                                            <p:fltVal val="90"/>
                                          </p:val>
                                        </p:tav>
                                        <p:tav tm="100000">
                                          <p:val>
                                            <p:fltVal val="0"/>
                                          </p:val>
                                        </p:tav>
                                      </p:tavLst>
                                    </p:anim>
                                    <p:animEffect transition="in" filter="fade">
                                      <p:cBhvr>
                                        <p:cTn id="27" dur="500"/>
                                        <p:tgtEl>
                                          <p:spTgt spid="21"/>
                                        </p:tgtEl>
                                      </p:cBhvr>
                                    </p:animEffect>
                                  </p:childTnLst>
                                </p:cTn>
                              </p:par>
                              <p:par>
                                <p:cTn id="28" presetID="31" presetClass="exit" presetSubtype="0" fill="hold" grpId="1" nodeType="withEffect">
                                  <p:stCondLst>
                                    <p:cond delay="700"/>
                                  </p:stCondLst>
                                  <p:iterate type="lt">
                                    <p:tmPct val="5000"/>
                                  </p:iterate>
                                  <p:childTnLst>
                                    <p:anim calcmode="lin" valueType="num">
                                      <p:cBhvr>
                                        <p:cTn id="29" dur="500"/>
                                        <p:tgtEl>
                                          <p:spTgt spid="21"/>
                                        </p:tgtEl>
                                        <p:attrNameLst>
                                          <p:attrName>ppt_w</p:attrName>
                                        </p:attrNameLst>
                                      </p:cBhvr>
                                      <p:tavLst>
                                        <p:tav tm="0">
                                          <p:val>
                                            <p:strVal val="ppt_w"/>
                                          </p:val>
                                        </p:tav>
                                        <p:tav tm="100000">
                                          <p:val>
                                            <p:fltVal val="0"/>
                                          </p:val>
                                        </p:tav>
                                      </p:tavLst>
                                    </p:anim>
                                    <p:anim calcmode="lin" valueType="num">
                                      <p:cBhvr>
                                        <p:cTn id="30" dur="500"/>
                                        <p:tgtEl>
                                          <p:spTgt spid="21"/>
                                        </p:tgtEl>
                                        <p:attrNameLst>
                                          <p:attrName>ppt_h</p:attrName>
                                        </p:attrNameLst>
                                      </p:cBhvr>
                                      <p:tavLst>
                                        <p:tav tm="0">
                                          <p:val>
                                            <p:strVal val="ppt_h"/>
                                          </p:val>
                                        </p:tav>
                                        <p:tav tm="100000">
                                          <p:val>
                                            <p:fltVal val="0"/>
                                          </p:val>
                                        </p:tav>
                                      </p:tavLst>
                                    </p:anim>
                                    <p:anim calcmode="lin" valueType="num">
                                      <p:cBhvr>
                                        <p:cTn id="31" dur="500"/>
                                        <p:tgtEl>
                                          <p:spTgt spid="21"/>
                                        </p:tgtEl>
                                        <p:attrNameLst>
                                          <p:attrName>style.rotation</p:attrName>
                                        </p:attrNameLst>
                                      </p:cBhvr>
                                      <p:tavLst>
                                        <p:tav tm="0">
                                          <p:val>
                                            <p:fltVal val="0"/>
                                          </p:val>
                                        </p:tav>
                                        <p:tav tm="100000">
                                          <p:val>
                                            <p:fltVal val="90"/>
                                          </p:val>
                                        </p:tav>
                                      </p:tavLst>
                                    </p:anim>
                                    <p:animEffect transition="out" filter="fade">
                                      <p:cBhvr>
                                        <p:cTn id="32" dur="500"/>
                                        <p:tgtEl>
                                          <p:spTgt spid="21"/>
                                        </p:tgtEl>
                                      </p:cBhvr>
                                    </p:animEffect>
                                    <p:set>
                                      <p:cBhvr>
                                        <p:cTn id="33" dur="1" fill="hold">
                                          <p:stCondLst>
                                            <p:cond delay="499"/>
                                          </p:stCondLst>
                                        </p:cTn>
                                        <p:tgtEl>
                                          <p:spTgt spid="21"/>
                                        </p:tgtEl>
                                        <p:attrNameLst>
                                          <p:attrName>style.visibility</p:attrName>
                                        </p:attrNameLst>
                                      </p:cBhvr>
                                      <p:to>
                                        <p:strVal val="hidden"/>
                                      </p:to>
                                    </p:set>
                                  </p:childTnLst>
                                </p:cTn>
                              </p:par>
                              <p:par>
                                <p:cTn id="34" presetID="31" presetClass="entr" presetSubtype="0" fill="hold" grpId="0" nodeType="withEffect">
                                  <p:stCondLst>
                                    <p:cond delay="200"/>
                                  </p:stCondLst>
                                  <p:iterate type="lt">
                                    <p:tmPct val="5000"/>
                                  </p:iterate>
                                  <p:childTnLst>
                                    <p:set>
                                      <p:cBhvr>
                                        <p:cTn id="35" dur="1" fill="hold">
                                          <p:stCondLst>
                                            <p:cond delay="0"/>
                                          </p:stCondLst>
                                        </p:cTn>
                                        <p:tgtEl>
                                          <p:spTgt spid="20"/>
                                        </p:tgtEl>
                                        <p:attrNameLst>
                                          <p:attrName>style.visibility</p:attrName>
                                        </p:attrNameLst>
                                      </p:cBhvr>
                                      <p:to>
                                        <p:strVal val="visible"/>
                                      </p:to>
                                    </p:set>
                                    <p:anim calcmode="lin" valueType="num">
                                      <p:cBhvr>
                                        <p:cTn id="36" dur="500" fill="hold"/>
                                        <p:tgtEl>
                                          <p:spTgt spid="20"/>
                                        </p:tgtEl>
                                        <p:attrNameLst>
                                          <p:attrName>ppt_w</p:attrName>
                                        </p:attrNameLst>
                                      </p:cBhvr>
                                      <p:tavLst>
                                        <p:tav tm="0">
                                          <p:val>
                                            <p:fltVal val="0"/>
                                          </p:val>
                                        </p:tav>
                                        <p:tav tm="100000">
                                          <p:val>
                                            <p:strVal val="#ppt_w"/>
                                          </p:val>
                                        </p:tav>
                                      </p:tavLst>
                                    </p:anim>
                                    <p:anim calcmode="lin" valueType="num">
                                      <p:cBhvr>
                                        <p:cTn id="37" dur="500" fill="hold"/>
                                        <p:tgtEl>
                                          <p:spTgt spid="20"/>
                                        </p:tgtEl>
                                        <p:attrNameLst>
                                          <p:attrName>ppt_h</p:attrName>
                                        </p:attrNameLst>
                                      </p:cBhvr>
                                      <p:tavLst>
                                        <p:tav tm="0">
                                          <p:val>
                                            <p:fltVal val="0"/>
                                          </p:val>
                                        </p:tav>
                                        <p:tav tm="100000">
                                          <p:val>
                                            <p:strVal val="#ppt_h"/>
                                          </p:val>
                                        </p:tav>
                                      </p:tavLst>
                                    </p:anim>
                                    <p:anim calcmode="lin" valueType="num">
                                      <p:cBhvr>
                                        <p:cTn id="38" dur="500" fill="hold"/>
                                        <p:tgtEl>
                                          <p:spTgt spid="20"/>
                                        </p:tgtEl>
                                        <p:attrNameLst>
                                          <p:attrName>style.rotation</p:attrName>
                                        </p:attrNameLst>
                                      </p:cBhvr>
                                      <p:tavLst>
                                        <p:tav tm="0">
                                          <p:val>
                                            <p:fltVal val="90"/>
                                          </p:val>
                                        </p:tav>
                                        <p:tav tm="100000">
                                          <p:val>
                                            <p:fltVal val="0"/>
                                          </p:val>
                                        </p:tav>
                                      </p:tavLst>
                                    </p:anim>
                                    <p:animEffect transition="in" filter="fade">
                                      <p:cBhvr>
                                        <p:cTn id="39" dur="500"/>
                                        <p:tgtEl>
                                          <p:spTgt spid="20"/>
                                        </p:tgtEl>
                                      </p:cBhvr>
                                    </p:animEffect>
                                  </p:childTnLst>
                                </p:cTn>
                              </p:par>
                              <p:par>
                                <p:cTn id="40" presetID="31" presetClass="exit" presetSubtype="0" fill="hold" grpId="1" nodeType="withEffect">
                                  <p:stCondLst>
                                    <p:cond delay="900"/>
                                  </p:stCondLst>
                                  <p:iterate type="lt">
                                    <p:tmPct val="5000"/>
                                  </p:iterate>
                                  <p:childTnLst>
                                    <p:anim calcmode="lin" valueType="num">
                                      <p:cBhvr>
                                        <p:cTn id="41" dur="500"/>
                                        <p:tgtEl>
                                          <p:spTgt spid="20"/>
                                        </p:tgtEl>
                                        <p:attrNameLst>
                                          <p:attrName>ppt_w</p:attrName>
                                        </p:attrNameLst>
                                      </p:cBhvr>
                                      <p:tavLst>
                                        <p:tav tm="0">
                                          <p:val>
                                            <p:strVal val="ppt_w"/>
                                          </p:val>
                                        </p:tav>
                                        <p:tav tm="100000">
                                          <p:val>
                                            <p:fltVal val="0"/>
                                          </p:val>
                                        </p:tav>
                                      </p:tavLst>
                                    </p:anim>
                                    <p:anim calcmode="lin" valueType="num">
                                      <p:cBhvr>
                                        <p:cTn id="42" dur="500"/>
                                        <p:tgtEl>
                                          <p:spTgt spid="20"/>
                                        </p:tgtEl>
                                        <p:attrNameLst>
                                          <p:attrName>ppt_h</p:attrName>
                                        </p:attrNameLst>
                                      </p:cBhvr>
                                      <p:tavLst>
                                        <p:tav tm="0">
                                          <p:val>
                                            <p:strVal val="ppt_h"/>
                                          </p:val>
                                        </p:tav>
                                        <p:tav tm="100000">
                                          <p:val>
                                            <p:fltVal val="0"/>
                                          </p:val>
                                        </p:tav>
                                      </p:tavLst>
                                    </p:anim>
                                    <p:anim calcmode="lin" valueType="num">
                                      <p:cBhvr>
                                        <p:cTn id="43" dur="500"/>
                                        <p:tgtEl>
                                          <p:spTgt spid="20"/>
                                        </p:tgtEl>
                                        <p:attrNameLst>
                                          <p:attrName>style.rotation</p:attrName>
                                        </p:attrNameLst>
                                      </p:cBhvr>
                                      <p:tavLst>
                                        <p:tav tm="0">
                                          <p:val>
                                            <p:fltVal val="0"/>
                                          </p:val>
                                        </p:tav>
                                        <p:tav tm="100000">
                                          <p:val>
                                            <p:fltVal val="90"/>
                                          </p:val>
                                        </p:tav>
                                      </p:tavLst>
                                    </p:anim>
                                    <p:animEffect transition="out" filter="fade">
                                      <p:cBhvr>
                                        <p:cTn id="44" dur="500"/>
                                        <p:tgtEl>
                                          <p:spTgt spid="20"/>
                                        </p:tgtEl>
                                      </p:cBhvr>
                                    </p:animEffect>
                                    <p:set>
                                      <p:cBhvr>
                                        <p:cTn id="45" dur="1" fill="hold">
                                          <p:stCondLst>
                                            <p:cond delay="499"/>
                                          </p:stCondLst>
                                        </p:cTn>
                                        <p:tgtEl>
                                          <p:spTgt spid="20"/>
                                        </p:tgtEl>
                                        <p:attrNameLst>
                                          <p:attrName>style.visibility</p:attrName>
                                        </p:attrNameLst>
                                      </p:cBhvr>
                                      <p:to>
                                        <p:strVal val="hidden"/>
                                      </p:to>
                                    </p:set>
                                  </p:childTnLst>
                                </p:cTn>
                              </p:par>
                              <p:par>
                                <p:cTn id="46" presetID="31" presetClass="entr" presetSubtype="0" fill="hold" grpId="0" nodeType="withEffect">
                                  <p:stCondLst>
                                    <p:cond delay="400"/>
                                  </p:stCondLst>
                                  <p:iterate type="lt">
                                    <p:tmPct val="5000"/>
                                  </p:iterate>
                                  <p:childTnLst>
                                    <p:set>
                                      <p:cBhvr>
                                        <p:cTn id="47" dur="1" fill="hold">
                                          <p:stCondLst>
                                            <p:cond delay="0"/>
                                          </p:stCondLst>
                                        </p:cTn>
                                        <p:tgtEl>
                                          <p:spTgt spid="26"/>
                                        </p:tgtEl>
                                        <p:attrNameLst>
                                          <p:attrName>style.visibility</p:attrName>
                                        </p:attrNameLst>
                                      </p:cBhvr>
                                      <p:to>
                                        <p:strVal val="visible"/>
                                      </p:to>
                                    </p:set>
                                    <p:anim calcmode="lin" valueType="num">
                                      <p:cBhvr>
                                        <p:cTn id="48" dur="500" fill="hold"/>
                                        <p:tgtEl>
                                          <p:spTgt spid="26"/>
                                        </p:tgtEl>
                                        <p:attrNameLst>
                                          <p:attrName>ppt_w</p:attrName>
                                        </p:attrNameLst>
                                      </p:cBhvr>
                                      <p:tavLst>
                                        <p:tav tm="0">
                                          <p:val>
                                            <p:fltVal val="0"/>
                                          </p:val>
                                        </p:tav>
                                        <p:tav tm="100000">
                                          <p:val>
                                            <p:strVal val="#ppt_w"/>
                                          </p:val>
                                        </p:tav>
                                      </p:tavLst>
                                    </p:anim>
                                    <p:anim calcmode="lin" valueType="num">
                                      <p:cBhvr>
                                        <p:cTn id="49" dur="500" fill="hold"/>
                                        <p:tgtEl>
                                          <p:spTgt spid="26"/>
                                        </p:tgtEl>
                                        <p:attrNameLst>
                                          <p:attrName>ppt_h</p:attrName>
                                        </p:attrNameLst>
                                      </p:cBhvr>
                                      <p:tavLst>
                                        <p:tav tm="0">
                                          <p:val>
                                            <p:fltVal val="0"/>
                                          </p:val>
                                        </p:tav>
                                        <p:tav tm="100000">
                                          <p:val>
                                            <p:strVal val="#ppt_h"/>
                                          </p:val>
                                        </p:tav>
                                      </p:tavLst>
                                    </p:anim>
                                    <p:anim calcmode="lin" valueType="num">
                                      <p:cBhvr>
                                        <p:cTn id="50" dur="500" fill="hold"/>
                                        <p:tgtEl>
                                          <p:spTgt spid="26"/>
                                        </p:tgtEl>
                                        <p:attrNameLst>
                                          <p:attrName>style.rotation</p:attrName>
                                        </p:attrNameLst>
                                      </p:cBhvr>
                                      <p:tavLst>
                                        <p:tav tm="0">
                                          <p:val>
                                            <p:fltVal val="90"/>
                                          </p:val>
                                        </p:tav>
                                        <p:tav tm="100000">
                                          <p:val>
                                            <p:fltVal val="0"/>
                                          </p:val>
                                        </p:tav>
                                      </p:tavLst>
                                    </p:anim>
                                    <p:animEffect transition="in" filter="fade">
                                      <p:cBhvr>
                                        <p:cTn id="51" dur="500"/>
                                        <p:tgtEl>
                                          <p:spTgt spid="26"/>
                                        </p:tgtEl>
                                      </p:cBhvr>
                                    </p:animEffect>
                                  </p:childTnLst>
                                </p:cTn>
                              </p:par>
                              <p:par>
                                <p:cTn id="52" presetID="31" presetClass="exit" presetSubtype="0" fill="hold" grpId="1" nodeType="withEffect">
                                  <p:stCondLst>
                                    <p:cond delay="1100"/>
                                  </p:stCondLst>
                                  <p:iterate type="lt">
                                    <p:tmPct val="5000"/>
                                  </p:iterate>
                                  <p:childTnLst>
                                    <p:anim calcmode="lin" valueType="num">
                                      <p:cBhvr>
                                        <p:cTn id="53" dur="500"/>
                                        <p:tgtEl>
                                          <p:spTgt spid="26"/>
                                        </p:tgtEl>
                                        <p:attrNameLst>
                                          <p:attrName>ppt_w</p:attrName>
                                        </p:attrNameLst>
                                      </p:cBhvr>
                                      <p:tavLst>
                                        <p:tav tm="0">
                                          <p:val>
                                            <p:strVal val="ppt_w"/>
                                          </p:val>
                                        </p:tav>
                                        <p:tav tm="100000">
                                          <p:val>
                                            <p:fltVal val="0"/>
                                          </p:val>
                                        </p:tav>
                                      </p:tavLst>
                                    </p:anim>
                                    <p:anim calcmode="lin" valueType="num">
                                      <p:cBhvr>
                                        <p:cTn id="54" dur="500"/>
                                        <p:tgtEl>
                                          <p:spTgt spid="26"/>
                                        </p:tgtEl>
                                        <p:attrNameLst>
                                          <p:attrName>ppt_h</p:attrName>
                                        </p:attrNameLst>
                                      </p:cBhvr>
                                      <p:tavLst>
                                        <p:tav tm="0">
                                          <p:val>
                                            <p:strVal val="ppt_h"/>
                                          </p:val>
                                        </p:tav>
                                        <p:tav tm="100000">
                                          <p:val>
                                            <p:fltVal val="0"/>
                                          </p:val>
                                        </p:tav>
                                      </p:tavLst>
                                    </p:anim>
                                    <p:anim calcmode="lin" valueType="num">
                                      <p:cBhvr>
                                        <p:cTn id="55" dur="500"/>
                                        <p:tgtEl>
                                          <p:spTgt spid="26"/>
                                        </p:tgtEl>
                                        <p:attrNameLst>
                                          <p:attrName>style.rotation</p:attrName>
                                        </p:attrNameLst>
                                      </p:cBhvr>
                                      <p:tavLst>
                                        <p:tav tm="0">
                                          <p:val>
                                            <p:fltVal val="0"/>
                                          </p:val>
                                        </p:tav>
                                        <p:tav tm="100000">
                                          <p:val>
                                            <p:fltVal val="90"/>
                                          </p:val>
                                        </p:tav>
                                      </p:tavLst>
                                    </p:anim>
                                    <p:animEffect transition="out" filter="fade">
                                      <p:cBhvr>
                                        <p:cTn id="56" dur="500"/>
                                        <p:tgtEl>
                                          <p:spTgt spid="26"/>
                                        </p:tgtEl>
                                      </p:cBhvr>
                                    </p:animEffect>
                                    <p:set>
                                      <p:cBhvr>
                                        <p:cTn id="57" dur="1" fill="hold">
                                          <p:stCondLst>
                                            <p:cond delay="499"/>
                                          </p:stCondLst>
                                        </p:cTn>
                                        <p:tgtEl>
                                          <p:spTgt spid="26"/>
                                        </p:tgtEl>
                                        <p:attrNameLst>
                                          <p:attrName>style.visibility</p:attrName>
                                        </p:attrNameLst>
                                      </p:cBhvr>
                                      <p:to>
                                        <p:strVal val="hidden"/>
                                      </p:to>
                                    </p:set>
                                  </p:childTnLst>
                                </p:cTn>
                              </p:par>
                              <p:par>
                                <p:cTn id="58" presetID="31" presetClass="entr" presetSubtype="0" fill="hold" grpId="0" nodeType="withEffect">
                                  <p:stCondLst>
                                    <p:cond delay="600"/>
                                  </p:stCondLst>
                                  <p:iterate type="lt">
                                    <p:tmPct val="5000"/>
                                  </p:iterate>
                                  <p:childTnLst>
                                    <p:set>
                                      <p:cBhvr>
                                        <p:cTn id="59" dur="1" fill="hold">
                                          <p:stCondLst>
                                            <p:cond delay="0"/>
                                          </p:stCondLst>
                                        </p:cTn>
                                        <p:tgtEl>
                                          <p:spTgt spid="25"/>
                                        </p:tgtEl>
                                        <p:attrNameLst>
                                          <p:attrName>style.visibility</p:attrName>
                                        </p:attrNameLst>
                                      </p:cBhvr>
                                      <p:to>
                                        <p:strVal val="visible"/>
                                      </p:to>
                                    </p:set>
                                    <p:anim calcmode="lin" valueType="num">
                                      <p:cBhvr>
                                        <p:cTn id="60" dur="500" fill="hold"/>
                                        <p:tgtEl>
                                          <p:spTgt spid="25"/>
                                        </p:tgtEl>
                                        <p:attrNameLst>
                                          <p:attrName>ppt_w</p:attrName>
                                        </p:attrNameLst>
                                      </p:cBhvr>
                                      <p:tavLst>
                                        <p:tav tm="0">
                                          <p:val>
                                            <p:fltVal val="0"/>
                                          </p:val>
                                        </p:tav>
                                        <p:tav tm="100000">
                                          <p:val>
                                            <p:strVal val="#ppt_w"/>
                                          </p:val>
                                        </p:tav>
                                      </p:tavLst>
                                    </p:anim>
                                    <p:anim calcmode="lin" valueType="num">
                                      <p:cBhvr>
                                        <p:cTn id="61" dur="500" fill="hold"/>
                                        <p:tgtEl>
                                          <p:spTgt spid="25"/>
                                        </p:tgtEl>
                                        <p:attrNameLst>
                                          <p:attrName>ppt_h</p:attrName>
                                        </p:attrNameLst>
                                      </p:cBhvr>
                                      <p:tavLst>
                                        <p:tav tm="0">
                                          <p:val>
                                            <p:fltVal val="0"/>
                                          </p:val>
                                        </p:tav>
                                        <p:tav tm="100000">
                                          <p:val>
                                            <p:strVal val="#ppt_h"/>
                                          </p:val>
                                        </p:tav>
                                      </p:tavLst>
                                    </p:anim>
                                    <p:anim calcmode="lin" valueType="num">
                                      <p:cBhvr>
                                        <p:cTn id="62" dur="500" fill="hold"/>
                                        <p:tgtEl>
                                          <p:spTgt spid="25"/>
                                        </p:tgtEl>
                                        <p:attrNameLst>
                                          <p:attrName>style.rotation</p:attrName>
                                        </p:attrNameLst>
                                      </p:cBhvr>
                                      <p:tavLst>
                                        <p:tav tm="0">
                                          <p:val>
                                            <p:fltVal val="90"/>
                                          </p:val>
                                        </p:tav>
                                        <p:tav tm="100000">
                                          <p:val>
                                            <p:fltVal val="0"/>
                                          </p:val>
                                        </p:tav>
                                      </p:tavLst>
                                    </p:anim>
                                    <p:animEffect transition="in" filter="fade">
                                      <p:cBhvr>
                                        <p:cTn id="63" dur="500"/>
                                        <p:tgtEl>
                                          <p:spTgt spid="25"/>
                                        </p:tgtEl>
                                      </p:cBhvr>
                                    </p:animEffect>
                                  </p:childTnLst>
                                </p:cTn>
                              </p:par>
                              <p:par>
                                <p:cTn id="64" presetID="31" presetClass="exit" presetSubtype="0" fill="hold" grpId="1" nodeType="withEffect">
                                  <p:stCondLst>
                                    <p:cond delay="1300"/>
                                  </p:stCondLst>
                                  <p:iterate type="lt">
                                    <p:tmPct val="5000"/>
                                  </p:iterate>
                                  <p:childTnLst>
                                    <p:anim calcmode="lin" valueType="num">
                                      <p:cBhvr>
                                        <p:cTn id="65" dur="500"/>
                                        <p:tgtEl>
                                          <p:spTgt spid="25"/>
                                        </p:tgtEl>
                                        <p:attrNameLst>
                                          <p:attrName>ppt_w</p:attrName>
                                        </p:attrNameLst>
                                      </p:cBhvr>
                                      <p:tavLst>
                                        <p:tav tm="0">
                                          <p:val>
                                            <p:strVal val="ppt_w"/>
                                          </p:val>
                                        </p:tav>
                                        <p:tav tm="100000">
                                          <p:val>
                                            <p:fltVal val="0"/>
                                          </p:val>
                                        </p:tav>
                                      </p:tavLst>
                                    </p:anim>
                                    <p:anim calcmode="lin" valueType="num">
                                      <p:cBhvr>
                                        <p:cTn id="66" dur="500"/>
                                        <p:tgtEl>
                                          <p:spTgt spid="25"/>
                                        </p:tgtEl>
                                        <p:attrNameLst>
                                          <p:attrName>ppt_h</p:attrName>
                                        </p:attrNameLst>
                                      </p:cBhvr>
                                      <p:tavLst>
                                        <p:tav tm="0">
                                          <p:val>
                                            <p:strVal val="ppt_h"/>
                                          </p:val>
                                        </p:tav>
                                        <p:tav tm="100000">
                                          <p:val>
                                            <p:fltVal val="0"/>
                                          </p:val>
                                        </p:tav>
                                      </p:tavLst>
                                    </p:anim>
                                    <p:anim calcmode="lin" valueType="num">
                                      <p:cBhvr>
                                        <p:cTn id="67" dur="500"/>
                                        <p:tgtEl>
                                          <p:spTgt spid="25"/>
                                        </p:tgtEl>
                                        <p:attrNameLst>
                                          <p:attrName>style.rotation</p:attrName>
                                        </p:attrNameLst>
                                      </p:cBhvr>
                                      <p:tavLst>
                                        <p:tav tm="0">
                                          <p:val>
                                            <p:fltVal val="0"/>
                                          </p:val>
                                        </p:tav>
                                        <p:tav tm="100000">
                                          <p:val>
                                            <p:fltVal val="90"/>
                                          </p:val>
                                        </p:tav>
                                      </p:tavLst>
                                    </p:anim>
                                    <p:animEffect transition="out" filter="fade">
                                      <p:cBhvr>
                                        <p:cTn id="68" dur="500"/>
                                        <p:tgtEl>
                                          <p:spTgt spid="25"/>
                                        </p:tgtEl>
                                      </p:cBhvr>
                                    </p:animEffect>
                                    <p:set>
                                      <p:cBhvr>
                                        <p:cTn id="69" dur="1" fill="hold">
                                          <p:stCondLst>
                                            <p:cond delay="499"/>
                                          </p:stCondLst>
                                        </p:cTn>
                                        <p:tgtEl>
                                          <p:spTgt spid="25"/>
                                        </p:tgtEl>
                                        <p:attrNameLst>
                                          <p:attrName>style.visibility</p:attrName>
                                        </p:attrNameLst>
                                      </p:cBhvr>
                                      <p:to>
                                        <p:strVal val="hidden"/>
                                      </p:to>
                                    </p:set>
                                  </p:childTnLst>
                                </p:cTn>
                              </p:par>
                              <p:par>
                                <p:cTn id="70" presetID="31" presetClass="entr" presetSubtype="0" fill="hold" grpId="0" nodeType="withEffect">
                                  <p:stCondLst>
                                    <p:cond delay="800"/>
                                  </p:stCondLst>
                                  <p:iterate type="lt">
                                    <p:tmPct val="5000"/>
                                  </p:iterate>
                                  <p:childTnLst>
                                    <p:set>
                                      <p:cBhvr>
                                        <p:cTn id="71" dur="1" fill="hold">
                                          <p:stCondLst>
                                            <p:cond delay="0"/>
                                          </p:stCondLst>
                                        </p:cTn>
                                        <p:tgtEl>
                                          <p:spTgt spid="22"/>
                                        </p:tgtEl>
                                        <p:attrNameLst>
                                          <p:attrName>style.visibility</p:attrName>
                                        </p:attrNameLst>
                                      </p:cBhvr>
                                      <p:to>
                                        <p:strVal val="visible"/>
                                      </p:to>
                                    </p:set>
                                    <p:anim calcmode="lin" valueType="num">
                                      <p:cBhvr>
                                        <p:cTn id="72" dur="500" fill="hold"/>
                                        <p:tgtEl>
                                          <p:spTgt spid="22"/>
                                        </p:tgtEl>
                                        <p:attrNameLst>
                                          <p:attrName>ppt_w</p:attrName>
                                        </p:attrNameLst>
                                      </p:cBhvr>
                                      <p:tavLst>
                                        <p:tav tm="0">
                                          <p:val>
                                            <p:fltVal val="0"/>
                                          </p:val>
                                        </p:tav>
                                        <p:tav tm="100000">
                                          <p:val>
                                            <p:strVal val="#ppt_w"/>
                                          </p:val>
                                        </p:tav>
                                      </p:tavLst>
                                    </p:anim>
                                    <p:anim calcmode="lin" valueType="num">
                                      <p:cBhvr>
                                        <p:cTn id="73" dur="500" fill="hold"/>
                                        <p:tgtEl>
                                          <p:spTgt spid="22"/>
                                        </p:tgtEl>
                                        <p:attrNameLst>
                                          <p:attrName>ppt_h</p:attrName>
                                        </p:attrNameLst>
                                      </p:cBhvr>
                                      <p:tavLst>
                                        <p:tav tm="0">
                                          <p:val>
                                            <p:fltVal val="0"/>
                                          </p:val>
                                        </p:tav>
                                        <p:tav tm="100000">
                                          <p:val>
                                            <p:strVal val="#ppt_h"/>
                                          </p:val>
                                        </p:tav>
                                      </p:tavLst>
                                    </p:anim>
                                    <p:anim calcmode="lin" valueType="num">
                                      <p:cBhvr>
                                        <p:cTn id="74" dur="500" fill="hold"/>
                                        <p:tgtEl>
                                          <p:spTgt spid="22"/>
                                        </p:tgtEl>
                                        <p:attrNameLst>
                                          <p:attrName>style.rotation</p:attrName>
                                        </p:attrNameLst>
                                      </p:cBhvr>
                                      <p:tavLst>
                                        <p:tav tm="0">
                                          <p:val>
                                            <p:fltVal val="90"/>
                                          </p:val>
                                        </p:tav>
                                        <p:tav tm="100000">
                                          <p:val>
                                            <p:fltVal val="0"/>
                                          </p:val>
                                        </p:tav>
                                      </p:tavLst>
                                    </p:anim>
                                    <p:animEffect transition="in" filter="fade">
                                      <p:cBhvr>
                                        <p:cTn id="75" dur="500"/>
                                        <p:tgtEl>
                                          <p:spTgt spid="22"/>
                                        </p:tgtEl>
                                      </p:cBhvr>
                                    </p:animEffect>
                                  </p:childTnLst>
                                </p:cTn>
                              </p:par>
                              <p:par>
                                <p:cTn id="76" presetID="31" presetClass="exit" presetSubtype="0" fill="hold" grpId="1" nodeType="withEffect">
                                  <p:stCondLst>
                                    <p:cond delay="1500"/>
                                  </p:stCondLst>
                                  <p:iterate type="lt">
                                    <p:tmPct val="5000"/>
                                  </p:iterate>
                                  <p:childTnLst>
                                    <p:anim calcmode="lin" valueType="num">
                                      <p:cBhvr>
                                        <p:cTn id="77" dur="500"/>
                                        <p:tgtEl>
                                          <p:spTgt spid="22"/>
                                        </p:tgtEl>
                                        <p:attrNameLst>
                                          <p:attrName>ppt_w</p:attrName>
                                        </p:attrNameLst>
                                      </p:cBhvr>
                                      <p:tavLst>
                                        <p:tav tm="0">
                                          <p:val>
                                            <p:strVal val="ppt_w"/>
                                          </p:val>
                                        </p:tav>
                                        <p:tav tm="100000">
                                          <p:val>
                                            <p:fltVal val="0"/>
                                          </p:val>
                                        </p:tav>
                                      </p:tavLst>
                                    </p:anim>
                                    <p:anim calcmode="lin" valueType="num">
                                      <p:cBhvr>
                                        <p:cTn id="78" dur="500"/>
                                        <p:tgtEl>
                                          <p:spTgt spid="22"/>
                                        </p:tgtEl>
                                        <p:attrNameLst>
                                          <p:attrName>ppt_h</p:attrName>
                                        </p:attrNameLst>
                                      </p:cBhvr>
                                      <p:tavLst>
                                        <p:tav tm="0">
                                          <p:val>
                                            <p:strVal val="ppt_h"/>
                                          </p:val>
                                        </p:tav>
                                        <p:tav tm="100000">
                                          <p:val>
                                            <p:fltVal val="0"/>
                                          </p:val>
                                        </p:tav>
                                      </p:tavLst>
                                    </p:anim>
                                    <p:anim calcmode="lin" valueType="num">
                                      <p:cBhvr>
                                        <p:cTn id="79" dur="500"/>
                                        <p:tgtEl>
                                          <p:spTgt spid="22"/>
                                        </p:tgtEl>
                                        <p:attrNameLst>
                                          <p:attrName>style.rotation</p:attrName>
                                        </p:attrNameLst>
                                      </p:cBhvr>
                                      <p:tavLst>
                                        <p:tav tm="0">
                                          <p:val>
                                            <p:fltVal val="0"/>
                                          </p:val>
                                        </p:tav>
                                        <p:tav tm="100000">
                                          <p:val>
                                            <p:fltVal val="90"/>
                                          </p:val>
                                        </p:tav>
                                      </p:tavLst>
                                    </p:anim>
                                    <p:animEffect transition="out" filter="fade">
                                      <p:cBhvr>
                                        <p:cTn id="80" dur="500"/>
                                        <p:tgtEl>
                                          <p:spTgt spid="22"/>
                                        </p:tgtEl>
                                      </p:cBhvr>
                                    </p:animEffect>
                                    <p:set>
                                      <p:cBhvr>
                                        <p:cTn id="81" dur="1" fill="hold">
                                          <p:stCondLst>
                                            <p:cond delay="499"/>
                                          </p:stCondLst>
                                        </p:cTn>
                                        <p:tgtEl>
                                          <p:spTgt spid="22"/>
                                        </p:tgtEl>
                                        <p:attrNameLst>
                                          <p:attrName>style.visibility</p:attrName>
                                        </p:attrNameLst>
                                      </p:cBhvr>
                                      <p:to>
                                        <p:strVal val="hidden"/>
                                      </p:to>
                                    </p:set>
                                  </p:childTnLst>
                                </p:cTn>
                              </p:par>
                            </p:childTnLst>
                          </p:cTn>
                        </p:par>
                        <p:par>
                          <p:cTn id="82" fill="hold">
                            <p:stCondLst>
                              <p:cond delay="8050"/>
                            </p:stCondLst>
                            <p:childTnLst>
                              <p:par>
                                <p:cTn id="83" presetID="42" presetClass="entr" presetSubtype="0" fill="hold" nodeType="afterEffect">
                                  <p:stCondLst>
                                    <p:cond delay="0"/>
                                  </p:stCondLst>
                                  <p:childTnLst>
                                    <p:set>
                                      <p:cBhvr>
                                        <p:cTn id="84" dur="1" fill="hold">
                                          <p:stCondLst>
                                            <p:cond delay="0"/>
                                          </p:stCondLst>
                                        </p:cTn>
                                        <p:tgtEl>
                                          <p:spTgt spid="6146"/>
                                        </p:tgtEl>
                                        <p:attrNameLst>
                                          <p:attrName>style.visibility</p:attrName>
                                        </p:attrNameLst>
                                      </p:cBhvr>
                                      <p:to>
                                        <p:strVal val="visible"/>
                                      </p:to>
                                    </p:set>
                                    <p:animEffect transition="in" filter="fade">
                                      <p:cBhvr>
                                        <p:cTn id="85" dur="1000"/>
                                        <p:tgtEl>
                                          <p:spTgt spid="6146"/>
                                        </p:tgtEl>
                                      </p:cBhvr>
                                    </p:animEffect>
                                    <p:anim calcmode="lin" valueType="num">
                                      <p:cBhvr>
                                        <p:cTn id="86" dur="1000" fill="hold"/>
                                        <p:tgtEl>
                                          <p:spTgt spid="6146"/>
                                        </p:tgtEl>
                                        <p:attrNameLst>
                                          <p:attrName>ppt_x</p:attrName>
                                        </p:attrNameLst>
                                      </p:cBhvr>
                                      <p:tavLst>
                                        <p:tav tm="0">
                                          <p:val>
                                            <p:strVal val="#ppt_x"/>
                                          </p:val>
                                        </p:tav>
                                        <p:tav tm="100000">
                                          <p:val>
                                            <p:strVal val="#ppt_x"/>
                                          </p:val>
                                        </p:tav>
                                      </p:tavLst>
                                    </p:anim>
                                    <p:anim calcmode="lin" valueType="num">
                                      <p:cBhvr>
                                        <p:cTn id="87" dur="1000" fill="hold"/>
                                        <p:tgtEl>
                                          <p:spTgt spid="6146"/>
                                        </p:tgtEl>
                                        <p:attrNameLst>
                                          <p:attrName>ppt_y</p:attrName>
                                        </p:attrNameLst>
                                      </p:cBhvr>
                                      <p:tavLst>
                                        <p:tav tm="0">
                                          <p:val>
                                            <p:strVal val="#ppt_y+.1"/>
                                          </p:val>
                                        </p:tav>
                                        <p:tav tm="100000">
                                          <p:val>
                                            <p:strVal val="#ppt_y"/>
                                          </p:val>
                                        </p:tav>
                                      </p:tavLst>
                                    </p:anim>
                                  </p:childTnLst>
                                </p:cTn>
                              </p:par>
                              <p:par>
                                <p:cTn id="88" presetID="26" presetClass="entr" presetSubtype="0" fill="hold" grpId="0" nodeType="withEffect">
                                  <p:stCondLst>
                                    <p:cond delay="1000"/>
                                  </p:stCondLst>
                                  <p:iterate type="lt">
                                    <p:tmPct val="10000"/>
                                  </p:iterate>
                                  <p:childTnLst>
                                    <p:set>
                                      <p:cBhvr>
                                        <p:cTn id="89" dur="1" fill="hold">
                                          <p:stCondLst>
                                            <p:cond delay="0"/>
                                          </p:stCondLst>
                                        </p:cTn>
                                        <p:tgtEl>
                                          <p:spTgt spid="14"/>
                                        </p:tgtEl>
                                        <p:attrNameLst>
                                          <p:attrName>style.visibility</p:attrName>
                                        </p:attrNameLst>
                                      </p:cBhvr>
                                      <p:to>
                                        <p:strVal val="visible"/>
                                      </p:to>
                                    </p:set>
                                    <p:animEffect transition="in" filter="wipe(down)">
                                      <p:cBhvr>
                                        <p:cTn id="90" dur="290">
                                          <p:stCondLst>
                                            <p:cond delay="0"/>
                                          </p:stCondLst>
                                        </p:cTn>
                                        <p:tgtEl>
                                          <p:spTgt spid="14"/>
                                        </p:tgtEl>
                                      </p:cBhvr>
                                    </p:animEffect>
                                    <p:anim calcmode="lin" valueType="num">
                                      <p:cBhvr>
                                        <p:cTn id="91" dur="911" tmFilter="0,0; 0.14,0.36; 0.43,0.73; 0.71,0.91; 1.0,1.0">
                                          <p:stCondLst>
                                            <p:cond delay="0"/>
                                          </p:stCondLst>
                                        </p:cTn>
                                        <p:tgtEl>
                                          <p:spTgt spid="14"/>
                                        </p:tgtEl>
                                        <p:attrNameLst>
                                          <p:attrName>ppt_x</p:attrName>
                                        </p:attrNameLst>
                                      </p:cBhvr>
                                      <p:tavLst>
                                        <p:tav tm="0">
                                          <p:val>
                                            <p:strVal val="#ppt_x-0.25"/>
                                          </p:val>
                                        </p:tav>
                                        <p:tav tm="100000">
                                          <p:val>
                                            <p:strVal val="#ppt_x"/>
                                          </p:val>
                                        </p:tav>
                                      </p:tavLst>
                                    </p:anim>
                                    <p:anim calcmode="lin" valueType="num">
                                      <p:cBhvr>
                                        <p:cTn id="92" dur="332" tmFilter="0.0,0.0; 0.25,0.07; 0.50,0.2; 0.75,0.467; 1.0,1.0">
                                          <p:stCondLst>
                                            <p:cond delay="0"/>
                                          </p:stCondLst>
                                        </p:cTn>
                                        <p:tgtEl>
                                          <p:spTgt spid="14"/>
                                        </p:tgtEl>
                                        <p:attrNameLst>
                                          <p:attrName>ppt_y</p:attrName>
                                        </p:attrNameLst>
                                      </p:cBhvr>
                                      <p:tavLst>
                                        <p:tav tm="0" fmla="#ppt_y-sin(pi*$)/3">
                                          <p:val>
                                            <p:fltVal val="0.5"/>
                                          </p:val>
                                        </p:tav>
                                        <p:tav tm="100000">
                                          <p:val>
                                            <p:fltVal val="1"/>
                                          </p:val>
                                        </p:tav>
                                      </p:tavLst>
                                    </p:anim>
                                    <p:anim calcmode="lin" valueType="num">
                                      <p:cBhvr>
                                        <p:cTn id="93" dur="332" tmFilter="0, 0; 0.125,0.2665; 0.25,0.4; 0.375,0.465; 0.5,0.5;  0.625,0.535; 0.75,0.6; 0.875,0.7335; 1,1">
                                          <p:stCondLst>
                                            <p:cond delay="332"/>
                                          </p:stCondLst>
                                        </p:cTn>
                                        <p:tgtEl>
                                          <p:spTgt spid="14"/>
                                        </p:tgtEl>
                                        <p:attrNameLst>
                                          <p:attrName>ppt_y</p:attrName>
                                        </p:attrNameLst>
                                      </p:cBhvr>
                                      <p:tavLst>
                                        <p:tav tm="0" fmla="#ppt_y-sin(pi*$)/9">
                                          <p:val>
                                            <p:fltVal val="0"/>
                                          </p:val>
                                        </p:tav>
                                        <p:tav tm="100000">
                                          <p:val>
                                            <p:fltVal val="1"/>
                                          </p:val>
                                        </p:tav>
                                      </p:tavLst>
                                    </p:anim>
                                    <p:anim calcmode="lin" valueType="num">
                                      <p:cBhvr>
                                        <p:cTn id="94" dur="166" tmFilter="0, 0; 0.125,0.2665; 0.25,0.4; 0.375,0.465; 0.5,0.5;  0.625,0.535; 0.75,0.6; 0.875,0.7335; 1,1">
                                          <p:stCondLst>
                                            <p:cond delay="662"/>
                                          </p:stCondLst>
                                        </p:cTn>
                                        <p:tgtEl>
                                          <p:spTgt spid="14"/>
                                        </p:tgtEl>
                                        <p:attrNameLst>
                                          <p:attrName>ppt_y</p:attrName>
                                        </p:attrNameLst>
                                      </p:cBhvr>
                                      <p:tavLst>
                                        <p:tav tm="0" fmla="#ppt_y-sin(pi*$)/27">
                                          <p:val>
                                            <p:fltVal val="0"/>
                                          </p:val>
                                        </p:tav>
                                        <p:tav tm="100000">
                                          <p:val>
                                            <p:fltVal val="1"/>
                                          </p:val>
                                        </p:tav>
                                      </p:tavLst>
                                    </p:anim>
                                    <p:anim calcmode="lin" valueType="num">
                                      <p:cBhvr>
                                        <p:cTn id="95" dur="82" tmFilter="0, 0; 0.125,0.2665; 0.25,0.4; 0.375,0.465; 0.5,0.5;  0.625,0.535; 0.75,0.6; 0.875,0.7335; 1,1">
                                          <p:stCondLst>
                                            <p:cond delay="828"/>
                                          </p:stCondLst>
                                        </p:cTn>
                                        <p:tgtEl>
                                          <p:spTgt spid="14"/>
                                        </p:tgtEl>
                                        <p:attrNameLst>
                                          <p:attrName>ppt_y</p:attrName>
                                        </p:attrNameLst>
                                      </p:cBhvr>
                                      <p:tavLst>
                                        <p:tav tm="0" fmla="#ppt_y-sin(pi*$)/81">
                                          <p:val>
                                            <p:fltVal val="0"/>
                                          </p:val>
                                        </p:tav>
                                        <p:tav tm="100000">
                                          <p:val>
                                            <p:fltVal val="1"/>
                                          </p:val>
                                        </p:tav>
                                      </p:tavLst>
                                    </p:anim>
                                    <p:animScale>
                                      <p:cBhvr>
                                        <p:cTn id="96" dur="13">
                                          <p:stCondLst>
                                            <p:cond delay="325"/>
                                          </p:stCondLst>
                                        </p:cTn>
                                        <p:tgtEl>
                                          <p:spTgt spid="14"/>
                                        </p:tgtEl>
                                      </p:cBhvr>
                                      <p:to x="100000" y="60000"/>
                                    </p:animScale>
                                    <p:animScale>
                                      <p:cBhvr>
                                        <p:cTn id="97" dur="83" decel="50000">
                                          <p:stCondLst>
                                            <p:cond delay="338"/>
                                          </p:stCondLst>
                                        </p:cTn>
                                        <p:tgtEl>
                                          <p:spTgt spid="14"/>
                                        </p:tgtEl>
                                      </p:cBhvr>
                                      <p:to x="100000" y="100000"/>
                                    </p:animScale>
                                    <p:animScale>
                                      <p:cBhvr>
                                        <p:cTn id="98" dur="13">
                                          <p:stCondLst>
                                            <p:cond delay="656"/>
                                          </p:stCondLst>
                                        </p:cTn>
                                        <p:tgtEl>
                                          <p:spTgt spid="14"/>
                                        </p:tgtEl>
                                      </p:cBhvr>
                                      <p:to x="100000" y="80000"/>
                                    </p:animScale>
                                    <p:animScale>
                                      <p:cBhvr>
                                        <p:cTn id="99" dur="83" decel="50000">
                                          <p:stCondLst>
                                            <p:cond delay="669"/>
                                          </p:stCondLst>
                                        </p:cTn>
                                        <p:tgtEl>
                                          <p:spTgt spid="14"/>
                                        </p:tgtEl>
                                      </p:cBhvr>
                                      <p:to x="100000" y="100000"/>
                                    </p:animScale>
                                    <p:animScale>
                                      <p:cBhvr>
                                        <p:cTn id="100" dur="13">
                                          <p:stCondLst>
                                            <p:cond delay="821"/>
                                          </p:stCondLst>
                                        </p:cTn>
                                        <p:tgtEl>
                                          <p:spTgt spid="14"/>
                                        </p:tgtEl>
                                      </p:cBhvr>
                                      <p:to x="100000" y="90000"/>
                                    </p:animScale>
                                    <p:animScale>
                                      <p:cBhvr>
                                        <p:cTn id="101" dur="83" decel="50000">
                                          <p:stCondLst>
                                            <p:cond delay="834"/>
                                          </p:stCondLst>
                                        </p:cTn>
                                        <p:tgtEl>
                                          <p:spTgt spid="14"/>
                                        </p:tgtEl>
                                      </p:cBhvr>
                                      <p:to x="100000" y="100000"/>
                                    </p:animScale>
                                    <p:animScale>
                                      <p:cBhvr>
                                        <p:cTn id="102" dur="13">
                                          <p:stCondLst>
                                            <p:cond delay="904"/>
                                          </p:stCondLst>
                                        </p:cTn>
                                        <p:tgtEl>
                                          <p:spTgt spid="14"/>
                                        </p:tgtEl>
                                      </p:cBhvr>
                                      <p:to x="100000" y="95000"/>
                                    </p:animScale>
                                    <p:animScale>
                                      <p:cBhvr>
                                        <p:cTn id="103" dur="83" decel="50000">
                                          <p:stCondLst>
                                            <p:cond delay="917"/>
                                          </p:stCondLst>
                                        </p:cTn>
                                        <p:tgtEl>
                                          <p:spTgt spid="14"/>
                                        </p:tgtEl>
                                      </p:cBhvr>
                                      <p:to x="100000" y="100000"/>
                                    </p:animScale>
                                  </p:childTnLst>
                                </p:cTn>
                              </p:par>
                            </p:childTnLst>
                          </p:cTn>
                        </p:par>
                        <p:par>
                          <p:cTn id="104" fill="hold">
                            <p:stCondLst>
                              <p:cond delay="11350"/>
                            </p:stCondLst>
                            <p:childTnLst>
                              <p:par>
                                <p:cTn id="105" presetID="26" presetClass="entr" presetSubtype="0" fill="hold" grpId="0" nodeType="afterEffect">
                                  <p:stCondLst>
                                    <p:cond delay="0"/>
                                  </p:stCondLst>
                                  <p:iterate type="lt">
                                    <p:tmPct val="10000"/>
                                  </p:iterate>
                                  <p:childTnLst>
                                    <p:set>
                                      <p:cBhvr>
                                        <p:cTn id="106" dur="1" fill="hold">
                                          <p:stCondLst>
                                            <p:cond delay="0"/>
                                          </p:stCondLst>
                                        </p:cTn>
                                        <p:tgtEl>
                                          <p:spTgt spid="23"/>
                                        </p:tgtEl>
                                        <p:attrNameLst>
                                          <p:attrName>style.visibility</p:attrName>
                                        </p:attrNameLst>
                                      </p:cBhvr>
                                      <p:to>
                                        <p:strVal val="visible"/>
                                      </p:to>
                                    </p:set>
                                    <p:animEffect transition="in" filter="wipe(down)">
                                      <p:cBhvr>
                                        <p:cTn id="107" dur="290">
                                          <p:stCondLst>
                                            <p:cond delay="0"/>
                                          </p:stCondLst>
                                        </p:cTn>
                                        <p:tgtEl>
                                          <p:spTgt spid="23"/>
                                        </p:tgtEl>
                                      </p:cBhvr>
                                    </p:animEffect>
                                    <p:anim calcmode="lin" valueType="num">
                                      <p:cBhvr>
                                        <p:cTn id="108" dur="911" tmFilter="0,0; 0.14,0.36; 0.43,0.73; 0.71,0.91; 1.0,1.0">
                                          <p:stCondLst>
                                            <p:cond delay="0"/>
                                          </p:stCondLst>
                                        </p:cTn>
                                        <p:tgtEl>
                                          <p:spTgt spid="23"/>
                                        </p:tgtEl>
                                        <p:attrNameLst>
                                          <p:attrName>ppt_x</p:attrName>
                                        </p:attrNameLst>
                                      </p:cBhvr>
                                      <p:tavLst>
                                        <p:tav tm="0">
                                          <p:val>
                                            <p:strVal val="#ppt_x-0.25"/>
                                          </p:val>
                                        </p:tav>
                                        <p:tav tm="100000">
                                          <p:val>
                                            <p:strVal val="#ppt_x"/>
                                          </p:val>
                                        </p:tav>
                                      </p:tavLst>
                                    </p:anim>
                                    <p:anim calcmode="lin" valueType="num">
                                      <p:cBhvr>
                                        <p:cTn id="109" dur="332" tmFilter="0.0,0.0; 0.25,0.07; 0.50,0.2; 0.75,0.467; 1.0,1.0">
                                          <p:stCondLst>
                                            <p:cond delay="0"/>
                                          </p:stCondLst>
                                        </p:cTn>
                                        <p:tgtEl>
                                          <p:spTgt spid="23"/>
                                        </p:tgtEl>
                                        <p:attrNameLst>
                                          <p:attrName>ppt_y</p:attrName>
                                        </p:attrNameLst>
                                      </p:cBhvr>
                                      <p:tavLst>
                                        <p:tav tm="0" fmla="#ppt_y-sin(pi*$)/3">
                                          <p:val>
                                            <p:fltVal val="0.5"/>
                                          </p:val>
                                        </p:tav>
                                        <p:tav tm="100000">
                                          <p:val>
                                            <p:fltVal val="1"/>
                                          </p:val>
                                        </p:tav>
                                      </p:tavLst>
                                    </p:anim>
                                    <p:anim calcmode="lin" valueType="num">
                                      <p:cBhvr>
                                        <p:cTn id="110" dur="332" tmFilter="0, 0; 0.125,0.2665; 0.25,0.4; 0.375,0.465; 0.5,0.5;  0.625,0.535; 0.75,0.6; 0.875,0.7335; 1,1">
                                          <p:stCondLst>
                                            <p:cond delay="332"/>
                                          </p:stCondLst>
                                        </p:cTn>
                                        <p:tgtEl>
                                          <p:spTgt spid="23"/>
                                        </p:tgtEl>
                                        <p:attrNameLst>
                                          <p:attrName>ppt_y</p:attrName>
                                        </p:attrNameLst>
                                      </p:cBhvr>
                                      <p:tavLst>
                                        <p:tav tm="0" fmla="#ppt_y-sin(pi*$)/9">
                                          <p:val>
                                            <p:fltVal val="0"/>
                                          </p:val>
                                        </p:tav>
                                        <p:tav tm="100000">
                                          <p:val>
                                            <p:fltVal val="1"/>
                                          </p:val>
                                        </p:tav>
                                      </p:tavLst>
                                    </p:anim>
                                    <p:anim calcmode="lin" valueType="num">
                                      <p:cBhvr>
                                        <p:cTn id="111" dur="166" tmFilter="0, 0; 0.125,0.2665; 0.25,0.4; 0.375,0.465; 0.5,0.5;  0.625,0.535; 0.75,0.6; 0.875,0.7335; 1,1">
                                          <p:stCondLst>
                                            <p:cond delay="662"/>
                                          </p:stCondLst>
                                        </p:cTn>
                                        <p:tgtEl>
                                          <p:spTgt spid="23"/>
                                        </p:tgtEl>
                                        <p:attrNameLst>
                                          <p:attrName>ppt_y</p:attrName>
                                        </p:attrNameLst>
                                      </p:cBhvr>
                                      <p:tavLst>
                                        <p:tav tm="0" fmla="#ppt_y-sin(pi*$)/27">
                                          <p:val>
                                            <p:fltVal val="0"/>
                                          </p:val>
                                        </p:tav>
                                        <p:tav tm="100000">
                                          <p:val>
                                            <p:fltVal val="1"/>
                                          </p:val>
                                        </p:tav>
                                      </p:tavLst>
                                    </p:anim>
                                    <p:anim calcmode="lin" valueType="num">
                                      <p:cBhvr>
                                        <p:cTn id="112" dur="82" tmFilter="0, 0; 0.125,0.2665; 0.25,0.4; 0.375,0.465; 0.5,0.5;  0.625,0.535; 0.75,0.6; 0.875,0.7335; 1,1">
                                          <p:stCondLst>
                                            <p:cond delay="828"/>
                                          </p:stCondLst>
                                        </p:cTn>
                                        <p:tgtEl>
                                          <p:spTgt spid="23"/>
                                        </p:tgtEl>
                                        <p:attrNameLst>
                                          <p:attrName>ppt_y</p:attrName>
                                        </p:attrNameLst>
                                      </p:cBhvr>
                                      <p:tavLst>
                                        <p:tav tm="0" fmla="#ppt_y-sin(pi*$)/81">
                                          <p:val>
                                            <p:fltVal val="0"/>
                                          </p:val>
                                        </p:tav>
                                        <p:tav tm="100000">
                                          <p:val>
                                            <p:fltVal val="1"/>
                                          </p:val>
                                        </p:tav>
                                      </p:tavLst>
                                    </p:anim>
                                    <p:animScale>
                                      <p:cBhvr>
                                        <p:cTn id="113" dur="13">
                                          <p:stCondLst>
                                            <p:cond delay="325"/>
                                          </p:stCondLst>
                                        </p:cTn>
                                        <p:tgtEl>
                                          <p:spTgt spid="23"/>
                                        </p:tgtEl>
                                      </p:cBhvr>
                                      <p:to x="100000" y="60000"/>
                                    </p:animScale>
                                    <p:animScale>
                                      <p:cBhvr>
                                        <p:cTn id="114" dur="83" decel="50000">
                                          <p:stCondLst>
                                            <p:cond delay="338"/>
                                          </p:stCondLst>
                                        </p:cTn>
                                        <p:tgtEl>
                                          <p:spTgt spid="23"/>
                                        </p:tgtEl>
                                      </p:cBhvr>
                                      <p:to x="100000" y="100000"/>
                                    </p:animScale>
                                    <p:animScale>
                                      <p:cBhvr>
                                        <p:cTn id="115" dur="13">
                                          <p:stCondLst>
                                            <p:cond delay="656"/>
                                          </p:stCondLst>
                                        </p:cTn>
                                        <p:tgtEl>
                                          <p:spTgt spid="23"/>
                                        </p:tgtEl>
                                      </p:cBhvr>
                                      <p:to x="100000" y="80000"/>
                                    </p:animScale>
                                    <p:animScale>
                                      <p:cBhvr>
                                        <p:cTn id="116" dur="83" decel="50000">
                                          <p:stCondLst>
                                            <p:cond delay="669"/>
                                          </p:stCondLst>
                                        </p:cTn>
                                        <p:tgtEl>
                                          <p:spTgt spid="23"/>
                                        </p:tgtEl>
                                      </p:cBhvr>
                                      <p:to x="100000" y="100000"/>
                                    </p:animScale>
                                    <p:animScale>
                                      <p:cBhvr>
                                        <p:cTn id="117" dur="13">
                                          <p:stCondLst>
                                            <p:cond delay="821"/>
                                          </p:stCondLst>
                                        </p:cTn>
                                        <p:tgtEl>
                                          <p:spTgt spid="23"/>
                                        </p:tgtEl>
                                      </p:cBhvr>
                                      <p:to x="100000" y="90000"/>
                                    </p:animScale>
                                    <p:animScale>
                                      <p:cBhvr>
                                        <p:cTn id="118" dur="83" decel="50000">
                                          <p:stCondLst>
                                            <p:cond delay="834"/>
                                          </p:stCondLst>
                                        </p:cTn>
                                        <p:tgtEl>
                                          <p:spTgt spid="23"/>
                                        </p:tgtEl>
                                      </p:cBhvr>
                                      <p:to x="100000" y="100000"/>
                                    </p:animScale>
                                    <p:animScale>
                                      <p:cBhvr>
                                        <p:cTn id="119" dur="13">
                                          <p:stCondLst>
                                            <p:cond delay="904"/>
                                          </p:stCondLst>
                                        </p:cTn>
                                        <p:tgtEl>
                                          <p:spTgt spid="23"/>
                                        </p:tgtEl>
                                      </p:cBhvr>
                                      <p:to x="100000" y="95000"/>
                                    </p:animScale>
                                    <p:animScale>
                                      <p:cBhvr>
                                        <p:cTn id="120" dur="83" decel="50000">
                                          <p:stCondLst>
                                            <p:cond delay="917"/>
                                          </p:stCondLst>
                                        </p:cTn>
                                        <p:tgtEl>
                                          <p:spTgt spid="23"/>
                                        </p:tgtEl>
                                      </p:cBhvr>
                                      <p:to x="100000" y="100000"/>
                                    </p:animScale>
                                  </p:childTnLst>
                                </p:cTn>
                              </p:par>
                            </p:childTnLst>
                          </p:cTn>
                        </p:par>
                        <p:par>
                          <p:cTn id="121" fill="hold">
                            <p:stCondLst>
                              <p:cond delay="13650"/>
                            </p:stCondLst>
                            <p:childTnLst>
                              <p:par>
                                <p:cTn id="122" presetID="26" presetClass="entr" presetSubtype="0" fill="hold" grpId="0" nodeType="afterEffect">
                                  <p:stCondLst>
                                    <p:cond delay="0"/>
                                  </p:stCondLst>
                                  <p:iterate type="lt">
                                    <p:tmPct val="10000"/>
                                  </p:iterate>
                                  <p:childTnLst>
                                    <p:set>
                                      <p:cBhvr>
                                        <p:cTn id="123" dur="1" fill="hold">
                                          <p:stCondLst>
                                            <p:cond delay="0"/>
                                          </p:stCondLst>
                                        </p:cTn>
                                        <p:tgtEl>
                                          <p:spTgt spid="24"/>
                                        </p:tgtEl>
                                        <p:attrNameLst>
                                          <p:attrName>style.visibility</p:attrName>
                                        </p:attrNameLst>
                                      </p:cBhvr>
                                      <p:to>
                                        <p:strVal val="visible"/>
                                      </p:to>
                                    </p:set>
                                    <p:animEffect transition="in" filter="wipe(down)">
                                      <p:cBhvr>
                                        <p:cTn id="124" dur="290">
                                          <p:stCondLst>
                                            <p:cond delay="0"/>
                                          </p:stCondLst>
                                        </p:cTn>
                                        <p:tgtEl>
                                          <p:spTgt spid="24"/>
                                        </p:tgtEl>
                                      </p:cBhvr>
                                    </p:animEffect>
                                    <p:anim calcmode="lin" valueType="num">
                                      <p:cBhvr>
                                        <p:cTn id="125" dur="911" tmFilter="0,0; 0.14,0.36; 0.43,0.73; 0.71,0.91; 1.0,1.0">
                                          <p:stCondLst>
                                            <p:cond delay="0"/>
                                          </p:stCondLst>
                                        </p:cTn>
                                        <p:tgtEl>
                                          <p:spTgt spid="24"/>
                                        </p:tgtEl>
                                        <p:attrNameLst>
                                          <p:attrName>ppt_x</p:attrName>
                                        </p:attrNameLst>
                                      </p:cBhvr>
                                      <p:tavLst>
                                        <p:tav tm="0">
                                          <p:val>
                                            <p:strVal val="#ppt_x-0.25"/>
                                          </p:val>
                                        </p:tav>
                                        <p:tav tm="100000">
                                          <p:val>
                                            <p:strVal val="#ppt_x"/>
                                          </p:val>
                                        </p:tav>
                                      </p:tavLst>
                                    </p:anim>
                                    <p:anim calcmode="lin" valueType="num">
                                      <p:cBhvr>
                                        <p:cTn id="126" dur="332" tmFilter="0.0,0.0; 0.25,0.07; 0.50,0.2; 0.75,0.467; 1.0,1.0">
                                          <p:stCondLst>
                                            <p:cond delay="0"/>
                                          </p:stCondLst>
                                        </p:cTn>
                                        <p:tgtEl>
                                          <p:spTgt spid="24"/>
                                        </p:tgtEl>
                                        <p:attrNameLst>
                                          <p:attrName>ppt_y</p:attrName>
                                        </p:attrNameLst>
                                      </p:cBhvr>
                                      <p:tavLst>
                                        <p:tav tm="0" fmla="#ppt_y-sin(pi*$)/3">
                                          <p:val>
                                            <p:fltVal val="0.5"/>
                                          </p:val>
                                        </p:tav>
                                        <p:tav tm="100000">
                                          <p:val>
                                            <p:fltVal val="1"/>
                                          </p:val>
                                        </p:tav>
                                      </p:tavLst>
                                    </p:anim>
                                    <p:anim calcmode="lin" valueType="num">
                                      <p:cBhvr>
                                        <p:cTn id="127" dur="332" tmFilter="0, 0; 0.125,0.2665; 0.25,0.4; 0.375,0.465; 0.5,0.5;  0.625,0.535; 0.75,0.6; 0.875,0.7335; 1,1">
                                          <p:stCondLst>
                                            <p:cond delay="332"/>
                                          </p:stCondLst>
                                        </p:cTn>
                                        <p:tgtEl>
                                          <p:spTgt spid="24"/>
                                        </p:tgtEl>
                                        <p:attrNameLst>
                                          <p:attrName>ppt_y</p:attrName>
                                        </p:attrNameLst>
                                      </p:cBhvr>
                                      <p:tavLst>
                                        <p:tav tm="0" fmla="#ppt_y-sin(pi*$)/9">
                                          <p:val>
                                            <p:fltVal val="0"/>
                                          </p:val>
                                        </p:tav>
                                        <p:tav tm="100000">
                                          <p:val>
                                            <p:fltVal val="1"/>
                                          </p:val>
                                        </p:tav>
                                      </p:tavLst>
                                    </p:anim>
                                    <p:anim calcmode="lin" valueType="num">
                                      <p:cBhvr>
                                        <p:cTn id="128" dur="166" tmFilter="0, 0; 0.125,0.2665; 0.25,0.4; 0.375,0.465; 0.5,0.5;  0.625,0.535; 0.75,0.6; 0.875,0.7335; 1,1">
                                          <p:stCondLst>
                                            <p:cond delay="662"/>
                                          </p:stCondLst>
                                        </p:cTn>
                                        <p:tgtEl>
                                          <p:spTgt spid="24"/>
                                        </p:tgtEl>
                                        <p:attrNameLst>
                                          <p:attrName>ppt_y</p:attrName>
                                        </p:attrNameLst>
                                      </p:cBhvr>
                                      <p:tavLst>
                                        <p:tav tm="0" fmla="#ppt_y-sin(pi*$)/27">
                                          <p:val>
                                            <p:fltVal val="0"/>
                                          </p:val>
                                        </p:tav>
                                        <p:tav tm="100000">
                                          <p:val>
                                            <p:fltVal val="1"/>
                                          </p:val>
                                        </p:tav>
                                      </p:tavLst>
                                    </p:anim>
                                    <p:anim calcmode="lin" valueType="num">
                                      <p:cBhvr>
                                        <p:cTn id="129" dur="82" tmFilter="0, 0; 0.125,0.2665; 0.25,0.4; 0.375,0.465; 0.5,0.5;  0.625,0.535; 0.75,0.6; 0.875,0.7335; 1,1">
                                          <p:stCondLst>
                                            <p:cond delay="828"/>
                                          </p:stCondLst>
                                        </p:cTn>
                                        <p:tgtEl>
                                          <p:spTgt spid="24"/>
                                        </p:tgtEl>
                                        <p:attrNameLst>
                                          <p:attrName>ppt_y</p:attrName>
                                        </p:attrNameLst>
                                      </p:cBhvr>
                                      <p:tavLst>
                                        <p:tav tm="0" fmla="#ppt_y-sin(pi*$)/81">
                                          <p:val>
                                            <p:fltVal val="0"/>
                                          </p:val>
                                        </p:tav>
                                        <p:tav tm="100000">
                                          <p:val>
                                            <p:fltVal val="1"/>
                                          </p:val>
                                        </p:tav>
                                      </p:tavLst>
                                    </p:anim>
                                    <p:animScale>
                                      <p:cBhvr>
                                        <p:cTn id="130" dur="13">
                                          <p:stCondLst>
                                            <p:cond delay="325"/>
                                          </p:stCondLst>
                                        </p:cTn>
                                        <p:tgtEl>
                                          <p:spTgt spid="24"/>
                                        </p:tgtEl>
                                      </p:cBhvr>
                                      <p:to x="100000" y="60000"/>
                                    </p:animScale>
                                    <p:animScale>
                                      <p:cBhvr>
                                        <p:cTn id="131" dur="83" decel="50000">
                                          <p:stCondLst>
                                            <p:cond delay="338"/>
                                          </p:stCondLst>
                                        </p:cTn>
                                        <p:tgtEl>
                                          <p:spTgt spid="24"/>
                                        </p:tgtEl>
                                      </p:cBhvr>
                                      <p:to x="100000" y="100000"/>
                                    </p:animScale>
                                    <p:animScale>
                                      <p:cBhvr>
                                        <p:cTn id="132" dur="13">
                                          <p:stCondLst>
                                            <p:cond delay="656"/>
                                          </p:stCondLst>
                                        </p:cTn>
                                        <p:tgtEl>
                                          <p:spTgt spid="24"/>
                                        </p:tgtEl>
                                      </p:cBhvr>
                                      <p:to x="100000" y="80000"/>
                                    </p:animScale>
                                    <p:animScale>
                                      <p:cBhvr>
                                        <p:cTn id="133" dur="83" decel="50000">
                                          <p:stCondLst>
                                            <p:cond delay="669"/>
                                          </p:stCondLst>
                                        </p:cTn>
                                        <p:tgtEl>
                                          <p:spTgt spid="24"/>
                                        </p:tgtEl>
                                      </p:cBhvr>
                                      <p:to x="100000" y="100000"/>
                                    </p:animScale>
                                    <p:animScale>
                                      <p:cBhvr>
                                        <p:cTn id="134" dur="13">
                                          <p:stCondLst>
                                            <p:cond delay="821"/>
                                          </p:stCondLst>
                                        </p:cTn>
                                        <p:tgtEl>
                                          <p:spTgt spid="24"/>
                                        </p:tgtEl>
                                      </p:cBhvr>
                                      <p:to x="100000" y="90000"/>
                                    </p:animScale>
                                    <p:animScale>
                                      <p:cBhvr>
                                        <p:cTn id="135" dur="83" decel="50000">
                                          <p:stCondLst>
                                            <p:cond delay="834"/>
                                          </p:stCondLst>
                                        </p:cTn>
                                        <p:tgtEl>
                                          <p:spTgt spid="24"/>
                                        </p:tgtEl>
                                      </p:cBhvr>
                                      <p:to x="100000" y="100000"/>
                                    </p:animScale>
                                    <p:animScale>
                                      <p:cBhvr>
                                        <p:cTn id="136" dur="13">
                                          <p:stCondLst>
                                            <p:cond delay="904"/>
                                          </p:stCondLst>
                                        </p:cTn>
                                        <p:tgtEl>
                                          <p:spTgt spid="24"/>
                                        </p:tgtEl>
                                      </p:cBhvr>
                                      <p:to x="100000" y="95000"/>
                                    </p:animScale>
                                    <p:animScale>
                                      <p:cBhvr>
                                        <p:cTn id="137" dur="83" decel="50000">
                                          <p:stCondLst>
                                            <p:cond delay="917"/>
                                          </p:stCondLst>
                                        </p:cTn>
                                        <p:tgtEl>
                                          <p:spTgt spid="24"/>
                                        </p:tgtEl>
                                      </p:cBhvr>
                                      <p:to x="100000" y="100000"/>
                                    </p:animScale>
                                  </p:childTnLst>
                                </p:cTn>
                              </p:par>
                            </p:childTnLst>
                          </p:cTn>
                        </p:par>
                        <p:par>
                          <p:cTn id="138" fill="hold">
                            <p:stCondLst>
                              <p:cond delay="17250"/>
                            </p:stCondLst>
                            <p:childTnLst>
                              <p:par>
                                <p:cTn id="139" presetID="26" presetClass="entr" presetSubtype="0" fill="hold" grpId="0" nodeType="afterEffect">
                                  <p:stCondLst>
                                    <p:cond delay="0"/>
                                  </p:stCondLst>
                                  <p:iterate type="lt">
                                    <p:tmPct val="10000"/>
                                  </p:iterate>
                                  <p:childTnLst>
                                    <p:set>
                                      <p:cBhvr>
                                        <p:cTn id="140" dur="1" fill="hold">
                                          <p:stCondLst>
                                            <p:cond delay="0"/>
                                          </p:stCondLst>
                                        </p:cTn>
                                        <p:tgtEl>
                                          <p:spTgt spid="12"/>
                                        </p:tgtEl>
                                        <p:attrNameLst>
                                          <p:attrName>style.visibility</p:attrName>
                                        </p:attrNameLst>
                                      </p:cBhvr>
                                      <p:to>
                                        <p:strVal val="visible"/>
                                      </p:to>
                                    </p:set>
                                    <p:animEffect transition="in" filter="wipe(down)">
                                      <p:cBhvr>
                                        <p:cTn id="141" dur="290">
                                          <p:stCondLst>
                                            <p:cond delay="0"/>
                                          </p:stCondLst>
                                        </p:cTn>
                                        <p:tgtEl>
                                          <p:spTgt spid="12"/>
                                        </p:tgtEl>
                                      </p:cBhvr>
                                    </p:animEffect>
                                    <p:anim calcmode="lin" valueType="num">
                                      <p:cBhvr>
                                        <p:cTn id="142" dur="911" tmFilter="0,0; 0.14,0.36; 0.43,0.73; 0.71,0.91; 1.0,1.0">
                                          <p:stCondLst>
                                            <p:cond delay="0"/>
                                          </p:stCondLst>
                                        </p:cTn>
                                        <p:tgtEl>
                                          <p:spTgt spid="12"/>
                                        </p:tgtEl>
                                        <p:attrNameLst>
                                          <p:attrName>ppt_x</p:attrName>
                                        </p:attrNameLst>
                                      </p:cBhvr>
                                      <p:tavLst>
                                        <p:tav tm="0">
                                          <p:val>
                                            <p:strVal val="#ppt_x-0.25"/>
                                          </p:val>
                                        </p:tav>
                                        <p:tav tm="100000">
                                          <p:val>
                                            <p:strVal val="#ppt_x"/>
                                          </p:val>
                                        </p:tav>
                                      </p:tavLst>
                                    </p:anim>
                                    <p:anim calcmode="lin" valueType="num">
                                      <p:cBhvr>
                                        <p:cTn id="143" dur="332" tmFilter="0.0,0.0; 0.25,0.07; 0.50,0.2; 0.75,0.467; 1.0,1.0">
                                          <p:stCondLst>
                                            <p:cond delay="0"/>
                                          </p:stCondLst>
                                        </p:cTn>
                                        <p:tgtEl>
                                          <p:spTgt spid="12"/>
                                        </p:tgtEl>
                                        <p:attrNameLst>
                                          <p:attrName>ppt_y</p:attrName>
                                        </p:attrNameLst>
                                      </p:cBhvr>
                                      <p:tavLst>
                                        <p:tav tm="0" fmla="#ppt_y-sin(pi*$)/3">
                                          <p:val>
                                            <p:fltVal val="0.5"/>
                                          </p:val>
                                        </p:tav>
                                        <p:tav tm="100000">
                                          <p:val>
                                            <p:fltVal val="1"/>
                                          </p:val>
                                        </p:tav>
                                      </p:tavLst>
                                    </p:anim>
                                    <p:anim calcmode="lin" valueType="num">
                                      <p:cBhvr>
                                        <p:cTn id="144" dur="332" tmFilter="0, 0; 0.125,0.2665; 0.25,0.4; 0.375,0.465; 0.5,0.5;  0.625,0.535; 0.75,0.6; 0.875,0.7335; 1,1">
                                          <p:stCondLst>
                                            <p:cond delay="332"/>
                                          </p:stCondLst>
                                        </p:cTn>
                                        <p:tgtEl>
                                          <p:spTgt spid="12"/>
                                        </p:tgtEl>
                                        <p:attrNameLst>
                                          <p:attrName>ppt_y</p:attrName>
                                        </p:attrNameLst>
                                      </p:cBhvr>
                                      <p:tavLst>
                                        <p:tav tm="0" fmla="#ppt_y-sin(pi*$)/9">
                                          <p:val>
                                            <p:fltVal val="0"/>
                                          </p:val>
                                        </p:tav>
                                        <p:tav tm="100000">
                                          <p:val>
                                            <p:fltVal val="1"/>
                                          </p:val>
                                        </p:tav>
                                      </p:tavLst>
                                    </p:anim>
                                    <p:anim calcmode="lin" valueType="num">
                                      <p:cBhvr>
                                        <p:cTn id="145" dur="166" tmFilter="0, 0; 0.125,0.2665; 0.25,0.4; 0.375,0.465; 0.5,0.5;  0.625,0.535; 0.75,0.6; 0.875,0.7335; 1,1">
                                          <p:stCondLst>
                                            <p:cond delay="662"/>
                                          </p:stCondLst>
                                        </p:cTn>
                                        <p:tgtEl>
                                          <p:spTgt spid="12"/>
                                        </p:tgtEl>
                                        <p:attrNameLst>
                                          <p:attrName>ppt_y</p:attrName>
                                        </p:attrNameLst>
                                      </p:cBhvr>
                                      <p:tavLst>
                                        <p:tav tm="0" fmla="#ppt_y-sin(pi*$)/27">
                                          <p:val>
                                            <p:fltVal val="0"/>
                                          </p:val>
                                        </p:tav>
                                        <p:tav tm="100000">
                                          <p:val>
                                            <p:fltVal val="1"/>
                                          </p:val>
                                        </p:tav>
                                      </p:tavLst>
                                    </p:anim>
                                    <p:anim calcmode="lin" valueType="num">
                                      <p:cBhvr>
                                        <p:cTn id="146" dur="82" tmFilter="0, 0; 0.125,0.2665; 0.25,0.4; 0.375,0.465; 0.5,0.5;  0.625,0.535; 0.75,0.6; 0.875,0.7335; 1,1">
                                          <p:stCondLst>
                                            <p:cond delay="828"/>
                                          </p:stCondLst>
                                        </p:cTn>
                                        <p:tgtEl>
                                          <p:spTgt spid="12"/>
                                        </p:tgtEl>
                                        <p:attrNameLst>
                                          <p:attrName>ppt_y</p:attrName>
                                        </p:attrNameLst>
                                      </p:cBhvr>
                                      <p:tavLst>
                                        <p:tav tm="0" fmla="#ppt_y-sin(pi*$)/81">
                                          <p:val>
                                            <p:fltVal val="0"/>
                                          </p:val>
                                        </p:tav>
                                        <p:tav tm="100000">
                                          <p:val>
                                            <p:fltVal val="1"/>
                                          </p:val>
                                        </p:tav>
                                      </p:tavLst>
                                    </p:anim>
                                    <p:animScale>
                                      <p:cBhvr>
                                        <p:cTn id="147" dur="13">
                                          <p:stCondLst>
                                            <p:cond delay="325"/>
                                          </p:stCondLst>
                                        </p:cTn>
                                        <p:tgtEl>
                                          <p:spTgt spid="12"/>
                                        </p:tgtEl>
                                      </p:cBhvr>
                                      <p:to x="100000" y="60000"/>
                                    </p:animScale>
                                    <p:animScale>
                                      <p:cBhvr>
                                        <p:cTn id="148" dur="83" decel="50000">
                                          <p:stCondLst>
                                            <p:cond delay="338"/>
                                          </p:stCondLst>
                                        </p:cTn>
                                        <p:tgtEl>
                                          <p:spTgt spid="12"/>
                                        </p:tgtEl>
                                      </p:cBhvr>
                                      <p:to x="100000" y="100000"/>
                                    </p:animScale>
                                    <p:animScale>
                                      <p:cBhvr>
                                        <p:cTn id="149" dur="13">
                                          <p:stCondLst>
                                            <p:cond delay="656"/>
                                          </p:stCondLst>
                                        </p:cTn>
                                        <p:tgtEl>
                                          <p:spTgt spid="12"/>
                                        </p:tgtEl>
                                      </p:cBhvr>
                                      <p:to x="100000" y="80000"/>
                                    </p:animScale>
                                    <p:animScale>
                                      <p:cBhvr>
                                        <p:cTn id="150" dur="83" decel="50000">
                                          <p:stCondLst>
                                            <p:cond delay="669"/>
                                          </p:stCondLst>
                                        </p:cTn>
                                        <p:tgtEl>
                                          <p:spTgt spid="12"/>
                                        </p:tgtEl>
                                      </p:cBhvr>
                                      <p:to x="100000" y="100000"/>
                                    </p:animScale>
                                    <p:animScale>
                                      <p:cBhvr>
                                        <p:cTn id="151" dur="13">
                                          <p:stCondLst>
                                            <p:cond delay="821"/>
                                          </p:stCondLst>
                                        </p:cTn>
                                        <p:tgtEl>
                                          <p:spTgt spid="12"/>
                                        </p:tgtEl>
                                      </p:cBhvr>
                                      <p:to x="100000" y="90000"/>
                                    </p:animScale>
                                    <p:animScale>
                                      <p:cBhvr>
                                        <p:cTn id="152" dur="83" decel="50000">
                                          <p:stCondLst>
                                            <p:cond delay="834"/>
                                          </p:stCondLst>
                                        </p:cTn>
                                        <p:tgtEl>
                                          <p:spTgt spid="12"/>
                                        </p:tgtEl>
                                      </p:cBhvr>
                                      <p:to x="100000" y="100000"/>
                                    </p:animScale>
                                    <p:animScale>
                                      <p:cBhvr>
                                        <p:cTn id="153" dur="13">
                                          <p:stCondLst>
                                            <p:cond delay="904"/>
                                          </p:stCondLst>
                                        </p:cTn>
                                        <p:tgtEl>
                                          <p:spTgt spid="12"/>
                                        </p:tgtEl>
                                      </p:cBhvr>
                                      <p:to x="100000" y="95000"/>
                                    </p:animScale>
                                    <p:animScale>
                                      <p:cBhvr>
                                        <p:cTn id="154" dur="83" decel="50000">
                                          <p:stCondLst>
                                            <p:cond delay="917"/>
                                          </p:stCondLst>
                                        </p:cTn>
                                        <p:tgtEl>
                                          <p:spTgt spid="12"/>
                                        </p:tgtEl>
                                      </p:cBhvr>
                                      <p:to x="100000" y="100000"/>
                                    </p:animScale>
                                  </p:childTnLst>
                                </p:cTn>
                              </p:par>
                            </p:childTnLst>
                          </p:cTn>
                        </p:par>
                        <p:par>
                          <p:cTn id="155" fill="hold">
                            <p:stCondLst>
                              <p:cond delay="20350"/>
                            </p:stCondLst>
                            <p:childTnLst>
                              <p:par>
                                <p:cTn id="156" presetID="42" presetClass="entr" presetSubtype="0" fill="hold" nodeType="afterEffect">
                                  <p:stCondLst>
                                    <p:cond delay="0"/>
                                  </p:stCondLst>
                                  <p:childTnLst>
                                    <p:set>
                                      <p:cBhvr>
                                        <p:cTn id="157" dur="1" fill="hold">
                                          <p:stCondLst>
                                            <p:cond delay="0"/>
                                          </p:stCondLst>
                                        </p:cTn>
                                        <p:tgtEl>
                                          <p:spTgt spid="1027"/>
                                        </p:tgtEl>
                                        <p:attrNameLst>
                                          <p:attrName>style.visibility</p:attrName>
                                        </p:attrNameLst>
                                      </p:cBhvr>
                                      <p:to>
                                        <p:strVal val="visible"/>
                                      </p:to>
                                    </p:set>
                                    <p:animEffect transition="in" filter="fade">
                                      <p:cBhvr>
                                        <p:cTn id="158" dur="1000"/>
                                        <p:tgtEl>
                                          <p:spTgt spid="1027"/>
                                        </p:tgtEl>
                                      </p:cBhvr>
                                    </p:animEffect>
                                    <p:anim calcmode="lin" valueType="num">
                                      <p:cBhvr>
                                        <p:cTn id="159" dur="1000" fill="hold"/>
                                        <p:tgtEl>
                                          <p:spTgt spid="1027"/>
                                        </p:tgtEl>
                                        <p:attrNameLst>
                                          <p:attrName>ppt_x</p:attrName>
                                        </p:attrNameLst>
                                      </p:cBhvr>
                                      <p:tavLst>
                                        <p:tav tm="0">
                                          <p:val>
                                            <p:strVal val="#ppt_x"/>
                                          </p:val>
                                        </p:tav>
                                        <p:tav tm="100000">
                                          <p:val>
                                            <p:strVal val="#ppt_x"/>
                                          </p:val>
                                        </p:tav>
                                      </p:tavLst>
                                    </p:anim>
                                    <p:anim calcmode="lin" valueType="num">
                                      <p:cBhvr>
                                        <p:cTn id="160" dur="1000" fill="hold"/>
                                        <p:tgtEl>
                                          <p:spTgt spid="1027"/>
                                        </p:tgtEl>
                                        <p:attrNameLst>
                                          <p:attrName>ppt_y</p:attrName>
                                        </p:attrNameLst>
                                      </p:cBhvr>
                                      <p:tavLst>
                                        <p:tav tm="0">
                                          <p:val>
                                            <p:strVal val="#ppt_y+.1"/>
                                          </p:val>
                                        </p:tav>
                                        <p:tav tm="100000">
                                          <p:val>
                                            <p:strVal val="#ppt_y"/>
                                          </p:val>
                                        </p:tav>
                                      </p:tavLst>
                                    </p:anim>
                                  </p:childTnLst>
                                </p:cTn>
                              </p:par>
                              <p:par>
                                <p:cTn id="161" presetID="42" presetClass="entr" presetSubtype="0" fill="hold" grpId="0" nodeType="withEffect">
                                  <p:stCondLst>
                                    <p:cond delay="1000"/>
                                  </p:stCondLst>
                                  <p:childTnLst>
                                    <p:set>
                                      <p:cBhvr>
                                        <p:cTn id="162" dur="1" fill="hold">
                                          <p:stCondLst>
                                            <p:cond delay="0"/>
                                          </p:stCondLst>
                                        </p:cTn>
                                        <p:tgtEl>
                                          <p:spTgt spid="16"/>
                                        </p:tgtEl>
                                        <p:attrNameLst>
                                          <p:attrName>style.visibility</p:attrName>
                                        </p:attrNameLst>
                                      </p:cBhvr>
                                      <p:to>
                                        <p:strVal val="visible"/>
                                      </p:to>
                                    </p:set>
                                    <p:animEffect transition="in" filter="fade">
                                      <p:cBhvr>
                                        <p:cTn id="163" dur="1000"/>
                                        <p:tgtEl>
                                          <p:spTgt spid="16"/>
                                        </p:tgtEl>
                                      </p:cBhvr>
                                    </p:animEffect>
                                    <p:anim calcmode="lin" valueType="num">
                                      <p:cBhvr>
                                        <p:cTn id="164" dur="1000" fill="hold"/>
                                        <p:tgtEl>
                                          <p:spTgt spid="16"/>
                                        </p:tgtEl>
                                        <p:attrNameLst>
                                          <p:attrName>ppt_x</p:attrName>
                                        </p:attrNameLst>
                                      </p:cBhvr>
                                      <p:tavLst>
                                        <p:tav tm="0">
                                          <p:val>
                                            <p:strVal val="#ppt_x"/>
                                          </p:val>
                                        </p:tav>
                                        <p:tav tm="100000">
                                          <p:val>
                                            <p:strVal val="#ppt_x"/>
                                          </p:val>
                                        </p:tav>
                                      </p:tavLst>
                                    </p:anim>
                                    <p:anim calcmode="lin" valueType="num">
                                      <p:cBhvr>
                                        <p:cTn id="165" dur="1000" fill="hold"/>
                                        <p:tgtEl>
                                          <p:spTgt spid="16"/>
                                        </p:tgtEl>
                                        <p:attrNameLst>
                                          <p:attrName>ppt_y</p:attrName>
                                        </p:attrNameLst>
                                      </p:cBhvr>
                                      <p:tavLst>
                                        <p:tav tm="0">
                                          <p:val>
                                            <p:strVal val="#ppt_y+.1"/>
                                          </p:val>
                                        </p:tav>
                                        <p:tav tm="100000">
                                          <p:val>
                                            <p:strVal val="#ppt_y"/>
                                          </p:val>
                                        </p:tav>
                                      </p:tavLst>
                                    </p:anim>
                                  </p:childTnLst>
                                </p:cTn>
                              </p:par>
                            </p:childTnLst>
                          </p:cTn>
                        </p:par>
                        <p:par>
                          <p:cTn id="166" fill="hold">
                            <p:stCondLst>
                              <p:cond delay="22350"/>
                            </p:stCondLst>
                            <p:childTnLst>
                              <p:par>
                                <p:cTn id="167" presetID="42" presetClass="entr" presetSubtype="0" fill="hold" nodeType="afterEffect">
                                  <p:stCondLst>
                                    <p:cond delay="0"/>
                                  </p:stCondLst>
                                  <p:childTnLst>
                                    <p:set>
                                      <p:cBhvr>
                                        <p:cTn id="168" dur="1" fill="hold">
                                          <p:stCondLst>
                                            <p:cond delay="0"/>
                                          </p:stCondLst>
                                        </p:cTn>
                                        <p:tgtEl>
                                          <p:spTgt spid="10244"/>
                                        </p:tgtEl>
                                        <p:attrNameLst>
                                          <p:attrName>style.visibility</p:attrName>
                                        </p:attrNameLst>
                                      </p:cBhvr>
                                      <p:to>
                                        <p:strVal val="visible"/>
                                      </p:to>
                                    </p:set>
                                    <p:animEffect transition="in" filter="fade">
                                      <p:cBhvr>
                                        <p:cTn id="169" dur="1000"/>
                                        <p:tgtEl>
                                          <p:spTgt spid="10244"/>
                                        </p:tgtEl>
                                      </p:cBhvr>
                                    </p:animEffect>
                                    <p:anim calcmode="lin" valueType="num">
                                      <p:cBhvr>
                                        <p:cTn id="170" dur="1000" fill="hold"/>
                                        <p:tgtEl>
                                          <p:spTgt spid="10244"/>
                                        </p:tgtEl>
                                        <p:attrNameLst>
                                          <p:attrName>ppt_x</p:attrName>
                                        </p:attrNameLst>
                                      </p:cBhvr>
                                      <p:tavLst>
                                        <p:tav tm="0">
                                          <p:val>
                                            <p:strVal val="#ppt_x"/>
                                          </p:val>
                                        </p:tav>
                                        <p:tav tm="100000">
                                          <p:val>
                                            <p:strVal val="#ppt_x"/>
                                          </p:val>
                                        </p:tav>
                                      </p:tavLst>
                                    </p:anim>
                                    <p:anim calcmode="lin" valueType="num">
                                      <p:cBhvr>
                                        <p:cTn id="171" dur="1000" fill="hold"/>
                                        <p:tgtEl>
                                          <p:spTgt spid="10244"/>
                                        </p:tgtEl>
                                        <p:attrNameLst>
                                          <p:attrName>ppt_y</p:attrName>
                                        </p:attrNameLst>
                                      </p:cBhvr>
                                      <p:tavLst>
                                        <p:tav tm="0">
                                          <p:val>
                                            <p:strVal val="#ppt_y+.1"/>
                                          </p:val>
                                        </p:tav>
                                        <p:tav tm="100000">
                                          <p:val>
                                            <p:strVal val="#ppt_y"/>
                                          </p:val>
                                        </p:tav>
                                      </p:tavLst>
                                    </p:anim>
                                  </p:childTnLst>
                                </p:cTn>
                              </p:par>
                              <p:par>
                                <p:cTn id="172" presetID="42" presetClass="entr" presetSubtype="0" fill="hold" grpId="0" nodeType="withEffect">
                                  <p:stCondLst>
                                    <p:cond delay="1000"/>
                                  </p:stCondLst>
                                  <p:childTnLst>
                                    <p:set>
                                      <p:cBhvr>
                                        <p:cTn id="173" dur="1" fill="hold">
                                          <p:stCondLst>
                                            <p:cond delay="0"/>
                                          </p:stCondLst>
                                        </p:cTn>
                                        <p:tgtEl>
                                          <p:spTgt spid="17"/>
                                        </p:tgtEl>
                                        <p:attrNameLst>
                                          <p:attrName>style.visibility</p:attrName>
                                        </p:attrNameLst>
                                      </p:cBhvr>
                                      <p:to>
                                        <p:strVal val="visible"/>
                                      </p:to>
                                    </p:set>
                                    <p:animEffect transition="in" filter="fade">
                                      <p:cBhvr>
                                        <p:cTn id="174" dur="1000"/>
                                        <p:tgtEl>
                                          <p:spTgt spid="17"/>
                                        </p:tgtEl>
                                      </p:cBhvr>
                                    </p:animEffect>
                                    <p:anim calcmode="lin" valueType="num">
                                      <p:cBhvr>
                                        <p:cTn id="175" dur="1000" fill="hold"/>
                                        <p:tgtEl>
                                          <p:spTgt spid="17"/>
                                        </p:tgtEl>
                                        <p:attrNameLst>
                                          <p:attrName>ppt_x</p:attrName>
                                        </p:attrNameLst>
                                      </p:cBhvr>
                                      <p:tavLst>
                                        <p:tav tm="0">
                                          <p:val>
                                            <p:strVal val="#ppt_x"/>
                                          </p:val>
                                        </p:tav>
                                        <p:tav tm="100000">
                                          <p:val>
                                            <p:strVal val="#ppt_x"/>
                                          </p:val>
                                        </p:tav>
                                      </p:tavLst>
                                    </p:anim>
                                    <p:anim calcmode="lin" valueType="num">
                                      <p:cBhvr>
                                        <p:cTn id="176" dur="1000" fill="hold"/>
                                        <p:tgtEl>
                                          <p:spTgt spid="17"/>
                                        </p:tgtEl>
                                        <p:attrNameLst>
                                          <p:attrName>ppt_y</p:attrName>
                                        </p:attrNameLst>
                                      </p:cBhvr>
                                      <p:tavLst>
                                        <p:tav tm="0">
                                          <p:val>
                                            <p:strVal val="#ppt_y+.1"/>
                                          </p:val>
                                        </p:tav>
                                        <p:tav tm="100000">
                                          <p:val>
                                            <p:strVal val="#ppt_y"/>
                                          </p:val>
                                        </p:tav>
                                      </p:tavLst>
                                    </p:anim>
                                  </p:childTnLst>
                                </p:cTn>
                              </p:par>
                            </p:childTnLst>
                          </p:cTn>
                        </p:par>
                        <p:par>
                          <p:cTn id="177" fill="hold">
                            <p:stCondLst>
                              <p:cond delay="24350"/>
                            </p:stCondLst>
                            <p:childTnLst>
                              <p:par>
                                <p:cTn id="178" presetID="45" presetClass="entr" presetSubtype="0" fill="hold" nodeType="afterEffect">
                                  <p:stCondLst>
                                    <p:cond delay="0"/>
                                  </p:stCondLst>
                                  <p:childTnLst>
                                    <p:set>
                                      <p:cBhvr>
                                        <p:cTn id="179" dur="1" fill="hold">
                                          <p:stCondLst>
                                            <p:cond delay="0"/>
                                          </p:stCondLst>
                                        </p:cTn>
                                        <p:tgtEl>
                                          <p:spTgt spid="7171"/>
                                        </p:tgtEl>
                                        <p:attrNameLst>
                                          <p:attrName>style.visibility</p:attrName>
                                        </p:attrNameLst>
                                      </p:cBhvr>
                                      <p:to>
                                        <p:strVal val="visible"/>
                                      </p:to>
                                    </p:set>
                                    <p:animEffect transition="in" filter="fade">
                                      <p:cBhvr>
                                        <p:cTn id="180" dur="2000"/>
                                        <p:tgtEl>
                                          <p:spTgt spid="7171"/>
                                        </p:tgtEl>
                                      </p:cBhvr>
                                    </p:animEffect>
                                    <p:anim calcmode="lin" valueType="num">
                                      <p:cBhvr>
                                        <p:cTn id="181" dur="2000" fill="hold"/>
                                        <p:tgtEl>
                                          <p:spTgt spid="7171"/>
                                        </p:tgtEl>
                                        <p:attrNameLst>
                                          <p:attrName>ppt_w</p:attrName>
                                        </p:attrNameLst>
                                      </p:cBhvr>
                                      <p:tavLst>
                                        <p:tav tm="0" fmla="#ppt_w*sin(2.5*pi*$)">
                                          <p:val>
                                            <p:fltVal val="0"/>
                                          </p:val>
                                        </p:tav>
                                        <p:tav tm="100000">
                                          <p:val>
                                            <p:fltVal val="1"/>
                                          </p:val>
                                        </p:tav>
                                      </p:tavLst>
                                    </p:anim>
                                    <p:anim calcmode="lin" valueType="num">
                                      <p:cBhvr>
                                        <p:cTn id="182" dur="2000" fill="hold"/>
                                        <p:tgtEl>
                                          <p:spTgt spid="7171"/>
                                        </p:tgtEl>
                                        <p:attrNameLst>
                                          <p:attrName>ppt_h</p:attrName>
                                        </p:attrNameLst>
                                      </p:cBhvr>
                                      <p:tavLst>
                                        <p:tav tm="0">
                                          <p:val>
                                            <p:strVal val="#ppt_h"/>
                                          </p:val>
                                        </p:tav>
                                        <p:tav tm="100000">
                                          <p:val>
                                            <p:strVal val="#ppt_h"/>
                                          </p:val>
                                        </p:tav>
                                      </p:tavLst>
                                    </p:anim>
                                  </p:childTnLst>
                                </p:cTn>
                              </p:par>
                            </p:childTnLst>
                          </p:cTn>
                        </p:par>
                        <p:par>
                          <p:cTn id="183" fill="hold">
                            <p:stCondLst>
                              <p:cond delay="26350"/>
                            </p:stCondLst>
                            <p:childTnLst>
                              <p:par>
                                <p:cTn id="184" presetID="42" presetClass="entr" presetSubtype="0" fill="hold" grpId="0" nodeType="afterEffect">
                                  <p:stCondLst>
                                    <p:cond delay="0"/>
                                  </p:stCondLst>
                                  <p:childTnLst>
                                    <p:set>
                                      <p:cBhvr>
                                        <p:cTn id="185" dur="1" fill="hold">
                                          <p:stCondLst>
                                            <p:cond delay="0"/>
                                          </p:stCondLst>
                                        </p:cTn>
                                        <p:tgtEl>
                                          <p:spTgt spid="18"/>
                                        </p:tgtEl>
                                        <p:attrNameLst>
                                          <p:attrName>style.visibility</p:attrName>
                                        </p:attrNameLst>
                                      </p:cBhvr>
                                      <p:to>
                                        <p:strVal val="visible"/>
                                      </p:to>
                                    </p:set>
                                    <p:animEffect transition="in" filter="fade">
                                      <p:cBhvr>
                                        <p:cTn id="186" dur="1000"/>
                                        <p:tgtEl>
                                          <p:spTgt spid="18"/>
                                        </p:tgtEl>
                                      </p:cBhvr>
                                    </p:animEffect>
                                    <p:anim calcmode="lin" valueType="num">
                                      <p:cBhvr>
                                        <p:cTn id="187" dur="1000" fill="hold"/>
                                        <p:tgtEl>
                                          <p:spTgt spid="18"/>
                                        </p:tgtEl>
                                        <p:attrNameLst>
                                          <p:attrName>ppt_x</p:attrName>
                                        </p:attrNameLst>
                                      </p:cBhvr>
                                      <p:tavLst>
                                        <p:tav tm="0">
                                          <p:val>
                                            <p:strVal val="#ppt_x"/>
                                          </p:val>
                                        </p:tav>
                                        <p:tav tm="100000">
                                          <p:val>
                                            <p:strVal val="#ppt_x"/>
                                          </p:val>
                                        </p:tav>
                                      </p:tavLst>
                                    </p:anim>
                                    <p:anim calcmode="lin" valueType="num">
                                      <p:cBhvr>
                                        <p:cTn id="188" dur="1000" fill="hold"/>
                                        <p:tgtEl>
                                          <p:spTgt spid="18"/>
                                        </p:tgtEl>
                                        <p:attrNameLst>
                                          <p:attrName>ppt_y</p:attrName>
                                        </p:attrNameLst>
                                      </p:cBhvr>
                                      <p:tavLst>
                                        <p:tav tm="0">
                                          <p:val>
                                            <p:strVal val="#ppt_y+.1"/>
                                          </p:val>
                                        </p:tav>
                                        <p:tav tm="100000">
                                          <p:val>
                                            <p:strVal val="#ppt_y"/>
                                          </p:val>
                                        </p:tav>
                                      </p:tavLst>
                                    </p:anim>
                                  </p:childTnLst>
                                </p:cTn>
                              </p:par>
                            </p:childTnLst>
                          </p:cTn>
                        </p:par>
                        <p:par>
                          <p:cTn id="189" fill="hold">
                            <p:stCondLst>
                              <p:cond delay="27350"/>
                            </p:stCondLst>
                            <p:childTnLst>
                              <p:par>
                                <p:cTn id="190" presetID="45" presetClass="entr" presetSubtype="0" fill="hold" nodeType="afterEffect">
                                  <p:stCondLst>
                                    <p:cond delay="1500"/>
                                  </p:stCondLst>
                                  <p:childTnLst>
                                    <p:set>
                                      <p:cBhvr>
                                        <p:cTn id="191" dur="1" fill="hold">
                                          <p:stCondLst>
                                            <p:cond delay="0"/>
                                          </p:stCondLst>
                                        </p:cTn>
                                        <p:tgtEl>
                                          <p:spTgt spid="28"/>
                                        </p:tgtEl>
                                        <p:attrNameLst>
                                          <p:attrName>style.visibility</p:attrName>
                                        </p:attrNameLst>
                                      </p:cBhvr>
                                      <p:to>
                                        <p:strVal val="visible"/>
                                      </p:to>
                                    </p:set>
                                    <p:animEffect transition="in" filter="fade">
                                      <p:cBhvr>
                                        <p:cTn id="192" dur="2000"/>
                                        <p:tgtEl>
                                          <p:spTgt spid="28"/>
                                        </p:tgtEl>
                                      </p:cBhvr>
                                    </p:animEffect>
                                    <p:anim calcmode="lin" valueType="num">
                                      <p:cBhvr>
                                        <p:cTn id="193" dur="2000" fill="hold"/>
                                        <p:tgtEl>
                                          <p:spTgt spid="28"/>
                                        </p:tgtEl>
                                        <p:attrNameLst>
                                          <p:attrName>ppt_w</p:attrName>
                                        </p:attrNameLst>
                                      </p:cBhvr>
                                      <p:tavLst>
                                        <p:tav tm="0" fmla="#ppt_w*sin(2.5*pi*$)">
                                          <p:val>
                                            <p:fltVal val="0"/>
                                          </p:val>
                                        </p:tav>
                                        <p:tav tm="100000">
                                          <p:val>
                                            <p:fltVal val="1"/>
                                          </p:val>
                                        </p:tav>
                                      </p:tavLst>
                                    </p:anim>
                                    <p:anim calcmode="lin" valueType="num">
                                      <p:cBhvr>
                                        <p:cTn id="194" dur="2000" fill="hold"/>
                                        <p:tgtEl>
                                          <p:spTgt spid="28"/>
                                        </p:tgtEl>
                                        <p:attrNameLst>
                                          <p:attrName>ppt_h</p:attrName>
                                        </p:attrNameLst>
                                      </p:cBhvr>
                                      <p:tavLst>
                                        <p:tav tm="0">
                                          <p:val>
                                            <p:strVal val="#ppt_h"/>
                                          </p:val>
                                        </p:tav>
                                        <p:tav tm="100000">
                                          <p:val>
                                            <p:strVal val="#ppt_h"/>
                                          </p:val>
                                        </p:tav>
                                      </p:tavLst>
                                    </p:anim>
                                  </p:childTnLst>
                                </p:cTn>
                              </p:par>
                              <p:par>
                                <p:cTn id="195" presetID="10" presetClass="entr" presetSubtype="0" fill="hold" grpId="0" nodeType="withEffect">
                                  <p:stCondLst>
                                    <p:cond delay="1500"/>
                                  </p:stCondLst>
                                  <p:childTnLst>
                                    <p:set>
                                      <p:cBhvr>
                                        <p:cTn id="196" dur="1" fill="hold">
                                          <p:stCondLst>
                                            <p:cond delay="0"/>
                                          </p:stCondLst>
                                        </p:cTn>
                                        <p:tgtEl>
                                          <p:spTgt spid="29"/>
                                        </p:tgtEl>
                                        <p:attrNameLst>
                                          <p:attrName>style.visibility</p:attrName>
                                        </p:attrNameLst>
                                      </p:cBhvr>
                                      <p:to>
                                        <p:strVal val="visible"/>
                                      </p:to>
                                    </p:set>
                                    <p:animEffect transition="in" filter="fade">
                                      <p:cBhvr>
                                        <p:cTn id="197" dur="500"/>
                                        <p:tgtEl>
                                          <p:spTgt spid="29"/>
                                        </p:tgtEl>
                                      </p:cBhvr>
                                    </p:animEffect>
                                  </p:childTnLst>
                                </p:cTn>
                              </p:par>
                            </p:childTnLst>
                          </p:cTn>
                        </p:par>
                        <p:par>
                          <p:cTn id="198" fill="hold">
                            <p:stCondLst>
                              <p:cond delay="30850"/>
                            </p:stCondLst>
                            <p:childTnLst>
                              <p:par>
                                <p:cTn id="199" presetID="45" presetClass="entr" presetSubtype="0" fill="hold" nodeType="afterEffect">
                                  <p:stCondLst>
                                    <p:cond delay="1500"/>
                                  </p:stCondLst>
                                  <p:childTnLst>
                                    <p:set>
                                      <p:cBhvr>
                                        <p:cTn id="200" dur="1" fill="hold">
                                          <p:stCondLst>
                                            <p:cond delay="0"/>
                                          </p:stCondLst>
                                        </p:cTn>
                                        <p:tgtEl>
                                          <p:spTgt spid="30"/>
                                        </p:tgtEl>
                                        <p:attrNameLst>
                                          <p:attrName>style.visibility</p:attrName>
                                        </p:attrNameLst>
                                      </p:cBhvr>
                                      <p:to>
                                        <p:strVal val="visible"/>
                                      </p:to>
                                    </p:set>
                                    <p:animEffect transition="in" filter="fade">
                                      <p:cBhvr>
                                        <p:cTn id="201" dur="2000"/>
                                        <p:tgtEl>
                                          <p:spTgt spid="30"/>
                                        </p:tgtEl>
                                      </p:cBhvr>
                                    </p:animEffect>
                                    <p:anim calcmode="lin" valueType="num">
                                      <p:cBhvr>
                                        <p:cTn id="202" dur="2000" fill="hold"/>
                                        <p:tgtEl>
                                          <p:spTgt spid="30"/>
                                        </p:tgtEl>
                                        <p:attrNameLst>
                                          <p:attrName>ppt_w</p:attrName>
                                        </p:attrNameLst>
                                      </p:cBhvr>
                                      <p:tavLst>
                                        <p:tav tm="0" fmla="#ppt_w*sin(2.5*pi*$)">
                                          <p:val>
                                            <p:fltVal val="0"/>
                                          </p:val>
                                        </p:tav>
                                        <p:tav tm="100000">
                                          <p:val>
                                            <p:fltVal val="1"/>
                                          </p:val>
                                        </p:tav>
                                      </p:tavLst>
                                    </p:anim>
                                    <p:anim calcmode="lin" valueType="num">
                                      <p:cBhvr>
                                        <p:cTn id="203" dur="2000" fill="hold"/>
                                        <p:tgtEl>
                                          <p:spTgt spid="30"/>
                                        </p:tgtEl>
                                        <p:attrNameLst>
                                          <p:attrName>ppt_h</p:attrName>
                                        </p:attrNameLst>
                                      </p:cBhvr>
                                      <p:tavLst>
                                        <p:tav tm="0">
                                          <p:val>
                                            <p:strVal val="#ppt_h"/>
                                          </p:val>
                                        </p:tav>
                                        <p:tav tm="100000">
                                          <p:val>
                                            <p:strVal val="#ppt_h"/>
                                          </p:val>
                                        </p:tav>
                                      </p:tavLst>
                                    </p:anim>
                                  </p:childTnLst>
                                </p:cTn>
                              </p:par>
                              <p:par>
                                <p:cTn id="204" presetID="10" presetClass="entr" presetSubtype="0" fill="hold" grpId="0" nodeType="withEffect">
                                  <p:stCondLst>
                                    <p:cond delay="1500"/>
                                  </p:stCondLst>
                                  <p:childTnLst>
                                    <p:set>
                                      <p:cBhvr>
                                        <p:cTn id="205" dur="1" fill="hold">
                                          <p:stCondLst>
                                            <p:cond delay="0"/>
                                          </p:stCondLst>
                                        </p:cTn>
                                        <p:tgtEl>
                                          <p:spTgt spid="31"/>
                                        </p:tgtEl>
                                        <p:attrNameLst>
                                          <p:attrName>style.visibility</p:attrName>
                                        </p:attrNameLst>
                                      </p:cBhvr>
                                      <p:to>
                                        <p:strVal val="visible"/>
                                      </p:to>
                                    </p:set>
                                    <p:animEffect transition="in" filter="fade">
                                      <p:cBhvr>
                                        <p:cTn id="206" dur="500"/>
                                        <p:tgtEl>
                                          <p:spTgt spid="31"/>
                                        </p:tgtEl>
                                      </p:cBhvr>
                                    </p:animEffect>
                                  </p:childTnLst>
                                </p:cTn>
                              </p:par>
                            </p:childTnLst>
                          </p:cTn>
                        </p:par>
                        <p:par>
                          <p:cTn id="207" fill="hold">
                            <p:stCondLst>
                              <p:cond delay="34350"/>
                            </p:stCondLst>
                            <p:childTnLst>
                              <p:par>
                                <p:cTn id="208" presetID="45" presetClass="entr" presetSubtype="0" fill="hold" nodeType="afterEffect">
                                  <p:stCondLst>
                                    <p:cond delay="1500"/>
                                  </p:stCondLst>
                                  <p:childTnLst>
                                    <p:set>
                                      <p:cBhvr>
                                        <p:cTn id="209" dur="1" fill="hold">
                                          <p:stCondLst>
                                            <p:cond delay="0"/>
                                          </p:stCondLst>
                                        </p:cTn>
                                        <p:tgtEl>
                                          <p:spTgt spid="32"/>
                                        </p:tgtEl>
                                        <p:attrNameLst>
                                          <p:attrName>style.visibility</p:attrName>
                                        </p:attrNameLst>
                                      </p:cBhvr>
                                      <p:to>
                                        <p:strVal val="visible"/>
                                      </p:to>
                                    </p:set>
                                    <p:animEffect transition="in" filter="fade">
                                      <p:cBhvr>
                                        <p:cTn id="210" dur="2000"/>
                                        <p:tgtEl>
                                          <p:spTgt spid="32"/>
                                        </p:tgtEl>
                                      </p:cBhvr>
                                    </p:animEffect>
                                    <p:anim calcmode="lin" valueType="num">
                                      <p:cBhvr>
                                        <p:cTn id="211" dur="2000" fill="hold"/>
                                        <p:tgtEl>
                                          <p:spTgt spid="32"/>
                                        </p:tgtEl>
                                        <p:attrNameLst>
                                          <p:attrName>ppt_w</p:attrName>
                                        </p:attrNameLst>
                                      </p:cBhvr>
                                      <p:tavLst>
                                        <p:tav tm="0" fmla="#ppt_w*sin(2.5*pi*$)">
                                          <p:val>
                                            <p:fltVal val="0"/>
                                          </p:val>
                                        </p:tav>
                                        <p:tav tm="100000">
                                          <p:val>
                                            <p:fltVal val="1"/>
                                          </p:val>
                                        </p:tav>
                                      </p:tavLst>
                                    </p:anim>
                                    <p:anim calcmode="lin" valueType="num">
                                      <p:cBhvr>
                                        <p:cTn id="212" dur="2000" fill="hold"/>
                                        <p:tgtEl>
                                          <p:spTgt spid="32"/>
                                        </p:tgtEl>
                                        <p:attrNameLst>
                                          <p:attrName>ppt_h</p:attrName>
                                        </p:attrNameLst>
                                      </p:cBhvr>
                                      <p:tavLst>
                                        <p:tav tm="0">
                                          <p:val>
                                            <p:strVal val="#ppt_h"/>
                                          </p:val>
                                        </p:tav>
                                        <p:tav tm="100000">
                                          <p:val>
                                            <p:strVal val="#ppt_h"/>
                                          </p:val>
                                        </p:tav>
                                      </p:tavLst>
                                    </p:anim>
                                  </p:childTnLst>
                                </p:cTn>
                              </p:par>
                              <p:par>
                                <p:cTn id="213" presetID="10" presetClass="entr" presetSubtype="0" fill="hold" grpId="0" nodeType="withEffect">
                                  <p:stCondLst>
                                    <p:cond delay="1500"/>
                                  </p:stCondLst>
                                  <p:childTnLst>
                                    <p:set>
                                      <p:cBhvr>
                                        <p:cTn id="214" dur="1" fill="hold">
                                          <p:stCondLst>
                                            <p:cond delay="0"/>
                                          </p:stCondLst>
                                        </p:cTn>
                                        <p:tgtEl>
                                          <p:spTgt spid="33"/>
                                        </p:tgtEl>
                                        <p:attrNameLst>
                                          <p:attrName>style.visibility</p:attrName>
                                        </p:attrNameLst>
                                      </p:cBhvr>
                                      <p:to>
                                        <p:strVal val="visible"/>
                                      </p:to>
                                    </p:set>
                                    <p:animEffect transition="in" filter="fade">
                                      <p:cBhvr>
                                        <p:cTn id="215" dur="500"/>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audio>
              <p:cMediaNode vol="80000" numSld="7">
                <p:cTn id="216" repeatCount="indefinite" fill="hold" display="0">
                  <p:stCondLst>
                    <p:cond delay="indefinite"/>
                  </p:stCondLst>
                  <p:endCondLst>
                    <p:cond evt="onStopAudio" delay="0">
                      <p:tgtEl>
                        <p:sldTgt/>
                      </p:tgtEl>
                    </p:cond>
                  </p:endCondLst>
                </p:cTn>
                <p:tgtEl>
                  <p:spTgt spid="2"/>
                </p:tgtEl>
              </p:cMediaNode>
            </p:audio>
          </p:childTnLst>
        </p:cTn>
      </p:par>
    </p:tnLst>
    <p:bldLst>
      <p:bldP spid="14" grpId="0"/>
      <p:bldP spid="23" grpId="0"/>
      <p:bldP spid="24" grpId="0"/>
      <p:bldP spid="12" grpId="0"/>
      <p:bldP spid="16" grpId="0" animBg="1"/>
      <p:bldP spid="17" grpId="0" animBg="1"/>
      <p:bldP spid="18" grpId="0" animBg="1"/>
      <p:bldP spid="15" grpId="0"/>
      <p:bldP spid="20" grpId="0" animBg="1"/>
      <p:bldP spid="20" grpId="1" animBg="1"/>
      <p:bldP spid="21" grpId="0" animBg="1"/>
      <p:bldP spid="21" grpId="1" animBg="1"/>
      <p:bldP spid="22" grpId="0" animBg="1"/>
      <p:bldP spid="22" grpId="1" animBg="1"/>
      <p:bldP spid="25" grpId="0" animBg="1"/>
      <p:bldP spid="25" grpId="1" animBg="1"/>
      <p:bldP spid="26" grpId="0" animBg="1"/>
      <p:bldP spid="26" grpId="1" animBg="1"/>
      <p:bldP spid="29" grpId="0" animBg="1"/>
      <p:bldP spid="31" grpId="0" animBg="1"/>
      <p:bldP spid="33" grpId="0" animBg="1"/>
      <p:bldP spid="35" grpId="0"/>
    </p:bld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18" name="17 Rectángulo"/>
          <p:cNvSpPr/>
          <p:nvPr/>
        </p:nvSpPr>
        <p:spPr>
          <a:xfrm>
            <a:off x="-2347846" y="3109199"/>
            <a:ext cx="2226892" cy="523220"/>
          </a:xfrm>
          <a:prstGeom prst="rect">
            <a:avLst/>
          </a:prstGeom>
        </p:spPr>
        <p:txBody>
          <a:bodyPr wrap="none">
            <a:spAutoFit/>
            <a:scene3d>
              <a:camera prst="orthographicFront"/>
              <a:lightRig rig="flat" dir="tl">
                <a:rot lat="0" lon="0" rev="6600000"/>
              </a:lightRig>
            </a:scene3d>
            <a:sp3d extrusionH="25400" contourW="8890">
              <a:bevelT w="38100" h="31750"/>
              <a:contourClr>
                <a:schemeClr val="accent2">
                  <a:shade val="75000"/>
                </a:schemeClr>
              </a:contourClr>
            </a:sp3d>
          </a:bodyPr>
          <a:lstStyle/>
          <a:p>
            <a:r>
              <a:rPr lang="es-AR" sz="2800" b="1" dirty="0">
                <a:ln w="11430"/>
                <a:solidFill>
                  <a:srgbClr val="FFFF00"/>
                </a:solidFill>
                <a:effectLst>
                  <a:outerShdw blurRad="50800" dist="39000" dir="5460000" algn="tl">
                    <a:srgbClr val="000000">
                      <a:alpha val="38000"/>
                    </a:srgbClr>
                  </a:outerShdw>
                </a:effectLst>
              </a:rPr>
              <a:t>Flor Nacional </a:t>
            </a:r>
          </a:p>
        </p:txBody>
      </p:sp>
      <p:pic>
        <p:nvPicPr>
          <p:cNvPr id="1030" name="Picture 6"/>
          <p:cNvPicPr>
            <a:picLocks noChangeAspect="1" noChangeArrowheads="1"/>
          </p:cNvPicPr>
          <p:nvPr/>
        </p:nvPicPr>
        <p:blipFill rotWithShape="1">
          <a:blip r:embed="rId3" cstate="print">
            <a:extLst>
              <a:ext uri="{28A0092B-C50C-407E-A947-70E740481C1C}">
                <a14:useLocalDpi xmlns:a14="http://schemas.microsoft.com/office/drawing/2010/main"/>
              </a:ext>
            </a:extLst>
          </a:blip>
          <a:srcRect/>
          <a:stretch/>
        </p:blipFill>
        <p:spPr bwMode="auto">
          <a:xfrm>
            <a:off x="300010" y="529855"/>
            <a:ext cx="3983958" cy="2401936"/>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perspectiveContrastingRightFacing">
              <a:rot lat="623785" lon="19800000" rev="0"/>
            </a:camera>
            <a:lightRig rig="threePt" dir="t">
              <a:rot lat="0" lon="0" rev="2700000"/>
            </a:lightRig>
          </a:scene3d>
          <a:sp3d>
            <a:bevelT h="38100"/>
            <a:contourClr>
              <a:srgbClr val="C0C0C0"/>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5 Rectángulo"/>
          <p:cNvSpPr/>
          <p:nvPr/>
        </p:nvSpPr>
        <p:spPr>
          <a:xfrm>
            <a:off x="4053421" y="646251"/>
            <a:ext cx="5090579" cy="369332"/>
          </a:xfrm>
          <a:prstGeom prst="rect">
            <a:avLst/>
          </a:prstGeom>
        </p:spPr>
        <p:txBody>
          <a:bodyPr wrap="square">
            <a:spAutoFit/>
          </a:bodyPr>
          <a:lstStyle/>
          <a:p>
            <a:pPr algn="ctr"/>
            <a:r>
              <a:rPr lang="es-AR" dirty="0" smtClean="0">
                <a:solidFill>
                  <a:schemeClr val="accent3">
                    <a:lumMod val="60000"/>
                    <a:lumOff val="40000"/>
                  </a:schemeClr>
                </a:solidFill>
              </a:rPr>
              <a:t>Palma </a:t>
            </a:r>
            <a:r>
              <a:rPr lang="es-AR" dirty="0">
                <a:solidFill>
                  <a:schemeClr val="accent3">
                    <a:lumMod val="60000"/>
                    <a:lumOff val="40000"/>
                  </a:schemeClr>
                </a:solidFill>
              </a:rPr>
              <a:t>de cera del </a:t>
            </a:r>
            <a:r>
              <a:rPr lang="es-AR" dirty="0" err="1">
                <a:solidFill>
                  <a:schemeClr val="accent3">
                    <a:lumMod val="60000"/>
                    <a:lumOff val="40000"/>
                  </a:schemeClr>
                </a:solidFill>
              </a:rPr>
              <a:t>Quindio</a:t>
            </a:r>
            <a:r>
              <a:rPr lang="es-AR" dirty="0">
                <a:solidFill>
                  <a:schemeClr val="bg1"/>
                </a:solidFill>
              </a:rPr>
              <a:t> </a:t>
            </a:r>
            <a:r>
              <a:rPr lang="es-AR" dirty="0" smtClean="0">
                <a:solidFill>
                  <a:schemeClr val="bg1"/>
                </a:solidFill>
              </a:rPr>
              <a:t>(</a:t>
            </a:r>
            <a:r>
              <a:rPr lang="es-AR" i="1" dirty="0" err="1" smtClean="0">
                <a:solidFill>
                  <a:schemeClr val="bg1"/>
                </a:solidFill>
              </a:rPr>
              <a:t>Ceroxylon</a:t>
            </a:r>
            <a:r>
              <a:rPr lang="es-AR" i="1" dirty="0" smtClean="0">
                <a:solidFill>
                  <a:schemeClr val="bg1"/>
                </a:solidFill>
              </a:rPr>
              <a:t> </a:t>
            </a:r>
            <a:r>
              <a:rPr lang="es-AR" i="1" dirty="0" err="1" smtClean="0">
                <a:solidFill>
                  <a:schemeClr val="bg1"/>
                </a:solidFill>
              </a:rPr>
              <a:t>quindiuense</a:t>
            </a:r>
            <a:r>
              <a:rPr lang="es-AR" dirty="0" smtClean="0">
                <a:solidFill>
                  <a:schemeClr val="bg1"/>
                </a:solidFill>
              </a:rPr>
              <a:t>)</a:t>
            </a:r>
            <a:endParaRPr lang="es-AR" dirty="0">
              <a:solidFill>
                <a:schemeClr val="bg1"/>
              </a:solidFill>
            </a:endParaRPr>
          </a:p>
        </p:txBody>
      </p:sp>
      <p:sp>
        <p:nvSpPr>
          <p:cNvPr id="19" name="18 Rectángulo"/>
          <p:cNvSpPr/>
          <p:nvPr/>
        </p:nvSpPr>
        <p:spPr>
          <a:xfrm>
            <a:off x="9252520" y="1423655"/>
            <a:ext cx="2390398" cy="523220"/>
          </a:xfrm>
          <a:prstGeom prst="rect">
            <a:avLst/>
          </a:prstGeom>
        </p:spPr>
        <p:txBody>
          <a:bodyPr wrap="none">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r"/>
            <a:r>
              <a:rPr lang="es-AR" sz="2800" b="1" dirty="0">
                <a:ln w="11430"/>
                <a:solidFill>
                  <a:srgbClr val="FF0000"/>
                </a:solidFill>
                <a:effectLst>
                  <a:outerShdw blurRad="50800" dist="39000" dir="5460000" algn="tl">
                    <a:srgbClr val="000000">
                      <a:alpha val="38000"/>
                    </a:srgbClr>
                  </a:outerShdw>
                </a:effectLst>
              </a:rPr>
              <a:t>Árbol Nacional</a:t>
            </a:r>
          </a:p>
        </p:txBody>
      </p:sp>
      <p:pic>
        <p:nvPicPr>
          <p:cNvPr id="10246" name="Picture 6"/>
          <p:cNvPicPr>
            <a:picLocks noChangeAspect="1" noChangeArrowheads="1"/>
          </p:cNvPicPr>
          <p:nvPr/>
        </p:nvPicPr>
        <p:blipFill rotWithShape="1">
          <a:blip r:embed="rId4" cstate="print">
            <a:extLst>
              <a:ext uri="{28A0092B-C50C-407E-A947-70E740481C1C}">
                <a14:useLocalDpi xmlns:a14="http://schemas.microsoft.com/office/drawing/2010/main"/>
              </a:ext>
            </a:extLst>
          </a:blip>
          <a:srcRect/>
          <a:stretch/>
        </p:blipFill>
        <p:spPr bwMode="auto">
          <a:xfrm>
            <a:off x="4666371" y="1915235"/>
            <a:ext cx="3685168" cy="2930074"/>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perspectiveContrastingLeftFacing">
              <a:rot lat="21594000" lon="1200000" rev="21300000"/>
            </a:camera>
            <a:lightRig rig="threePt" dir="t">
              <a:rot lat="0" lon="0" rev="2700000"/>
            </a:lightRig>
          </a:scene3d>
          <a:sp3d>
            <a:bevelT h="38100"/>
            <a:contourClr>
              <a:srgbClr val="C0C0C0"/>
            </a:contourClr>
          </a:sp3d>
          <a:extLst/>
        </p:spPr>
      </p:pic>
      <p:sp>
        <p:nvSpPr>
          <p:cNvPr id="12" name="11 Rectángulo"/>
          <p:cNvSpPr/>
          <p:nvPr/>
        </p:nvSpPr>
        <p:spPr>
          <a:xfrm>
            <a:off x="527768" y="3825285"/>
            <a:ext cx="2706266" cy="646331"/>
          </a:xfrm>
          <a:prstGeom prst="rect">
            <a:avLst/>
          </a:prstGeom>
        </p:spPr>
        <p:txBody>
          <a:bodyPr wrap="square">
            <a:spAutoFit/>
          </a:bodyPr>
          <a:lstStyle/>
          <a:p>
            <a:pPr algn="ctr"/>
            <a:r>
              <a:rPr lang="es-AR" dirty="0" smtClean="0">
                <a:solidFill>
                  <a:schemeClr val="accent3">
                    <a:lumMod val="60000"/>
                    <a:lumOff val="40000"/>
                  </a:schemeClr>
                </a:solidFill>
              </a:rPr>
              <a:t>Orquídea </a:t>
            </a:r>
            <a:r>
              <a:rPr lang="es-AR" dirty="0" err="1" smtClean="0">
                <a:solidFill>
                  <a:schemeClr val="accent3">
                    <a:lumMod val="60000"/>
                    <a:lumOff val="40000"/>
                  </a:schemeClr>
                </a:solidFill>
              </a:rPr>
              <a:t>Cattleya</a:t>
            </a:r>
            <a:r>
              <a:rPr lang="es-AR" dirty="0" smtClean="0">
                <a:solidFill>
                  <a:schemeClr val="accent3">
                    <a:lumMod val="60000"/>
                    <a:lumOff val="40000"/>
                  </a:schemeClr>
                </a:solidFill>
              </a:rPr>
              <a:t> </a:t>
            </a:r>
            <a:r>
              <a:rPr lang="es-AR" dirty="0" smtClean="0">
                <a:solidFill>
                  <a:schemeClr val="bg1"/>
                </a:solidFill>
              </a:rPr>
              <a:t>(</a:t>
            </a:r>
            <a:r>
              <a:rPr lang="es-AR" b="1" i="1" dirty="0" err="1" smtClean="0">
                <a:solidFill>
                  <a:schemeClr val="bg1"/>
                </a:solidFill>
              </a:rPr>
              <a:t>Cattleya</a:t>
            </a:r>
            <a:r>
              <a:rPr lang="es-AR" b="1" i="1" dirty="0" smtClean="0">
                <a:solidFill>
                  <a:schemeClr val="bg1"/>
                </a:solidFill>
              </a:rPr>
              <a:t> </a:t>
            </a:r>
            <a:r>
              <a:rPr lang="es-AR" b="1" i="1" dirty="0" err="1" smtClean="0">
                <a:solidFill>
                  <a:schemeClr val="bg1"/>
                </a:solidFill>
              </a:rPr>
              <a:t>trianae</a:t>
            </a:r>
            <a:r>
              <a:rPr lang="es-AR" b="1" i="1" dirty="0" smtClean="0">
                <a:solidFill>
                  <a:schemeClr val="bg1"/>
                </a:solidFill>
              </a:rPr>
              <a:t>)</a:t>
            </a:r>
          </a:p>
        </p:txBody>
      </p:sp>
      <p:sp>
        <p:nvSpPr>
          <p:cNvPr id="9" name="8 CuadroTexto"/>
          <p:cNvSpPr txBox="1"/>
          <p:nvPr/>
        </p:nvSpPr>
        <p:spPr>
          <a:xfrm rot="18883918">
            <a:off x="8183523" y="4597287"/>
            <a:ext cx="1021433" cy="369332"/>
          </a:xfrm>
          <a:prstGeom prst="rect">
            <a:avLst/>
          </a:prstGeom>
          <a:noFill/>
        </p:spPr>
        <p:txBody>
          <a:bodyPr wrap="none" rtlCol="0">
            <a:spAutoFit/>
          </a:bodyPr>
          <a:lstStyle/>
          <a:p>
            <a:pPr algn="ctr"/>
            <a:r>
              <a:rPr lang="es-AR" dirty="0" err="1" smtClean="0">
                <a:solidFill>
                  <a:schemeClr val="bg1"/>
                </a:solidFill>
                <a:latin typeface="Alex Brush" pitchFamily="2" charset="0"/>
              </a:rPr>
              <a:t>RaúlTM</a:t>
            </a:r>
            <a:endParaRPr lang="es-AR" dirty="0" smtClean="0">
              <a:solidFill>
                <a:schemeClr val="bg1"/>
              </a:solidFill>
              <a:latin typeface="Alex Brush" pitchFamily="2" charset="0"/>
            </a:endParaRPr>
          </a:p>
        </p:txBody>
      </p:sp>
      <p:sp>
        <p:nvSpPr>
          <p:cNvPr id="2" name="1 Rectángulo"/>
          <p:cNvSpPr/>
          <p:nvPr/>
        </p:nvSpPr>
        <p:spPr>
          <a:xfrm>
            <a:off x="4124671" y="940261"/>
            <a:ext cx="4911068" cy="954107"/>
          </a:xfrm>
          <a:prstGeom prst="rect">
            <a:avLst/>
          </a:prstGeom>
        </p:spPr>
        <p:txBody>
          <a:bodyPr wrap="square">
            <a:spAutoFit/>
          </a:bodyPr>
          <a:lstStyle/>
          <a:p>
            <a:pPr algn="just"/>
            <a:r>
              <a:rPr lang="es-AR" sz="1400" dirty="0" smtClean="0">
                <a:solidFill>
                  <a:schemeClr val="bg1"/>
                </a:solidFill>
              </a:rPr>
              <a:t>Es </a:t>
            </a:r>
            <a:r>
              <a:rPr lang="es-AR" sz="1400" dirty="0">
                <a:solidFill>
                  <a:schemeClr val="bg1"/>
                </a:solidFill>
              </a:rPr>
              <a:t>una palma nativa de los valles altos andinos </a:t>
            </a:r>
            <a:r>
              <a:rPr lang="es-AR" sz="1400" dirty="0" smtClean="0">
                <a:solidFill>
                  <a:schemeClr val="bg1"/>
                </a:solidFill>
              </a:rPr>
              <a:t>del </a:t>
            </a:r>
            <a:r>
              <a:rPr lang="es-AR" sz="1400" dirty="0">
                <a:solidFill>
                  <a:schemeClr val="bg1"/>
                </a:solidFill>
              </a:rPr>
              <a:t>departamento del </a:t>
            </a:r>
            <a:r>
              <a:rPr lang="es-AR" sz="1400" dirty="0" err="1">
                <a:solidFill>
                  <a:schemeClr val="bg1"/>
                </a:solidFill>
              </a:rPr>
              <a:t>Quindio</a:t>
            </a:r>
            <a:r>
              <a:rPr lang="es-AR" sz="1400" dirty="0">
                <a:solidFill>
                  <a:schemeClr val="bg1"/>
                </a:solidFill>
              </a:rPr>
              <a:t> en el eje cafetero colombiano. Crece hasta 60 m (excepcionalmente </a:t>
            </a:r>
            <a:r>
              <a:rPr lang="es-AR" sz="1400" dirty="0" smtClean="0">
                <a:solidFill>
                  <a:schemeClr val="bg1"/>
                </a:solidFill>
              </a:rPr>
              <a:t>80 m</a:t>
            </a:r>
            <a:r>
              <a:rPr lang="es-AR" sz="1400" dirty="0">
                <a:solidFill>
                  <a:schemeClr val="bg1"/>
                </a:solidFill>
              </a:rPr>
              <a:t>) de </a:t>
            </a:r>
            <a:r>
              <a:rPr lang="es-AR" sz="1400" dirty="0" smtClean="0">
                <a:solidFill>
                  <a:schemeClr val="bg1"/>
                </a:solidFill>
              </a:rPr>
              <a:t>altura, </a:t>
            </a:r>
            <a:r>
              <a:rPr lang="es-AR" sz="1400" dirty="0">
                <a:solidFill>
                  <a:schemeClr val="bg1"/>
                </a:solidFill>
              </a:rPr>
              <a:t>y es la más grande monocotiledónea del mundo.</a:t>
            </a:r>
          </a:p>
        </p:txBody>
      </p:sp>
      <p:sp>
        <p:nvSpPr>
          <p:cNvPr id="3" name="2 Rectángulo"/>
          <p:cNvSpPr/>
          <p:nvPr/>
        </p:nvSpPr>
        <p:spPr>
          <a:xfrm>
            <a:off x="94371" y="4471616"/>
            <a:ext cx="4117589" cy="523220"/>
          </a:xfrm>
          <a:prstGeom prst="rect">
            <a:avLst/>
          </a:prstGeom>
        </p:spPr>
        <p:txBody>
          <a:bodyPr wrap="square">
            <a:spAutoFit/>
          </a:bodyPr>
          <a:lstStyle/>
          <a:p>
            <a:r>
              <a:rPr lang="es-AR" sz="1400" dirty="0" smtClean="0">
                <a:solidFill>
                  <a:schemeClr val="bg1"/>
                </a:solidFill>
              </a:rPr>
              <a:t>Es </a:t>
            </a:r>
            <a:r>
              <a:rPr lang="es-AR" sz="1400" dirty="0">
                <a:solidFill>
                  <a:schemeClr val="bg1"/>
                </a:solidFill>
              </a:rPr>
              <a:t>una planta epífita de hojas carnosas, originaria principalmente de </a:t>
            </a:r>
            <a:r>
              <a:rPr lang="es-AR" sz="1400" dirty="0" smtClean="0">
                <a:solidFill>
                  <a:schemeClr val="bg1"/>
                </a:solidFill>
              </a:rPr>
              <a:t>Colombia.</a:t>
            </a:r>
            <a:endParaRPr lang="es-AR" sz="1400" dirty="0">
              <a:solidFill>
                <a:schemeClr val="bg1"/>
              </a:solidFill>
            </a:endParaRPr>
          </a:p>
        </p:txBody>
      </p:sp>
    </p:spTree>
    <p:extLst>
      <p:ext uri="{BB962C8B-B14F-4D97-AF65-F5344CB8AC3E}">
        <p14:creationId xmlns:p14="http://schemas.microsoft.com/office/powerpoint/2010/main" val="1285083314"/>
      </p:ext>
    </p:extLst>
  </p:cSld>
  <p:clrMapOvr>
    <a:masterClrMapping/>
  </p:clrMapOvr>
  <mc:AlternateContent xmlns:mc="http://schemas.openxmlformats.org/markup-compatibility/2006" xmlns:p14="http://schemas.microsoft.com/office/powerpoint/2010/main">
    <mc:Choice Requires="p14">
      <p:transition spd="slow" p14:dur="4000">
        <p14:vortex dir="d"/>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1030"/>
                                        </p:tgtEl>
                                        <p:attrNameLst>
                                          <p:attrName>style.visibility</p:attrName>
                                        </p:attrNameLst>
                                      </p:cBhvr>
                                      <p:to>
                                        <p:strVal val="visible"/>
                                      </p:to>
                                    </p:set>
                                    <p:animEffect transition="in" filter="fade">
                                      <p:cBhvr>
                                        <p:cTn id="7" dur="1000"/>
                                        <p:tgtEl>
                                          <p:spTgt spid="1030"/>
                                        </p:tgtEl>
                                      </p:cBhvr>
                                    </p:animEffect>
                                    <p:anim calcmode="lin" valueType="num">
                                      <p:cBhvr>
                                        <p:cTn id="8" dur="1000" fill="hold"/>
                                        <p:tgtEl>
                                          <p:spTgt spid="1030"/>
                                        </p:tgtEl>
                                        <p:attrNameLst>
                                          <p:attrName>ppt_x</p:attrName>
                                        </p:attrNameLst>
                                      </p:cBhvr>
                                      <p:tavLst>
                                        <p:tav tm="0">
                                          <p:val>
                                            <p:strVal val="#ppt_x"/>
                                          </p:val>
                                        </p:tav>
                                        <p:tav tm="100000">
                                          <p:val>
                                            <p:strVal val="#ppt_x"/>
                                          </p:val>
                                        </p:tav>
                                      </p:tavLst>
                                    </p:anim>
                                    <p:anim calcmode="lin" valueType="num">
                                      <p:cBhvr>
                                        <p:cTn id="9" dur="1000" fill="hold"/>
                                        <p:tgtEl>
                                          <p:spTgt spid="1030"/>
                                        </p:tgtEl>
                                        <p:attrNameLst>
                                          <p:attrName>ppt_y</p:attrName>
                                        </p:attrNameLst>
                                      </p:cBhvr>
                                      <p:tavLst>
                                        <p:tav tm="0">
                                          <p:val>
                                            <p:strVal val="#ppt_y+.1"/>
                                          </p:val>
                                        </p:tav>
                                        <p:tav tm="100000">
                                          <p:val>
                                            <p:strVal val="#ppt_y"/>
                                          </p:val>
                                        </p:tav>
                                      </p:tavLst>
                                    </p:anim>
                                  </p:childTnLst>
                                </p:cTn>
                              </p:par>
                              <p:par>
                                <p:cTn id="10" presetID="1" presetClass="path" presetSubtype="0" fill="hold" grpId="0" nodeType="withEffect">
                                  <p:stCondLst>
                                    <p:cond delay="0"/>
                                  </p:stCondLst>
                                  <p:iterate type="lt">
                                    <p:tmPct val="10000"/>
                                  </p:iterate>
                                  <p:childTnLst>
                                    <p:animMotion origin="layout" path="M 0.39757 0.01297 C 0.4665 0.01297 0.52257 0.04724 0.52257 0.08984 C 0.52257 0.13214 0.4665 0.16703 0.39757 0.16703 C 0.32865 0.16703 0.27257 0.13214 0.27257 0.08984 C 0.27257 0.04724 0.32865 0.01297 0.39757 0.01297 Z " pathEditMode="relative" rAng="0" ptsTypes="fffff">
                                      <p:cBhvr>
                                        <p:cTn id="11" dur="1000" fill="hold"/>
                                        <p:tgtEl>
                                          <p:spTgt spid="18"/>
                                        </p:tgtEl>
                                        <p:attrNameLst>
                                          <p:attrName>ppt_x</p:attrName>
                                          <p:attrName>ppt_y</p:attrName>
                                        </p:attrNameLst>
                                      </p:cBhvr>
                                      <p:rCtr x="0" y="7688"/>
                                    </p:animMotion>
                                  </p:childTnLst>
                                </p:cTn>
                              </p:par>
                              <p:par>
                                <p:cTn id="12" presetID="26" presetClass="entr" presetSubtype="0" fill="hold" grpId="0" nodeType="withEffect">
                                  <p:stCondLst>
                                    <p:cond delay="1700"/>
                                  </p:stCondLst>
                                  <p:iterate type="lt">
                                    <p:tmPct val="10000"/>
                                  </p:iterate>
                                  <p:childTnLst>
                                    <p:set>
                                      <p:cBhvr>
                                        <p:cTn id="13" dur="1" fill="hold">
                                          <p:stCondLst>
                                            <p:cond delay="0"/>
                                          </p:stCondLst>
                                        </p:cTn>
                                        <p:tgtEl>
                                          <p:spTgt spid="12"/>
                                        </p:tgtEl>
                                        <p:attrNameLst>
                                          <p:attrName>style.visibility</p:attrName>
                                        </p:attrNameLst>
                                      </p:cBhvr>
                                      <p:to>
                                        <p:strVal val="visible"/>
                                      </p:to>
                                    </p:set>
                                    <p:animEffect transition="in" filter="wipe(down)">
                                      <p:cBhvr>
                                        <p:cTn id="14" dur="290">
                                          <p:stCondLst>
                                            <p:cond delay="0"/>
                                          </p:stCondLst>
                                        </p:cTn>
                                        <p:tgtEl>
                                          <p:spTgt spid="12"/>
                                        </p:tgtEl>
                                      </p:cBhvr>
                                    </p:animEffect>
                                    <p:anim calcmode="lin" valueType="num">
                                      <p:cBhvr>
                                        <p:cTn id="15" dur="911" tmFilter="0,0; 0.14,0.36; 0.43,0.73; 0.71,0.91; 1.0,1.0">
                                          <p:stCondLst>
                                            <p:cond delay="0"/>
                                          </p:stCondLst>
                                        </p:cTn>
                                        <p:tgtEl>
                                          <p:spTgt spid="12"/>
                                        </p:tgtEl>
                                        <p:attrNameLst>
                                          <p:attrName>ppt_x</p:attrName>
                                        </p:attrNameLst>
                                      </p:cBhvr>
                                      <p:tavLst>
                                        <p:tav tm="0">
                                          <p:val>
                                            <p:strVal val="#ppt_x-0.25"/>
                                          </p:val>
                                        </p:tav>
                                        <p:tav tm="100000">
                                          <p:val>
                                            <p:strVal val="#ppt_x"/>
                                          </p:val>
                                        </p:tav>
                                      </p:tavLst>
                                    </p:anim>
                                    <p:anim calcmode="lin" valueType="num">
                                      <p:cBhvr>
                                        <p:cTn id="16" dur="332" tmFilter="0.0,0.0; 0.25,0.07; 0.50,0.2; 0.75,0.467; 1.0,1.0">
                                          <p:stCondLst>
                                            <p:cond delay="0"/>
                                          </p:stCondLst>
                                        </p:cTn>
                                        <p:tgtEl>
                                          <p:spTgt spid="12"/>
                                        </p:tgtEl>
                                        <p:attrNameLst>
                                          <p:attrName>ppt_y</p:attrName>
                                        </p:attrNameLst>
                                      </p:cBhvr>
                                      <p:tavLst>
                                        <p:tav tm="0" fmla="#ppt_y-sin(pi*$)/3">
                                          <p:val>
                                            <p:fltVal val="0.5"/>
                                          </p:val>
                                        </p:tav>
                                        <p:tav tm="100000">
                                          <p:val>
                                            <p:fltVal val="1"/>
                                          </p:val>
                                        </p:tav>
                                      </p:tavLst>
                                    </p:anim>
                                    <p:anim calcmode="lin" valueType="num">
                                      <p:cBhvr>
                                        <p:cTn id="17" dur="332" tmFilter="0, 0; 0.125,0.2665; 0.25,0.4; 0.375,0.465; 0.5,0.5;  0.625,0.535; 0.75,0.6; 0.875,0.7335; 1,1">
                                          <p:stCondLst>
                                            <p:cond delay="332"/>
                                          </p:stCondLst>
                                        </p:cTn>
                                        <p:tgtEl>
                                          <p:spTgt spid="12"/>
                                        </p:tgtEl>
                                        <p:attrNameLst>
                                          <p:attrName>ppt_y</p:attrName>
                                        </p:attrNameLst>
                                      </p:cBhvr>
                                      <p:tavLst>
                                        <p:tav tm="0" fmla="#ppt_y-sin(pi*$)/9">
                                          <p:val>
                                            <p:fltVal val="0"/>
                                          </p:val>
                                        </p:tav>
                                        <p:tav tm="100000">
                                          <p:val>
                                            <p:fltVal val="1"/>
                                          </p:val>
                                        </p:tav>
                                      </p:tavLst>
                                    </p:anim>
                                    <p:anim calcmode="lin" valueType="num">
                                      <p:cBhvr>
                                        <p:cTn id="18" dur="166" tmFilter="0, 0; 0.125,0.2665; 0.25,0.4; 0.375,0.465; 0.5,0.5;  0.625,0.535; 0.75,0.6; 0.875,0.7335; 1,1">
                                          <p:stCondLst>
                                            <p:cond delay="662"/>
                                          </p:stCondLst>
                                        </p:cTn>
                                        <p:tgtEl>
                                          <p:spTgt spid="12"/>
                                        </p:tgtEl>
                                        <p:attrNameLst>
                                          <p:attrName>ppt_y</p:attrName>
                                        </p:attrNameLst>
                                      </p:cBhvr>
                                      <p:tavLst>
                                        <p:tav tm="0" fmla="#ppt_y-sin(pi*$)/27">
                                          <p:val>
                                            <p:fltVal val="0"/>
                                          </p:val>
                                        </p:tav>
                                        <p:tav tm="100000">
                                          <p:val>
                                            <p:fltVal val="1"/>
                                          </p:val>
                                        </p:tav>
                                      </p:tavLst>
                                    </p:anim>
                                    <p:anim calcmode="lin" valueType="num">
                                      <p:cBhvr>
                                        <p:cTn id="19" dur="82" tmFilter="0, 0; 0.125,0.2665; 0.25,0.4; 0.375,0.465; 0.5,0.5;  0.625,0.535; 0.75,0.6; 0.875,0.7335; 1,1">
                                          <p:stCondLst>
                                            <p:cond delay="828"/>
                                          </p:stCondLst>
                                        </p:cTn>
                                        <p:tgtEl>
                                          <p:spTgt spid="12"/>
                                        </p:tgtEl>
                                        <p:attrNameLst>
                                          <p:attrName>ppt_y</p:attrName>
                                        </p:attrNameLst>
                                      </p:cBhvr>
                                      <p:tavLst>
                                        <p:tav tm="0" fmla="#ppt_y-sin(pi*$)/81">
                                          <p:val>
                                            <p:fltVal val="0"/>
                                          </p:val>
                                        </p:tav>
                                        <p:tav tm="100000">
                                          <p:val>
                                            <p:fltVal val="1"/>
                                          </p:val>
                                        </p:tav>
                                      </p:tavLst>
                                    </p:anim>
                                    <p:animScale>
                                      <p:cBhvr>
                                        <p:cTn id="20" dur="13">
                                          <p:stCondLst>
                                            <p:cond delay="325"/>
                                          </p:stCondLst>
                                        </p:cTn>
                                        <p:tgtEl>
                                          <p:spTgt spid="12"/>
                                        </p:tgtEl>
                                      </p:cBhvr>
                                      <p:to x="100000" y="60000"/>
                                    </p:animScale>
                                    <p:animScale>
                                      <p:cBhvr>
                                        <p:cTn id="21" dur="83" decel="50000">
                                          <p:stCondLst>
                                            <p:cond delay="338"/>
                                          </p:stCondLst>
                                        </p:cTn>
                                        <p:tgtEl>
                                          <p:spTgt spid="12"/>
                                        </p:tgtEl>
                                      </p:cBhvr>
                                      <p:to x="100000" y="100000"/>
                                    </p:animScale>
                                    <p:animScale>
                                      <p:cBhvr>
                                        <p:cTn id="22" dur="13">
                                          <p:stCondLst>
                                            <p:cond delay="656"/>
                                          </p:stCondLst>
                                        </p:cTn>
                                        <p:tgtEl>
                                          <p:spTgt spid="12"/>
                                        </p:tgtEl>
                                      </p:cBhvr>
                                      <p:to x="100000" y="80000"/>
                                    </p:animScale>
                                    <p:animScale>
                                      <p:cBhvr>
                                        <p:cTn id="23" dur="83" decel="50000">
                                          <p:stCondLst>
                                            <p:cond delay="669"/>
                                          </p:stCondLst>
                                        </p:cTn>
                                        <p:tgtEl>
                                          <p:spTgt spid="12"/>
                                        </p:tgtEl>
                                      </p:cBhvr>
                                      <p:to x="100000" y="100000"/>
                                    </p:animScale>
                                    <p:animScale>
                                      <p:cBhvr>
                                        <p:cTn id="24" dur="13">
                                          <p:stCondLst>
                                            <p:cond delay="821"/>
                                          </p:stCondLst>
                                        </p:cTn>
                                        <p:tgtEl>
                                          <p:spTgt spid="12"/>
                                        </p:tgtEl>
                                      </p:cBhvr>
                                      <p:to x="100000" y="90000"/>
                                    </p:animScale>
                                    <p:animScale>
                                      <p:cBhvr>
                                        <p:cTn id="25" dur="83" decel="50000">
                                          <p:stCondLst>
                                            <p:cond delay="834"/>
                                          </p:stCondLst>
                                        </p:cTn>
                                        <p:tgtEl>
                                          <p:spTgt spid="12"/>
                                        </p:tgtEl>
                                      </p:cBhvr>
                                      <p:to x="100000" y="100000"/>
                                    </p:animScale>
                                    <p:animScale>
                                      <p:cBhvr>
                                        <p:cTn id="26" dur="13">
                                          <p:stCondLst>
                                            <p:cond delay="904"/>
                                          </p:stCondLst>
                                        </p:cTn>
                                        <p:tgtEl>
                                          <p:spTgt spid="12"/>
                                        </p:tgtEl>
                                      </p:cBhvr>
                                      <p:to x="100000" y="95000"/>
                                    </p:animScale>
                                    <p:animScale>
                                      <p:cBhvr>
                                        <p:cTn id="27" dur="83" decel="50000">
                                          <p:stCondLst>
                                            <p:cond delay="917"/>
                                          </p:stCondLst>
                                        </p:cTn>
                                        <p:tgtEl>
                                          <p:spTgt spid="12"/>
                                        </p:tgtEl>
                                      </p:cBhvr>
                                      <p:to x="100000" y="100000"/>
                                    </p:animScale>
                                  </p:childTnLst>
                                </p:cTn>
                              </p:par>
                              <p:par>
                                <p:cTn id="28" presetID="41" presetClass="entr" presetSubtype="0" fill="hold" grpId="0" nodeType="withEffect">
                                  <p:stCondLst>
                                    <p:cond delay="4400"/>
                                  </p:stCondLst>
                                  <p:iterate type="lt">
                                    <p:tmPct val="10000"/>
                                  </p:iterate>
                                  <p:childTnLst>
                                    <p:set>
                                      <p:cBhvr>
                                        <p:cTn id="29" dur="1" fill="hold">
                                          <p:stCondLst>
                                            <p:cond delay="0"/>
                                          </p:stCondLst>
                                        </p:cTn>
                                        <p:tgtEl>
                                          <p:spTgt spid="3"/>
                                        </p:tgtEl>
                                        <p:attrNameLst>
                                          <p:attrName>style.visibility</p:attrName>
                                        </p:attrNameLst>
                                      </p:cBhvr>
                                      <p:to>
                                        <p:strVal val="visible"/>
                                      </p:to>
                                    </p:set>
                                    <p:anim calcmode="lin" valueType="num">
                                      <p:cBhvr>
                                        <p:cTn id="30" dur="500" fill="hold"/>
                                        <p:tgtEl>
                                          <p:spTgt spid="3"/>
                                        </p:tgtEl>
                                        <p:attrNameLst>
                                          <p:attrName>ppt_x</p:attrName>
                                        </p:attrNameLst>
                                      </p:cBhvr>
                                      <p:tavLst>
                                        <p:tav tm="0">
                                          <p:val>
                                            <p:strVal val="#ppt_x"/>
                                          </p:val>
                                        </p:tav>
                                        <p:tav tm="50000">
                                          <p:val>
                                            <p:strVal val="#ppt_x+.1"/>
                                          </p:val>
                                        </p:tav>
                                        <p:tav tm="100000">
                                          <p:val>
                                            <p:strVal val="#ppt_x"/>
                                          </p:val>
                                        </p:tav>
                                      </p:tavLst>
                                    </p:anim>
                                    <p:anim calcmode="lin" valueType="num">
                                      <p:cBhvr>
                                        <p:cTn id="31" dur="500" fill="hold"/>
                                        <p:tgtEl>
                                          <p:spTgt spid="3"/>
                                        </p:tgtEl>
                                        <p:attrNameLst>
                                          <p:attrName>ppt_y</p:attrName>
                                        </p:attrNameLst>
                                      </p:cBhvr>
                                      <p:tavLst>
                                        <p:tav tm="0">
                                          <p:val>
                                            <p:strVal val="#ppt_y"/>
                                          </p:val>
                                        </p:tav>
                                        <p:tav tm="100000">
                                          <p:val>
                                            <p:strVal val="#ppt_y"/>
                                          </p:val>
                                        </p:tav>
                                      </p:tavLst>
                                    </p:anim>
                                    <p:anim calcmode="lin" valueType="num">
                                      <p:cBhvr>
                                        <p:cTn id="32" dur="500" fill="hold"/>
                                        <p:tgtEl>
                                          <p:spTgt spid="3"/>
                                        </p:tgtEl>
                                        <p:attrNameLst>
                                          <p:attrName>ppt_h</p:attrName>
                                        </p:attrNameLst>
                                      </p:cBhvr>
                                      <p:tavLst>
                                        <p:tav tm="0">
                                          <p:val>
                                            <p:strVal val="#ppt_h/10"/>
                                          </p:val>
                                        </p:tav>
                                        <p:tav tm="50000">
                                          <p:val>
                                            <p:strVal val="#ppt_h+.01"/>
                                          </p:val>
                                        </p:tav>
                                        <p:tav tm="100000">
                                          <p:val>
                                            <p:strVal val="#ppt_h"/>
                                          </p:val>
                                        </p:tav>
                                      </p:tavLst>
                                    </p:anim>
                                    <p:anim calcmode="lin" valueType="num">
                                      <p:cBhvr>
                                        <p:cTn id="33" dur="500" fill="hold"/>
                                        <p:tgtEl>
                                          <p:spTgt spid="3"/>
                                        </p:tgtEl>
                                        <p:attrNameLst>
                                          <p:attrName>ppt_w</p:attrName>
                                        </p:attrNameLst>
                                      </p:cBhvr>
                                      <p:tavLst>
                                        <p:tav tm="0">
                                          <p:val>
                                            <p:strVal val="#ppt_w/10"/>
                                          </p:val>
                                        </p:tav>
                                        <p:tav tm="50000">
                                          <p:val>
                                            <p:strVal val="#ppt_w+.01"/>
                                          </p:val>
                                        </p:tav>
                                        <p:tav tm="100000">
                                          <p:val>
                                            <p:strVal val="#ppt_w"/>
                                          </p:val>
                                        </p:tav>
                                      </p:tavLst>
                                    </p:anim>
                                    <p:animEffect transition="in" filter="fade">
                                      <p:cBhvr>
                                        <p:cTn id="34" dur="500" tmFilter="0,0; .5, 1; 1, 1"/>
                                        <p:tgtEl>
                                          <p:spTgt spid="3"/>
                                        </p:tgtEl>
                                      </p:cBhvr>
                                    </p:animEffect>
                                  </p:childTnLst>
                                </p:cTn>
                              </p:par>
                            </p:childTnLst>
                          </p:cTn>
                        </p:par>
                        <p:par>
                          <p:cTn id="35" fill="hold">
                            <p:stCondLst>
                              <p:cond delay="8300"/>
                            </p:stCondLst>
                            <p:childTnLst>
                              <p:par>
                                <p:cTn id="36" presetID="42" presetClass="entr" presetSubtype="0" fill="hold" nodeType="afterEffect">
                                  <p:stCondLst>
                                    <p:cond delay="0"/>
                                  </p:stCondLst>
                                  <p:childTnLst>
                                    <p:set>
                                      <p:cBhvr>
                                        <p:cTn id="37" dur="1" fill="hold">
                                          <p:stCondLst>
                                            <p:cond delay="0"/>
                                          </p:stCondLst>
                                        </p:cTn>
                                        <p:tgtEl>
                                          <p:spTgt spid="10246"/>
                                        </p:tgtEl>
                                        <p:attrNameLst>
                                          <p:attrName>style.visibility</p:attrName>
                                        </p:attrNameLst>
                                      </p:cBhvr>
                                      <p:to>
                                        <p:strVal val="visible"/>
                                      </p:to>
                                    </p:set>
                                    <p:animEffect transition="in" filter="fade">
                                      <p:cBhvr>
                                        <p:cTn id="38" dur="1000"/>
                                        <p:tgtEl>
                                          <p:spTgt spid="10246"/>
                                        </p:tgtEl>
                                      </p:cBhvr>
                                    </p:animEffect>
                                    <p:anim calcmode="lin" valueType="num">
                                      <p:cBhvr>
                                        <p:cTn id="39" dur="1000" fill="hold"/>
                                        <p:tgtEl>
                                          <p:spTgt spid="10246"/>
                                        </p:tgtEl>
                                        <p:attrNameLst>
                                          <p:attrName>ppt_x</p:attrName>
                                        </p:attrNameLst>
                                      </p:cBhvr>
                                      <p:tavLst>
                                        <p:tav tm="0">
                                          <p:val>
                                            <p:strVal val="#ppt_x"/>
                                          </p:val>
                                        </p:tav>
                                        <p:tav tm="100000">
                                          <p:val>
                                            <p:strVal val="#ppt_x"/>
                                          </p:val>
                                        </p:tav>
                                      </p:tavLst>
                                    </p:anim>
                                    <p:anim calcmode="lin" valueType="num">
                                      <p:cBhvr>
                                        <p:cTn id="40" dur="1000" fill="hold"/>
                                        <p:tgtEl>
                                          <p:spTgt spid="10246"/>
                                        </p:tgtEl>
                                        <p:attrNameLst>
                                          <p:attrName>ppt_y</p:attrName>
                                        </p:attrNameLst>
                                      </p:cBhvr>
                                      <p:tavLst>
                                        <p:tav tm="0">
                                          <p:val>
                                            <p:strVal val="#ppt_y+.1"/>
                                          </p:val>
                                        </p:tav>
                                        <p:tav tm="100000">
                                          <p:val>
                                            <p:strVal val="#ppt_y"/>
                                          </p:val>
                                        </p:tav>
                                      </p:tavLst>
                                    </p:anim>
                                  </p:childTnLst>
                                </p:cTn>
                              </p:par>
                            </p:childTnLst>
                          </p:cTn>
                        </p:par>
                        <p:par>
                          <p:cTn id="41" fill="hold">
                            <p:stCondLst>
                              <p:cond delay="9300"/>
                            </p:stCondLst>
                            <p:childTnLst>
                              <p:par>
                                <p:cTn id="42" presetID="52" presetClass="path" presetSubtype="0" fill="hold" grpId="0" nodeType="afterEffect">
                                  <p:stCondLst>
                                    <p:cond delay="0"/>
                                  </p:stCondLst>
                                  <p:iterate type="lt">
                                    <p:tmPct val="10000"/>
                                  </p:iterate>
                                  <p:childTnLst>
                                    <p:animMotion origin="layout" path="M -0.22309 -0.10065 C -0.22725 -0.12442 -0.28871 -0.10713 -0.36076 -0.05989 C -0.41822 -0.02377 -0.46267 0.01883 -0.46093 0.03365 C -0.45781 0.04724 -0.4092 0.02995 -0.35086 -0.00772 C -0.32187 -0.02748 -0.29618 -0.04662 -0.27847 -0.0636 C -0.2526 -0.08861 -0.23906 -0.10898 -0.24149 -0.12133 C -0.24305 -0.12782 -0.24913 -0.13183 -0.2585 -0.13121 C -0.28055 -0.1306 -0.32083 -0.11331 -0.3651 -0.0849 C -0.41684 -0.05249 -0.45711 -0.0142 -0.45416 -0.00154 C -0.45243 0.01173 -0.40798 -0.00494 -0.35607 -0.03767 C -0.33003 -0.05495 -0.30711 -0.07224 -0.28975 -0.08799 C -0.26805 -0.11022 -0.2552 -0.13029 -0.25711 -0.14078 C -0.2585 -0.14665 -0.26423 -0.14881 -0.27291 -0.14943 C -0.29322 -0.14788 -0.32864 -0.13368 -0.36892 -0.10775 C -0.41597 -0.0778 -0.45156 -0.04322 -0.44895 -0.03211 C -0.44756 -0.02038 -0.40781 -0.0352 -0.36111 -0.06514 C -0.33715 -0.07996 -0.31614 -0.09633 -0.30104 -0.11053 C -0.28055 -0.1306 -0.27031 -0.14696 -0.27274 -0.15715 C -0.27343 -0.16178 -0.27847 -0.16517 -0.28593 -0.16548 C -0.30381 -0.16425 -0.33628 -0.15097 -0.37204 -0.12813 C -0.4144 -0.10003 -0.44652 -0.07039 -0.44409 -0.05989 C -0.44184 -0.04971 -0.40729 -0.06206 -0.36493 -0.08922 C -0.34444 -0.10312 -0.325 -0.11794 -0.31163 -0.13029 C -0.29322 -0.14788 -0.28333 -0.16394 -0.28454 -0.17258 C -0.28559 -0.17752 -0.29114 -0.17938 -0.29756 -0.17907 C -0.31354 -0.17907 -0.34305 -0.16703 -0.37465 -0.14572 C -0.4125 -0.12164 -0.44184 -0.09447 -0.43993 -0.08521 C -0.43906 -0.07533 -0.40607 -0.08737 -0.36875 -0.11115 C -0.34982 -0.1238 -0.33211 -0.13677 -0.32083 -0.1485 C -0.30381 -0.16425 -0.29513 -0.17845 -0.2967 -0.18586 C -0.29791 -0.19049 -0.30121 -0.19265 -0.30781 -0.19234 C -0.32274 -0.19203 -0.34809 -0.18185 -0.37725 -0.16363 C -0.4118 -0.14017 -0.43784 -0.1167 -0.43628 -0.10775 C -0.43524 -0.0988 -0.40659 -0.1096 -0.3717 -0.13183 C -0.35503 -0.14295 -0.34027 -0.15375 -0.32934 -0.16394 C -0.31423 -0.17845 -0.30642 -0.19142 -0.30798 -0.19883 C -0.30902 -0.20253 -0.31215 -0.20377 -0.3177 -0.20408 C -0.33038 -0.20377 -0.35381 -0.19389 -0.3802 -0.17752 C -0.41128 -0.15776 -0.43437 -0.13523 -0.43263 -0.1272 C -0.43159 -0.12072 -0.40642 -0.12936 -0.37569 -0.14943 C -0.35954 -0.159 -0.346 -0.17042 -0.33593 -0.17907 C -0.32274 -0.19203 -0.31527 -0.20377 -0.31684 -0.20963 C -0.31736 -0.21334 -0.321 -0.21426 -0.32604 -0.21426 C -0.33784 -0.21395 -0.35954 -0.20469 -0.38211 -0.19111 C -0.41024 -0.1732 -0.43177 -0.15221 -0.4302 -0.14572 C -0.42864 -0.13831 -0.4052 -0.14788 -0.3776 -0.16517 C -0.36493 -0.17382 -0.3519 -0.18339 -0.3427 -0.19234 C -0.33038 -0.20377 -0.32413 -0.21365 -0.32517 -0.21982 C -0.32586 -0.22291 -0.32934 -0.22414 -0.3335 -0.22414 C -0.34444 -0.22383 -0.36284 -0.21642 -0.38472 -0.20191 C -0.4092 -0.18679 -0.42864 -0.16826 -0.42743 -0.16178 C -0.42621 -0.15591 -0.40538 -0.16363 -0.3802 -0.18092 C -0.36857 -0.18679 -0.35677 -0.19605 -0.34843 -0.20346 C -0.33802 -0.21488 -0.33246 -0.22414 -0.33333 -0.22877 C -0.3342 -0.23124 -0.3368 -0.2331 -0.34062 -0.23248 C -0.35052 -0.23217 -0.36684 -0.22507 -0.3868 -0.21334 C -0.40954 -0.19821 -0.42604 -0.18185 -0.425 -0.17691 C -0.42378 -0.17135 -0.4052 -0.17752 -0.38246 -0.19265 C -0.37135 -0.20006 -0.36128 -0.20778 -0.35503 -0.21426 C -0.34444 -0.22383 -0.3394 -0.23186 -0.34062 -0.23649 C -0.34079 -0.23865 -0.34322 -0.23958 -0.34652 -0.2402 C -0.35538 -0.2402 -0.37065 -0.23341 -0.38802 -0.2226 C -0.4085 -0.20901 -0.42343 -0.19481 -0.42256 -0.19049 C -0.42135 -0.18493 -0.40468 -0.19173 -0.38506 -0.20346 C -0.37465 -0.21056 -0.36545 -0.21797 -0.35937 -0.22414 C -0.35052 -0.23217 -0.34548 -0.23927 -0.34635 -0.24452 C -0.34687 -0.24575 -0.34913 -0.24699 -0.35243 -0.24637 " pathEditMode="relative" rAng="9567749" ptsTypes="fffffffffffffffffffffffffffffffffffffffffffffffffffffffffffffffffff">
                                      <p:cBhvr>
                                        <p:cTn id="43" dur="2000" fill="hold"/>
                                        <p:tgtEl>
                                          <p:spTgt spid="19"/>
                                        </p:tgtEl>
                                        <p:attrNameLst>
                                          <p:attrName>ppt_x</p:attrName>
                                          <p:attrName>ppt_y</p:attrName>
                                        </p:attrNameLst>
                                      </p:cBhvr>
                                      <p:rCtr x="-13698" y="-2069"/>
                                    </p:animMotion>
                                  </p:childTnLst>
                                </p:cTn>
                              </p:par>
                            </p:childTnLst>
                          </p:cTn>
                        </p:par>
                        <p:par>
                          <p:cTn id="44" fill="hold">
                            <p:stCondLst>
                              <p:cond delay="13700"/>
                            </p:stCondLst>
                            <p:childTnLst>
                              <p:par>
                                <p:cTn id="45" presetID="26" presetClass="entr" presetSubtype="0" fill="hold" grpId="0" nodeType="afterEffect">
                                  <p:stCondLst>
                                    <p:cond delay="0"/>
                                  </p:stCondLst>
                                  <p:iterate type="lt">
                                    <p:tmPct val="10000"/>
                                  </p:iterate>
                                  <p:childTnLst>
                                    <p:set>
                                      <p:cBhvr>
                                        <p:cTn id="46" dur="1" fill="hold">
                                          <p:stCondLst>
                                            <p:cond delay="0"/>
                                          </p:stCondLst>
                                        </p:cTn>
                                        <p:tgtEl>
                                          <p:spTgt spid="6"/>
                                        </p:tgtEl>
                                        <p:attrNameLst>
                                          <p:attrName>style.visibility</p:attrName>
                                        </p:attrNameLst>
                                      </p:cBhvr>
                                      <p:to>
                                        <p:strVal val="visible"/>
                                      </p:to>
                                    </p:set>
                                    <p:animEffect transition="in" filter="wipe(down)">
                                      <p:cBhvr>
                                        <p:cTn id="47" dur="290">
                                          <p:stCondLst>
                                            <p:cond delay="0"/>
                                          </p:stCondLst>
                                        </p:cTn>
                                        <p:tgtEl>
                                          <p:spTgt spid="6"/>
                                        </p:tgtEl>
                                      </p:cBhvr>
                                    </p:animEffect>
                                    <p:anim calcmode="lin" valueType="num">
                                      <p:cBhvr>
                                        <p:cTn id="48" dur="911" tmFilter="0,0; 0.14,0.36; 0.43,0.73; 0.71,0.91; 1.0,1.0">
                                          <p:stCondLst>
                                            <p:cond delay="0"/>
                                          </p:stCondLst>
                                        </p:cTn>
                                        <p:tgtEl>
                                          <p:spTgt spid="6"/>
                                        </p:tgtEl>
                                        <p:attrNameLst>
                                          <p:attrName>ppt_x</p:attrName>
                                        </p:attrNameLst>
                                      </p:cBhvr>
                                      <p:tavLst>
                                        <p:tav tm="0">
                                          <p:val>
                                            <p:strVal val="#ppt_x-0.25"/>
                                          </p:val>
                                        </p:tav>
                                        <p:tav tm="100000">
                                          <p:val>
                                            <p:strVal val="#ppt_x"/>
                                          </p:val>
                                        </p:tav>
                                      </p:tavLst>
                                    </p:anim>
                                    <p:anim calcmode="lin" valueType="num">
                                      <p:cBhvr>
                                        <p:cTn id="49" dur="332" tmFilter="0.0,0.0; 0.25,0.07; 0.50,0.2; 0.75,0.467; 1.0,1.0">
                                          <p:stCondLst>
                                            <p:cond delay="0"/>
                                          </p:stCondLst>
                                        </p:cTn>
                                        <p:tgtEl>
                                          <p:spTgt spid="6"/>
                                        </p:tgtEl>
                                        <p:attrNameLst>
                                          <p:attrName>ppt_y</p:attrName>
                                        </p:attrNameLst>
                                      </p:cBhvr>
                                      <p:tavLst>
                                        <p:tav tm="0" fmla="#ppt_y-sin(pi*$)/3">
                                          <p:val>
                                            <p:fltVal val="0.5"/>
                                          </p:val>
                                        </p:tav>
                                        <p:tav tm="100000">
                                          <p:val>
                                            <p:fltVal val="1"/>
                                          </p:val>
                                        </p:tav>
                                      </p:tavLst>
                                    </p:anim>
                                    <p:anim calcmode="lin" valueType="num">
                                      <p:cBhvr>
                                        <p:cTn id="50" dur="332" tmFilter="0, 0; 0.125,0.2665; 0.25,0.4; 0.375,0.465; 0.5,0.5;  0.625,0.535; 0.75,0.6; 0.875,0.7335; 1,1">
                                          <p:stCondLst>
                                            <p:cond delay="332"/>
                                          </p:stCondLst>
                                        </p:cTn>
                                        <p:tgtEl>
                                          <p:spTgt spid="6"/>
                                        </p:tgtEl>
                                        <p:attrNameLst>
                                          <p:attrName>ppt_y</p:attrName>
                                        </p:attrNameLst>
                                      </p:cBhvr>
                                      <p:tavLst>
                                        <p:tav tm="0" fmla="#ppt_y-sin(pi*$)/9">
                                          <p:val>
                                            <p:fltVal val="0"/>
                                          </p:val>
                                        </p:tav>
                                        <p:tav tm="100000">
                                          <p:val>
                                            <p:fltVal val="1"/>
                                          </p:val>
                                        </p:tav>
                                      </p:tavLst>
                                    </p:anim>
                                    <p:anim calcmode="lin" valueType="num">
                                      <p:cBhvr>
                                        <p:cTn id="51" dur="166" tmFilter="0, 0; 0.125,0.2665; 0.25,0.4; 0.375,0.465; 0.5,0.5;  0.625,0.535; 0.75,0.6; 0.875,0.7335; 1,1">
                                          <p:stCondLst>
                                            <p:cond delay="662"/>
                                          </p:stCondLst>
                                        </p:cTn>
                                        <p:tgtEl>
                                          <p:spTgt spid="6"/>
                                        </p:tgtEl>
                                        <p:attrNameLst>
                                          <p:attrName>ppt_y</p:attrName>
                                        </p:attrNameLst>
                                      </p:cBhvr>
                                      <p:tavLst>
                                        <p:tav tm="0" fmla="#ppt_y-sin(pi*$)/27">
                                          <p:val>
                                            <p:fltVal val="0"/>
                                          </p:val>
                                        </p:tav>
                                        <p:tav tm="100000">
                                          <p:val>
                                            <p:fltVal val="1"/>
                                          </p:val>
                                        </p:tav>
                                      </p:tavLst>
                                    </p:anim>
                                    <p:anim calcmode="lin" valueType="num">
                                      <p:cBhvr>
                                        <p:cTn id="52" dur="82" tmFilter="0, 0; 0.125,0.2665; 0.25,0.4; 0.375,0.465; 0.5,0.5;  0.625,0.535; 0.75,0.6; 0.875,0.7335; 1,1">
                                          <p:stCondLst>
                                            <p:cond delay="828"/>
                                          </p:stCondLst>
                                        </p:cTn>
                                        <p:tgtEl>
                                          <p:spTgt spid="6"/>
                                        </p:tgtEl>
                                        <p:attrNameLst>
                                          <p:attrName>ppt_y</p:attrName>
                                        </p:attrNameLst>
                                      </p:cBhvr>
                                      <p:tavLst>
                                        <p:tav tm="0" fmla="#ppt_y-sin(pi*$)/81">
                                          <p:val>
                                            <p:fltVal val="0"/>
                                          </p:val>
                                        </p:tav>
                                        <p:tav tm="100000">
                                          <p:val>
                                            <p:fltVal val="1"/>
                                          </p:val>
                                        </p:tav>
                                      </p:tavLst>
                                    </p:anim>
                                    <p:animScale>
                                      <p:cBhvr>
                                        <p:cTn id="53" dur="13">
                                          <p:stCondLst>
                                            <p:cond delay="325"/>
                                          </p:stCondLst>
                                        </p:cTn>
                                        <p:tgtEl>
                                          <p:spTgt spid="6"/>
                                        </p:tgtEl>
                                      </p:cBhvr>
                                      <p:to x="100000" y="60000"/>
                                    </p:animScale>
                                    <p:animScale>
                                      <p:cBhvr>
                                        <p:cTn id="54" dur="83" decel="50000">
                                          <p:stCondLst>
                                            <p:cond delay="338"/>
                                          </p:stCondLst>
                                        </p:cTn>
                                        <p:tgtEl>
                                          <p:spTgt spid="6"/>
                                        </p:tgtEl>
                                      </p:cBhvr>
                                      <p:to x="100000" y="100000"/>
                                    </p:animScale>
                                    <p:animScale>
                                      <p:cBhvr>
                                        <p:cTn id="55" dur="13">
                                          <p:stCondLst>
                                            <p:cond delay="656"/>
                                          </p:stCondLst>
                                        </p:cTn>
                                        <p:tgtEl>
                                          <p:spTgt spid="6"/>
                                        </p:tgtEl>
                                      </p:cBhvr>
                                      <p:to x="100000" y="80000"/>
                                    </p:animScale>
                                    <p:animScale>
                                      <p:cBhvr>
                                        <p:cTn id="56" dur="83" decel="50000">
                                          <p:stCondLst>
                                            <p:cond delay="669"/>
                                          </p:stCondLst>
                                        </p:cTn>
                                        <p:tgtEl>
                                          <p:spTgt spid="6"/>
                                        </p:tgtEl>
                                      </p:cBhvr>
                                      <p:to x="100000" y="100000"/>
                                    </p:animScale>
                                    <p:animScale>
                                      <p:cBhvr>
                                        <p:cTn id="57" dur="13">
                                          <p:stCondLst>
                                            <p:cond delay="821"/>
                                          </p:stCondLst>
                                        </p:cTn>
                                        <p:tgtEl>
                                          <p:spTgt spid="6"/>
                                        </p:tgtEl>
                                      </p:cBhvr>
                                      <p:to x="100000" y="90000"/>
                                    </p:animScale>
                                    <p:animScale>
                                      <p:cBhvr>
                                        <p:cTn id="58" dur="83" decel="50000">
                                          <p:stCondLst>
                                            <p:cond delay="834"/>
                                          </p:stCondLst>
                                        </p:cTn>
                                        <p:tgtEl>
                                          <p:spTgt spid="6"/>
                                        </p:tgtEl>
                                      </p:cBhvr>
                                      <p:to x="100000" y="100000"/>
                                    </p:animScale>
                                    <p:animScale>
                                      <p:cBhvr>
                                        <p:cTn id="59" dur="13">
                                          <p:stCondLst>
                                            <p:cond delay="904"/>
                                          </p:stCondLst>
                                        </p:cTn>
                                        <p:tgtEl>
                                          <p:spTgt spid="6"/>
                                        </p:tgtEl>
                                      </p:cBhvr>
                                      <p:to x="100000" y="95000"/>
                                    </p:animScale>
                                    <p:animScale>
                                      <p:cBhvr>
                                        <p:cTn id="60" dur="83" decel="50000">
                                          <p:stCondLst>
                                            <p:cond delay="917"/>
                                          </p:stCondLst>
                                        </p:cTn>
                                        <p:tgtEl>
                                          <p:spTgt spid="6"/>
                                        </p:tgtEl>
                                      </p:cBhvr>
                                      <p:to x="100000" y="100000"/>
                                    </p:animScale>
                                  </p:childTnLst>
                                </p:cTn>
                              </p:par>
                              <p:par>
                                <p:cTn id="61" presetID="41" presetClass="entr" presetSubtype="0" fill="hold" grpId="0" nodeType="withEffect">
                                  <p:stCondLst>
                                    <p:cond delay="1800"/>
                                  </p:stCondLst>
                                  <p:iterate type="lt">
                                    <p:tmPct val="10000"/>
                                  </p:iterate>
                                  <p:childTnLst>
                                    <p:set>
                                      <p:cBhvr>
                                        <p:cTn id="62" dur="1" fill="hold">
                                          <p:stCondLst>
                                            <p:cond delay="0"/>
                                          </p:stCondLst>
                                        </p:cTn>
                                        <p:tgtEl>
                                          <p:spTgt spid="2"/>
                                        </p:tgtEl>
                                        <p:attrNameLst>
                                          <p:attrName>style.visibility</p:attrName>
                                        </p:attrNameLst>
                                      </p:cBhvr>
                                      <p:to>
                                        <p:strVal val="visible"/>
                                      </p:to>
                                    </p:set>
                                    <p:anim calcmode="lin" valueType="num">
                                      <p:cBhvr>
                                        <p:cTn id="63" dur="500" fill="hold"/>
                                        <p:tgtEl>
                                          <p:spTgt spid="2"/>
                                        </p:tgtEl>
                                        <p:attrNameLst>
                                          <p:attrName>ppt_x</p:attrName>
                                        </p:attrNameLst>
                                      </p:cBhvr>
                                      <p:tavLst>
                                        <p:tav tm="0">
                                          <p:val>
                                            <p:strVal val="#ppt_x"/>
                                          </p:val>
                                        </p:tav>
                                        <p:tav tm="50000">
                                          <p:val>
                                            <p:strVal val="#ppt_x+.1"/>
                                          </p:val>
                                        </p:tav>
                                        <p:tav tm="100000">
                                          <p:val>
                                            <p:strVal val="#ppt_x"/>
                                          </p:val>
                                        </p:tav>
                                      </p:tavLst>
                                    </p:anim>
                                    <p:anim calcmode="lin" valueType="num">
                                      <p:cBhvr>
                                        <p:cTn id="64" dur="500" fill="hold"/>
                                        <p:tgtEl>
                                          <p:spTgt spid="2"/>
                                        </p:tgtEl>
                                        <p:attrNameLst>
                                          <p:attrName>ppt_y</p:attrName>
                                        </p:attrNameLst>
                                      </p:cBhvr>
                                      <p:tavLst>
                                        <p:tav tm="0">
                                          <p:val>
                                            <p:strVal val="#ppt_y"/>
                                          </p:val>
                                        </p:tav>
                                        <p:tav tm="100000">
                                          <p:val>
                                            <p:strVal val="#ppt_y"/>
                                          </p:val>
                                        </p:tav>
                                      </p:tavLst>
                                    </p:anim>
                                    <p:anim calcmode="lin" valueType="num">
                                      <p:cBhvr>
                                        <p:cTn id="65" dur="500" fill="hold"/>
                                        <p:tgtEl>
                                          <p:spTgt spid="2"/>
                                        </p:tgtEl>
                                        <p:attrNameLst>
                                          <p:attrName>ppt_h</p:attrName>
                                        </p:attrNameLst>
                                      </p:cBhvr>
                                      <p:tavLst>
                                        <p:tav tm="0">
                                          <p:val>
                                            <p:strVal val="#ppt_h/10"/>
                                          </p:val>
                                        </p:tav>
                                        <p:tav tm="50000">
                                          <p:val>
                                            <p:strVal val="#ppt_h+.01"/>
                                          </p:val>
                                        </p:tav>
                                        <p:tav tm="100000">
                                          <p:val>
                                            <p:strVal val="#ppt_h"/>
                                          </p:val>
                                        </p:tav>
                                      </p:tavLst>
                                    </p:anim>
                                    <p:anim calcmode="lin" valueType="num">
                                      <p:cBhvr>
                                        <p:cTn id="66" dur="500" fill="hold"/>
                                        <p:tgtEl>
                                          <p:spTgt spid="2"/>
                                        </p:tgtEl>
                                        <p:attrNameLst>
                                          <p:attrName>ppt_w</p:attrName>
                                        </p:attrNameLst>
                                      </p:cBhvr>
                                      <p:tavLst>
                                        <p:tav tm="0">
                                          <p:val>
                                            <p:strVal val="#ppt_w/10"/>
                                          </p:val>
                                        </p:tav>
                                        <p:tav tm="50000">
                                          <p:val>
                                            <p:strVal val="#ppt_w+.01"/>
                                          </p:val>
                                        </p:tav>
                                        <p:tav tm="100000">
                                          <p:val>
                                            <p:strVal val="#ppt_w"/>
                                          </p:val>
                                        </p:tav>
                                      </p:tavLst>
                                    </p:anim>
                                    <p:animEffect transition="in" filter="fade">
                                      <p:cBhvr>
                                        <p:cTn id="67" dur="500" tmFilter="0,0; .5, 1; 1, 1"/>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P spid="6" grpId="0"/>
      <p:bldP spid="19" grpId="0"/>
      <p:bldP spid="12" grpId="0"/>
      <p:bldP spid="2" grpId="0"/>
      <p:bldP spid="3" grpId="0"/>
    </p:bld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8" name="7 Rectángulo"/>
          <p:cNvSpPr/>
          <p:nvPr/>
        </p:nvSpPr>
        <p:spPr>
          <a:xfrm>
            <a:off x="3586794" y="4056454"/>
            <a:ext cx="5270218" cy="1015663"/>
          </a:xfrm>
          <a:prstGeom prst="rect">
            <a:avLst/>
          </a:prstGeom>
        </p:spPr>
        <p:txBody>
          <a:bodyPr wrap="square">
            <a:spAutoFit/>
          </a:bodyPr>
          <a:lstStyle/>
          <a:p>
            <a:r>
              <a:rPr lang="es-AR" sz="1200" dirty="0">
                <a:solidFill>
                  <a:schemeClr val="bg1"/>
                </a:solidFill>
              </a:rPr>
              <a:t>El cóndor andino fue adoptado como ave nacional de Bolivia, Chile, Ecuador y Colombia. Esta ave de presa habita la cordillera de los Andes y zonas aledañas, y llega a vivir unos 50 años. Anida en zonas rocosas inaccesibles, por encima de los 1,000 metros de altura, y su tasa reproductiva es baja, ya que suele poner un huevo cada dos años, aproximadamente.</a:t>
            </a:r>
          </a:p>
        </p:txBody>
      </p:sp>
      <p:sp>
        <p:nvSpPr>
          <p:cNvPr id="4" name="3 Rectángulo"/>
          <p:cNvSpPr/>
          <p:nvPr/>
        </p:nvSpPr>
        <p:spPr>
          <a:xfrm>
            <a:off x="-2390492" y="2638258"/>
            <a:ext cx="2209964" cy="523220"/>
          </a:xfrm>
          <a:prstGeom prst="rect">
            <a:avLst/>
          </a:prstGeom>
        </p:spPr>
        <p:txBody>
          <a:bodyPr wrap="none">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es-AR" sz="2800" b="1" dirty="0">
                <a:ln w="11430"/>
                <a:solidFill>
                  <a:schemeClr val="tx2">
                    <a:lumMod val="60000"/>
                    <a:lumOff val="40000"/>
                  </a:schemeClr>
                </a:solidFill>
                <a:effectLst/>
              </a:rPr>
              <a:t>Ave Nacional </a:t>
            </a:r>
          </a:p>
        </p:txBody>
      </p:sp>
      <p:pic>
        <p:nvPicPr>
          <p:cNvPr id="2" name="Picture 2"/>
          <p:cNvPicPr>
            <a:picLocks noChangeAspect="1" noChangeArrowheads="1"/>
          </p:cNvPicPr>
          <p:nvPr/>
        </p:nvPicPr>
        <p:blipFill>
          <a:blip r:embed="rId2">
            <a:extLst>
              <a:ext uri="{28A0092B-C50C-407E-A947-70E740481C1C}">
                <a14:useLocalDpi xmlns:a14="http://schemas.microsoft.com/office/drawing/2010/main"/>
              </a:ext>
            </a:extLst>
          </a:blip>
          <a:stretch>
            <a:fillRect/>
          </a:stretch>
        </p:blipFill>
        <p:spPr bwMode="auto">
          <a:xfrm>
            <a:off x="223102" y="633162"/>
            <a:ext cx="3628817" cy="2419211"/>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perspectiveContrastingRightFacing">
              <a:rot lat="623785" lon="19500000" rev="213211"/>
            </a:camera>
            <a:lightRig rig="threePt" dir="t">
              <a:rot lat="0" lon="0" rev="2700000"/>
            </a:lightRig>
          </a:scene3d>
          <a:sp3d>
            <a:bevelT h="38100"/>
            <a:contourClr>
              <a:srgbClr val="C0C0C0"/>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4 Rectángulo"/>
          <p:cNvSpPr/>
          <p:nvPr/>
        </p:nvSpPr>
        <p:spPr>
          <a:xfrm>
            <a:off x="803834" y="4379619"/>
            <a:ext cx="2668487" cy="369332"/>
          </a:xfrm>
          <a:prstGeom prst="rect">
            <a:avLst/>
          </a:prstGeom>
        </p:spPr>
        <p:txBody>
          <a:bodyPr wrap="none">
            <a:spAutoFit/>
          </a:bodyPr>
          <a:lstStyle/>
          <a:p>
            <a:r>
              <a:rPr lang="es-AR" dirty="0" smtClean="0">
                <a:solidFill>
                  <a:schemeClr val="accent6">
                    <a:lumMod val="60000"/>
                    <a:lumOff val="40000"/>
                  </a:schemeClr>
                </a:solidFill>
              </a:rPr>
              <a:t>Cóndor</a:t>
            </a:r>
            <a:r>
              <a:rPr lang="es-AR" dirty="0" smtClean="0">
                <a:solidFill>
                  <a:schemeClr val="bg1"/>
                </a:solidFill>
              </a:rPr>
              <a:t>  -  </a:t>
            </a:r>
            <a:r>
              <a:rPr lang="es-AR" i="1" dirty="0" smtClean="0">
                <a:solidFill>
                  <a:schemeClr val="bg1"/>
                </a:solidFill>
              </a:rPr>
              <a:t>(</a:t>
            </a:r>
            <a:r>
              <a:rPr lang="es-AR" i="1" dirty="0" err="1">
                <a:solidFill>
                  <a:schemeClr val="bg1"/>
                </a:solidFill>
              </a:rPr>
              <a:t>Vultur</a:t>
            </a:r>
            <a:r>
              <a:rPr lang="es-AR" i="1" dirty="0">
                <a:solidFill>
                  <a:schemeClr val="bg1"/>
                </a:solidFill>
              </a:rPr>
              <a:t> </a:t>
            </a:r>
            <a:r>
              <a:rPr lang="es-AR" i="1" dirty="0" err="1">
                <a:solidFill>
                  <a:schemeClr val="bg1"/>
                </a:solidFill>
              </a:rPr>
              <a:t>gryphus</a:t>
            </a:r>
            <a:r>
              <a:rPr lang="es-AR" i="1" dirty="0" smtClean="0">
                <a:solidFill>
                  <a:schemeClr val="bg1"/>
                </a:solidFill>
              </a:rPr>
              <a:t>)</a:t>
            </a:r>
            <a:endParaRPr lang="es-AR" i="1" dirty="0">
              <a:solidFill>
                <a:schemeClr val="bg1"/>
              </a:solidFill>
            </a:endParaRPr>
          </a:p>
        </p:txBody>
      </p:sp>
      <p:pic>
        <p:nvPicPr>
          <p:cNvPr id="4099" name="Picture 3"/>
          <p:cNvPicPr>
            <a:picLocks noChangeAspect="1" noChangeArrowheads="1"/>
          </p:cNvPicPr>
          <p:nvPr/>
        </p:nvPicPr>
        <p:blipFill>
          <a:blip r:embed="rId3">
            <a:extLst>
              <a:ext uri="{28A0092B-C50C-407E-A947-70E740481C1C}">
                <a14:useLocalDpi xmlns:a14="http://schemas.microsoft.com/office/drawing/2010/main"/>
              </a:ext>
            </a:extLst>
          </a:blip>
          <a:stretch>
            <a:fillRect/>
          </a:stretch>
        </p:blipFill>
        <p:spPr bwMode="auto">
          <a:xfrm>
            <a:off x="5953862" y="2071713"/>
            <a:ext cx="2984573" cy="1984741"/>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100" name="Picture 4"/>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6444208" y="123478"/>
            <a:ext cx="2383555" cy="1948235"/>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101" name="Picture 5"/>
          <p:cNvPicPr>
            <a:picLocks noChangeAspect="1" noChangeArrowheads="1"/>
          </p:cNvPicPr>
          <p:nvPr/>
        </p:nvPicPr>
        <p:blipFill rotWithShape="1">
          <a:blip r:embed="rId5" cstate="screen">
            <a:extLst>
              <a:ext uri="{28A0092B-C50C-407E-A947-70E740481C1C}">
                <a14:useLocalDpi xmlns:a14="http://schemas.microsoft.com/office/drawing/2010/main"/>
              </a:ext>
            </a:extLst>
          </a:blip>
          <a:srcRect l="1851" t="3881" r="6407" b="5677"/>
          <a:stretch/>
        </p:blipFill>
        <p:spPr bwMode="auto">
          <a:xfrm>
            <a:off x="3851919" y="249795"/>
            <a:ext cx="2283451" cy="1492138"/>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102" name="Picture 6"/>
          <p:cNvPicPr>
            <a:picLocks noChangeAspect="1" noChangeArrowheads="1"/>
          </p:cNvPicPr>
          <p:nvPr/>
        </p:nvPicPr>
        <p:blipFill>
          <a:blip r:embed="rId6" cstate="screen">
            <a:extLst>
              <a:ext uri="{28A0092B-C50C-407E-A947-70E740481C1C}">
                <a14:useLocalDpi xmlns:a14="http://schemas.microsoft.com/office/drawing/2010/main"/>
              </a:ext>
            </a:extLst>
          </a:blip>
          <a:stretch>
            <a:fillRect/>
          </a:stretch>
        </p:blipFill>
        <p:spPr bwMode="auto">
          <a:xfrm>
            <a:off x="3851919" y="1852276"/>
            <a:ext cx="1916235" cy="2095184"/>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0" name="9 CuadroTexto"/>
          <p:cNvSpPr txBox="1"/>
          <p:nvPr/>
        </p:nvSpPr>
        <p:spPr>
          <a:xfrm rot="18883918">
            <a:off x="8183523" y="4597287"/>
            <a:ext cx="1021433" cy="369332"/>
          </a:xfrm>
          <a:prstGeom prst="rect">
            <a:avLst/>
          </a:prstGeom>
          <a:noFill/>
        </p:spPr>
        <p:txBody>
          <a:bodyPr wrap="none" rtlCol="0">
            <a:spAutoFit/>
          </a:bodyPr>
          <a:lstStyle/>
          <a:p>
            <a:pPr algn="ctr"/>
            <a:r>
              <a:rPr lang="es-AR" dirty="0" err="1" smtClean="0">
                <a:solidFill>
                  <a:schemeClr val="bg1"/>
                </a:solidFill>
                <a:latin typeface="Alex Brush" pitchFamily="2" charset="0"/>
              </a:rPr>
              <a:t>RaúlTM</a:t>
            </a:r>
            <a:endParaRPr lang="es-AR" dirty="0" smtClean="0">
              <a:solidFill>
                <a:schemeClr val="bg1"/>
              </a:solidFill>
              <a:latin typeface="Alex Brush" pitchFamily="2" charset="0"/>
            </a:endParaRPr>
          </a:p>
        </p:txBody>
      </p:sp>
    </p:spTree>
    <p:extLst>
      <p:ext uri="{BB962C8B-B14F-4D97-AF65-F5344CB8AC3E}">
        <p14:creationId xmlns:p14="http://schemas.microsoft.com/office/powerpoint/2010/main" val="2774587437"/>
      </p:ext>
    </p:extLst>
  </p:cSld>
  <p:clrMapOvr>
    <a:masterClrMapping/>
  </p:clrMapOvr>
  <mc:AlternateContent xmlns:mc="http://schemas.openxmlformats.org/markup-compatibility/2006" xmlns:p14="http://schemas.microsoft.com/office/powerpoint/2010/main">
    <mc:Choice Requires="p14">
      <p:transition spd="slow" p14:dur="4000">
        <p14:vortex dir="d"/>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5"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ppt_w</p:attrName>
                                        </p:attrNameLst>
                                      </p:cBhvr>
                                      <p:tavLst>
                                        <p:tav tm="0" fmla="#ppt_w*sin(2.5*pi*$)">
                                          <p:val>
                                            <p:fltVal val="0"/>
                                          </p:val>
                                        </p:tav>
                                        <p:tav tm="100000">
                                          <p:val>
                                            <p:fltVal val="1"/>
                                          </p:val>
                                        </p:tav>
                                      </p:tavLst>
                                    </p:anim>
                                    <p:anim calcmode="lin" valueType="num">
                                      <p:cBhvr>
                                        <p:cTn id="9" dur="2000" fill="hold"/>
                                        <p:tgtEl>
                                          <p:spTgt spid="2"/>
                                        </p:tgtEl>
                                        <p:attrNameLst>
                                          <p:attrName>ppt_h</p:attrName>
                                        </p:attrNameLst>
                                      </p:cBhvr>
                                      <p:tavLst>
                                        <p:tav tm="0">
                                          <p:val>
                                            <p:strVal val="#ppt_h"/>
                                          </p:val>
                                        </p:tav>
                                        <p:tav tm="100000">
                                          <p:val>
                                            <p:strVal val="#ppt_h"/>
                                          </p:val>
                                        </p:tav>
                                      </p:tavLst>
                                    </p:anim>
                                  </p:childTnLst>
                                </p:cTn>
                              </p:par>
                            </p:childTnLst>
                          </p:cTn>
                        </p:par>
                        <p:par>
                          <p:cTn id="10" fill="hold">
                            <p:stCondLst>
                              <p:cond delay="2000"/>
                            </p:stCondLst>
                            <p:childTnLst>
                              <p:par>
                                <p:cTn id="11" presetID="52" presetClass="path" presetSubtype="0" fill="hold" grpId="0" nodeType="afterEffect">
                                  <p:stCondLst>
                                    <p:cond delay="0"/>
                                  </p:stCondLst>
                                  <p:iterate type="lt">
                                    <p:tmPct val="11000"/>
                                  </p:iterate>
                                  <p:childTnLst>
                                    <p:animMotion origin="layout" path="M 0.30018 -0.07162 C 0.29428 -0.04816 0.34671 0.01019 0.41858 0.05959 C 0.47518 0.09911 0.52431 0.11887 0.5283 0.1059 C 0.53126 0.0917 0.4882 0.04786 0.43039 0.00803 C 0.40122 -0.01111 0.37466 -0.02655 0.35504 -0.03457 C 0.32674 -0.04569 0.30851 -0.04631 0.30643 -0.03396 C 0.30504 -0.02716 0.30851 -0.01759 0.3158 -0.00648 C 0.33212 0.01853 0.36928 0.0528 0.41233 0.08275 C 0.46355 0.11887 0.50782 0.13708 0.51042 0.12443 C 0.51407 0.11208 0.47501 0.07287 0.42327 0.03674 C 0.39705 0.01915 0.37327 0.00525 0.35539 -0.00247 C 0.33039 -0.01142 0.31303 -0.01111 0.31112 -0.00092 C 0.30973 0.00433 0.31285 0.01328 0.31893 0.02378 C 0.3349 0.04601 0.36719 0.07719 0.40678 0.10497 C 0.45382 0.1377 0.49289 0.15221 0.49514 0.14141 C 0.49879 0.13091 0.4632 0.0954 0.4165 0.0633 C 0.39358 0.04693 0.37188 0.03427 0.35521 0.02717 C 0.33212 0.01853 0.31841 0.01915 0.31598 0.02903 C 0.31546 0.03397 0.31754 0.04199 0.3231 0.05064 C 0.33698 0.07101 0.36632 0.09911 0.40226 0.12412 C 0.44358 0.1519 0.479 0.16703 0.48126 0.15653 C 0.48386 0.14604 0.45313 0.11547 0.41077 0.08614 C 0.39011 0.07225 0.37066 0.06113 0.35608 0.05496 C 0.3349 0.04601 0.32171 0.04693 0.3191 0.05496 C 0.31806 0.05959 0.32153 0.067 0.32657 0.07472 C 0.33889 0.09324 0.36528 0.11918 0.39757 0.14017 C 0.43455 0.1658 0.46737 0.18062 0.46876 0.17074 C 0.47153 0.16178 0.44271 0.13276 0.40591 0.10683 C 0.38664 0.09417 0.36876 0.08367 0.35608 0.07966 C 0.33698 0.07101 0.32518 0.07163 0.32362 0.07904 C 0.32257 0.08398 0.32518 0.08954 0.32987 0.09664 C 0.3408 0.11455 0.36389 0.13585 0.39289 0.15653 C 0.42709 0.17907 0.45539 0.19173 0.45799 0.18339 C 0.46007 0.17568 0.43455 0.15005 0.40018 0.12597 C 0.38351 0.11424 0.36806 0.10559 0.35626 0.10096 C 0.33959 0.09386 0.32952 0.09479 0.32761 0.1022 C 0.32691 0.1059 0.32865 0.11053 0.33264 0.11702 C 0.34289 0.13214 0.36372 0.15159 0.39028 0.17074 C 0.42101 0.19173 0.44636 0.20284 0.44792 0.1942 C 0.44966 0.18772 0.42726 0.16425 0.39653 0.14388 C 0.38108 0.13245 0.36632 0.12473 0.35591 0.1201 C 0.3408 0.11455 0.33108 0.11393 0.32969 0.12072 C 0.32952 0.12443 0.33108 0.12875 0.33577 0.13523 C 0.34428 0.1482 0.36372 0.16672 0.38612 0.18278 C 0.41389 0.20223 0.43768 0.21149 0.43907 0.20531 C 0.44046 0.1979 0.41962 0.17691 0.39219 0.15839 C 0.37952 0.14912 0.3665 0.14171 0.35643 0.13832 C 0.34289 0.13214 0.33438 0.13245 0.33247 0.13801 C 0.33212 0.1411 0.33421 0.14604 0.33768 0.15159 C 0.34566 0.16333 0.36216 0.17969 0.38386 0.19327 C 0.40782 0.21087 0.42952 0.22013 0.43056 0.21365 C 0.4316 0.20778 0.41389 0.18988 0.38837 0.17197 C 0.37709 0.16394 0.36546 0.15746 0.35608 0.15314 C 0.3448 0.14974 0.33698 0.14974 0.33594 0.15468 C 0.33542 0.15715 0.33612 0.16117 0.33976 0.16518 C 0.34671 0.17691 0.36233 0.19111 0.3816 0.20531 C 0.40382 0.22013 0.42292 0.22693 0.42344 0.22291 C 0.42466 0.21705 0.40816 0.19976 0.38629 0.18494 C 0.37431 0.17722 0.36389 0.17135 0.35695 0.16888 C 0.34566 0.16333 0.33872 0.16394 0.33803 0.16827 C 0.33716 0.17043 0.33872 0.17475 0.34115 0.17815 C 0.34775 0.18864 0.36233 0.20192 0.379 0.21365 C 0.39931 0.22785 0.41615 0.23495 0.41719 0.23001 C 0.41806 0.22446 0.40261 0.20995 0.38334 0.19605 C 0.37292 0.18895 0.36389 0.18401 0.35643 0.18092 C 0.34671 0.17691 0.34011 0.17691 0.33924 0.18154 C 0.33924 0.1837 0.34046 0.18648 0.34306 0.1905 " pathEditMode="relative" rAng="1235586" ptsTypes="fffffffffffffffffffffffffffffffffffffffffffffffffffffffffffffffffff">
                                      <p:cBhvr>
                                        <p:cTn id="12" dur="2000" fill="hold"/>
                                        <p:tgtEl>
                                          <p:spTgt spid="4"/>
                                        </p:tgtEl>
                                        <p:attrNameLst>
                                          <p:attrName>ppt_x</p:attrName>
                                          <p:attrName>ppt_y</p:attrName>
                                        </p:attrNameLst>
                                      </p:cBhvr>
                                      <p:rCtr x="9497" y="17660"/>
                                    </p:animMotion>
                                  </p:childTnLst>
                                </p:cTn>
                              </p:par>
                            </p:childTnLst>
                          </p:cTn>
                        </p:par>
                        <p:par>
                          <p:cTn id="13" fill="hold">
                            <p:stCondLst>
                              <p:cond delay="6200"/>
                            </p:stCondLst>
                            <p:childTnLst>
                              <p:par>
                                <p:cTn id="14" presetID="26" presetClass="entr" presetSubtype="0" fill="hold" grpId="0" nodeType="afterEffect">
                                  <p:stCondLst>
                                    <p:cond delay="0"/>
                                  </p:stCondLst>
                                  <p:iterate type="lt">
                                    <p:tmPct val="10000"/>
                                  </p:iterate>
                                  <p:childTnLst>
                                    <p:set>
                                      <p:cBhvr>
                                        <p:cTn id="15" dur="1" fill="hold">
                                          <p:stCondLst>
                                            <p:cond delay="0"/>
                                          </p:stCondLst>
                                        </p:cTn>
                                        <p:tgtEl>
                                          <p:spTgt spid="5"/>
                                        </p:tgtEl>
                                        <p:attrNameLst>
                                          <p:attrName>style.visibility</p:attrName>
                                        </p:attrNameLst>
                                      </p:cBhvr>
                                      <p:to>
                                        <p:strVal val="visible"/>
                                      </p:to>
                                    </p:set>
                                    <p:animEffect transition="in" filter="wipe(down)">
                                      <p:cBhvr>
                                        <p:cTn id="16" dur="290">
                                          <p:stCondLst>
                                            <p:cond delay="0"/>
                                          </p:stCondLst>
                                        </p:cTn>
                                        <p:tgtEl>
                                          <p:spTgt spid="5"/>
                                        </p:tgtEl>
                                      </p:cBhvr>
                                    </p:animEffect>
                                    <p:anim calcmode="lin" valueType="num">
                                      <p:cBhvr>
                                        <p:cTn id="17" dur="911" tmFilter="0,0; 0.14,0.36; 0.43,0.73; 0.71,0.91; 1.0,1.0">
                                          <p:stCondLst>
                                            <p:cond delay="0"/>
                                          </p:stCondLst>
                                        </p:cTn>
                                        <p:tgtEl>
                                          <p:spTgt spid="5"/>
                                        </p:tgtEl>
                                        <p:attrNameLst>
                                          <p:attrName>ppt_x</p:attrName>
                                        </p:attrNameLst>
                                      </p:cBhvr>
                                      <p:tavLst>
                                        <p:tav tm="0">
                                          <p:val>
                                            <p:strVal val="#ppt_x-0.25"/>
                                          </p:val>
                                        </p:tav>
                                        <p:tav tm="100000">
                                          <p:val>
                                            <p:strVal val="#ppt_x"/>
                                          </p:val>
                                        </p:tav>
                                      </p:tavLst>
                                    </p:anim>
                                    <p:anim calcmode="lin" valueType="num">
                                      <p:cBhvr>
                                        <p:cTn id="18" dur="332" tmFilter="0.0,0.0; 0.25,0.07; 0.50,0.2; 0.75,0.467; 1.0,1.0">
                                          <p:stCondLst>
                                            <p:cond delay="0"/>
                                          </p:stCondLst>
                                        </p:cTn>
                                        <p:tgtEl>
                                          <p:spTgt spid="5"/>
                                        </p:tgtEl>
                                        <p:attrNameLst>
                                          <p:attrName>ppt_y</p:attrName>
                                        </p:attrNameLst>
                                      </p:cBhvr>
                                      <p:tavLst>
                                        <p:tav tm="0" fmla="#ppt_y-sin(pi*$)/3">
                                          <p:val>
                                            <p:fltVal val="0.5"/>
                                          </p:val>
                                        </p:tav>
                                        <p:tav tm="100000">
                                          <p:val>
                                            <p:fltVal val="1"/>
                                          </p:val>
                                        </p:tav>
                                      </p:tavLst>
                                    </p:anim>
                                    <p:anim calcmode="lin" valueType="num">
                                      <p:cBhvr>
                                        <p:cTn id="19" dur="332" tmFilter="0, 0; 0.125,0.2665; 0.25,0.4; 0.375,0.465; 0.5,0.5;  0.625,0.535; 0.75,0.6; 0.875,0.7335; 1,1">
                                          <p:stCondLst>
                                            <p:cond delay="332"/>
                                          </p:stCondLst>
                                        </p:cTn>
                                        <p:tgtEl>
                                          <p:spTgt spid="5"/>
                                        </p:tgtEl>
                                        <p:attrNameLst>
                                          <p:attrName>ppt_y</p:attrName>
                                        </p:attrNameLst>
                                      </p:cBhvr>
                                      <p:tavLst>
                                        <p:tav tm="0" fmla="#ppt_y-sin(pi*$)/9">
                                          <p:val>
                                            <p:fltVal val="0"/>
                                          </p:val>
                                        </p:tav>
                                        <p:tav tm="100000">
                                          <p:val>
                                            <p:fltVal val="1"/>
                                          </p:val>
                                        </p:tav>
                                      </p:tavLst>
                                    </p:anim>
                                    <p:anim calcmode="lin" valueType="num">
                                      <p:cBhvr>
                                        <p:cTn id="20" dur="166" tmFilter="0, 0; 0.125,0.2665; 0.25,0.4; 0.375,0.465; 0.5,0.5;  0.625,0.535; 0.75,0.6; 0.875,0.7335; 1,1">
                                          <p:stCondLst>
                                            <p:cond delay="662"/>
                                          </p:stCondLst>
                                        </p:cTn>
                                        <p:tgtEl>
                                          <p:spTgt spid="5"/>
                                        </p:tgtEl>
                                        <p:attrNameLst>
                                          <p:attrName>ppt_y</p:attrName>
                                        </p:attrNameLst>
                                      </p:cBhvr>
                                      <p:tavLst>
                                        <p:tav tm="0" fmla="#ppt_y-sin(pi*$)/27">
                                          <p:val>
                                            <p:fltVal val="0"/>
                                          </p:val>
                                        </p:tav>
                                        <p:tav tm="100000">
                                          <p:val>
                                            <p:fltVal val="1"/>
                                          </p:val>
                                        </p:tav>
                                      </p:tavLst>
                                    </p:anim>
                                    <p:anim calcmode="lin" valueType="num">
                                      <p:cBhvr>
                                        <p:cTn id="21" dur="82" tmFilter="0, 0; 0.125,0.2665; 0.25,0.4; 0.375,0.465; 0.5,0.5;  0.625,0.535; 0.75,0.6; 0.875,0.7335; 1,1">
                                          <p:stCondLst>
                                            <p:cond delay="828"/>
                                          </p:stCondLst>
                                        </p:cTn>
                                        <p:tgtEl>
                                          <p:spTgt spid="5"/>
                                        </p:tgtEl>
                                        <p:attrNameLst>
                                          <p:attrName>ppt_y</p:attrName>
                                        </p:attrNameLst>
                                      </p:cBhvr>
                                      <p:tavLst>
                                        <p:tav tm="0" fmla="#ppt_y-sin(pi*$)/81">
                                          <p:val>
                                            <p:fltVal val="0"/>
                                          </p:val>
                                        </p:tav>
                                        <p:tav tm="100000">
                                          <p:val>
                                            <p:fltVal val="1"/>
                                          </p:val>
                                        </p:tav>
                                      </p:tavLst>
                                    </p:anim>
                                    <p:animScale>
                                      <p:cBhvr>
                                        <p:cTn id="22" dur="13">
                                          <p:stCondLst>
                                            <p:cond delay="325"/>
                                          </p:stCondLst>
                                        </p:cTn>
                                        <p:tgtEl>
                                          <p:spTgt spid="5"/>
                                        </p:tgtEl>
                                      </p:cBhvr>
                                      <p:to x="100000" y="60000"/>
                                    </p:animScale>
                                    <p:animScale>
                                      <p:cBhvr>
                                        <p:cTn id="23" dur="83" decel="50000">
                                          <p:stCondLst>
                                            <p:cond delay="338"/>
                                          </p:stCondLst>
                                        </p:cTn>
                                        <p:tgtEl>
                                          <p:spTgt spid="5"/>
                                        </p:tgtEl>
                                      </p:cBhvr>
                                      <p:to x="100000" y="100000"/>
                                    </p:animScale>
                                    <p:animScale>
                                      <p:cBhvr>
                                        <p:cTn id="24" dur="13">
                                          <p:stCondLst>
                                            <p:cond delay="656"/>
                                          </p:stCondLst>
                                        </p:cTn>
                                        <p:tgtEl>
                                          <p:spTgt spid="5"/>
                                        </p:tgtEl>
                                      </p:cBhvr>
                                      <p:to x="100000" y="80000"/>
                                    </p:animScale>
                                    <p:animScale>
                                      <p:cBhvr>
                                        <p:cTn id="25" dur="83" decel="50000">
                                          <p:stCondLst>
                                            <p:cond delay="669"/>
                                          </p:stCondLst>
                                        </p:cTn>
                                        <p:tgtEl>
                                          <p:spTgt spid="5"/>
                                        </p:tgtEl>
                                      </p:cBhvr>
                                      <p:to x="100000" y="100000"/>
                                    </p:animScale>
                                    <p:animScale>
                                      <p:cBhvr>
                                        <p:cTn id="26" dur="13">
                                          <p:stCondLst>
                                            <p:cond delay="821"/>
                                          </p:stCondLst>
                                        </p:cTn>
                                        <p:tgtEl>
                                          <p:spTgt spid="5"/>
                                        </p:tgtEl>
                                      </p:cBhvr>
                                      <p:to x="100000" y="90000"/>
                                    </p:animScale>
                                    <p:animScale>
                                      <p:cBhvr>
                                        <p:cTn id="27" dur="83" decel="50000">
                                          <p:stCondLst>
                                            <p:cond delay="834"/>
                                          </p:stCondLst>
                                        </p:cTn>
                                        <p:tgtEl>
                                          <p:spTgt spid="5"/>
                                        </p:tgtEl>
                                      </p:cBhvr>
                                      <p:to x="100000" y="100000"/>
                                    </p:animScale>
                                    <p:animScale>
                                      <p:cBhvr>
                                        <p:cTn id="28" dur="13">
                                          <p:stCondLst>
                                            <p:cond delay="904"/>
                                          </p:stCondLst>
                                        </p:cTn>
                                        <p:tgtEl>
                                          <p:spTgt spid="5"/>
                                        </p:tgtEl>
                                      </p:cBhvr>
                                      <p:to x="100000" y="95000"/>
                                    </p:animScale>
                                    <p:animScale>
                                      <p:cBhvr>
                                        <p:cTn id="29" dur="83" decel="50000">
                                          <p:stCondLst>
                                            <p:cond delay="917"/>
                                          </p:stCondLst>
                                        </p:cTn>
                                        <p:tgtEl>
                                          <p:spTgt spid="5"/>
                                        </p:tgtEl>
                                      </p:cBhvr>
                                      <p:to x="100000" y="100000"/>
                                    </p:animScale>
                                  </p:childTnLst>
                                </p:cTn>
                              </p:par>
                            </p:childTnLst>
                          </p:cTn>
                        </p:par>
                        <p:par>
                          <p:cTn id="30" fill="hold">
                            <p:stCondLst>
                              <p:cond delay="9300"/>
                            </p:stCondLst>
                            <p:childTnLst>
                              <p:par>
                                <p:cTn id="31" presetID="53" presetClass="entr" presetSubtype="16" fill="hold" nodeType="afterEffect">
                                  <p:stCondLst>
                                    <p:cond delay="0"/>
                                  </p:stCondLst>
                                  <p:childTnLst>
                                    <p:set>
                                      <p:cBhvr>
                                        <p:cTn id="32" dur="1" fill="hold">
                                          <p:stCondLst>
                                            <p:cond delay="0"/>
                                          </p:stCondLst>
                                        </p:cTn>
                                        <p:tgtEl>
                                          <p:spTgt spid="4101"/>
                                        </p:tgtEl>
                                        <p:attrNameLst>
                                          <p:attrName>style.visibility</p:attrName>
                                        </p:attrNameLst>
                                      </p:cBhvr>
                                      <p:to>
                                        <p:strVal val="visible"/>
                                      </p:to>
                                    </p:set>
                                    <p:anim calcmode="lin" valueType="num">
                                      <p:cBhvr>
                                        <p:cTn id="33" dur="500" fill="hold"/>
                                        <p:tgtEl>
                                          <p:spTgt spid="4101"/>
                                        </p:tgtEl>
                                        <p:attrNameLst>
                                          <p:attrName>ppt_w</p:attrName>
                                        </p:attrNameLst>
                                      </p:cBhvr>
                                      <p:tavLst>
                                        <p:tav tm="0">
                                          <p:val>
                                            <p:fltVal val="0"/>
                                          </p:val>
                                        </p:tav>
                                        <p:tav tm="100000">
                                          <p:val>
                                            <p:strVal val="#ppt_w"/>
                                          </p:val>
                                        </p:tav>
                                      </p:tavLst>
                                    </p:anim>
                                    <p:anim calcmode="lin" valueType="num">
                                      <p:cBhvr>
                                        <p:cTn id="34" dur="500" fill="hold"/>
                                        <p:tgtEl>
                                          <p:spTgt spid="4101"/>
                                        </p:tgtEl>
                                        <p:attrNameLst>
                                          <p:attrName>ppt_h</p:attrName>
                                        </p:attrNameLst>
                                      </p:cBhvr>
                                      <p:tavLst>
                                        <p:tav tm="0">
                                          <p:val>
                                            <p:fltVal val="0"/>
                                          </p:val>
                                        </p:tav>
                                        <p:tav tm="100000">
                                          <p:val>
                                            <p:strVal val="#ppt_h"/>
                                          </p:val>
                                        </p:tav>
                                      </p:tavLst>
                                    </p:anim>
                                    <p:animEffect transition="in" filter="fade">
                                      <p:cBhvr>
                                        <p:cTn id="35" dur="500"/>
                                        <p:tgtEl>
                                          <p:spTgt spid="4101"/>
                                        </p:tgtEl>
                                      </p:cBhvr>
                                    </p:animEffect>
                                  </p:childTnLst>
                                </p:cTn>
                              </p:par>
                            </p:childTnLst>
                          </p:cTn>
                        </p:par>
                        <p:par>
                          <p:cTn id="36" fill="hold">
                            <p:stCondLst>
                              <p:cond delay="9800"/>
                            </p:stCondLst>
                            <p:childTnLst>
                              <p:par>
                                <p:cTn id="37" presetID="53" presetClass="entr" presetSubtype="16" fill="hold" nodeType="afterEffect">
                                  <p:stCondLst>
                                    <p:cond delay="0"/>
                                  </p:stCondLst>
                                  <p:childTnLst>
                                    <p:set>
                                      <p:cBhvr>
                                        <p:cTn id="38" dur="1" fill="hold">
                                          <p:stCondLst>
                                            <p:cond delay="0"/>
                                          </p:stCondLst>
                                        </p:cTn>
                                        <p:tgtEl>
                                          <p:spTgt spid="4100"/>
                                        </p:tgtEl>
                                        <p:attrNameLst>
                                          <p:attrName>style.visibility</p:attrName>
                                        </p:attrNameLst>
                                      </p:cBhvr>
                                      <p:to>
                                        <p:strVal val="visible"/>
                                      </p:to>
                                    </p:set>
                                    <p:anim calcmode="lin" valueType="num">
                                      <p:cBhvr>
                                        <p:cTn id="39" dur="500" fill="hold"/>
                                        <p:tgtEl>
                                          <p:spTgt spid="4100"/>
                                        </p:tgtEl>
                                        <p:attrNameLst>
                                          <p:attrName>ppt_w</p:attrName>
                                        </p:attrNameLst>
                                      </p:cBhvr>
                                      <p:tavLst>
                                        <p:tav tm="0">
                                          <p:val>
                                            <p:fltVal val="0"/>
                                          </p:val>
                                        </p:tav>
                                        <p:tav tm="100000">
                                          <p:val>
                                            <p:strVal val="#ppt_w"/>
                                          </p:val>
                                        </p:tav>
                                      </p:tavLst>
                                    </p:anim>
                                    <p:anim calcmode="lin" valueType="num">
                                      <p:cBhvr>
                                        <p:cTn id="40" dur="500" fill="hold"/>
                                        <p:tgtEl>
                                          <p:spTgt spid="4100"/>
                                        </p:tgtEl>
                                        <p:attrNameLst>
                                          <p:attrName>ppt_h</p:attrName>
                                        </p:attrNameLst>
                                      </p:cBhvr>
                                      <p:tavLst>
                                        <p:tav tm="0">
                                          <p:val>
                                            <p:fltVal val="0"/>
                                          </p:val>
                                        </p:tav>
                                        <p:tav tm="100000">
                                          <p:val>
                                            <p:strVal val="#ppt_h"/>
                                          </p:val>
                                        </p:tav>
                                      </p:tavLst>
                                    </p:anim>
                                    <p:animEffect transition="in" filter="fade">
                                      <p:cBhvr>
                                        <p:cTn id="41" dur="500"/>
                                        <p:tgtEl>
                                          <p:spTgt spid="4100"/>
                                        </p:tgtEl>
                                      </p:cBhvr>
                                    </p:animEffect>
                                  </p:childTnLst>
                                </p:cTn>
                              </p:par>
                            </p:childTnLst>
                          </p:cTn>
                        </p:par>
                        <p:par>
                          <p:cTn id="42" fill="hold">
                            <p:stCondLst>
                              <p:cond delay="10300"/>
                            </p:stCondLst>
                            <p:childTnLst>
                              <p:par>
                                <p:cTn id="43" presetID="53" presetClass="entr" presetSubtype="16" fill="hold" nodeType="afterEffect">
                                  <p:stCondLst>
                                    <p:cond delay="0"/>
                                  </p:stCondLst>
                                  <p:childTnLst>
                                    <p:set>
                                      <p:cBhvr>
                                        <p:cTn id="44" dur="1" fill="hold">
                                          <p:stCondLst>
                                            <p:cond delay="0"/>
                                          </p:stCondLst>
                                        </p:cTn>
                                        <p:tgtEl>
                                          <p:spTgt spid="4102"/>
                                        </p:tgtEl>
                                        <p:attrNameLst>
                                          <p:attrName>style.visibility</p:attrName>
                                        </p:attrNameLst>
                                      </p:cBhvr>
                                      <p:to>
                                        <p:strVal val="visible"/>
                                      </p:to>
                                    </p:set>
                                    <p:anim calcmode="lin" valueType="num">
                                      <p:cBhvr>
                                        <p:cTn id="45" dur="500" fill="hold"/>
                                        <p:tgtEl>
                                          <p:spTgt spid="4102"/>
                                        </p:tgtEl>
                                        <p:attrNameLst>
                                          <p:attrName>ppt_w</p:attrName>
                                        </p:attrNameLst>
                                      </p:cBhvr>
                                      <p:tavLst>
                                        <p:tav tm="0">
                                          <p:val>
                                            <p:fltVal val="0"/>
                                          </p:val>
                                        </p:tav>
                                        <p:tav tm="100000">
                                          <p:val>
                                            <p:strVal val="#ppt_w"/>
                                          </p:val>
                                        </p:tav>
                                      </p:tavLst>
                                    </p:anim>
                                    <p:anim calcmode="lin" valueType="num">
                                      <p:cBhvr>
                                        <p:cTn id="46" dur="500" fill="hold"/>
                                        <p:tgtEl>
                                          <p:spTgt spid="4102"/>
                                        </p:tgtEl>
                                        <p:attrNameLst>
                                          <p:attrName>ppt_h</p:attrName>
                                        </p:attrNameLst>
                                      </p:cBhvr>
                                      <p:tavLst>
                                        <p:tav tm="0">
                                          <p:val>
                                            <p:fltVal val="0"/>
                                          </p:val>
                                        </p:tav>
                                        <p:tav tm="100000">
                                          <p:val>
                                            <p:strVal val="#ppt_h"/>
                                          </p:val>
                                        </p:tav>
                                      </p:tavLst>
                                    </p:anim>
                                    <p:animEffect transition="in" filter="fade">
                                      <p:cBhvr>
                                        <p:cTn id="47" dur="500"/>
                                        <p:tgtEl>
                                          <p:spTgt spid="4102"/>
                                        </p:tgtEl>
                                      </p:cBhvr>
                                    </p:animEffect>
                                  </p:childTnLst>
                                </p:cTn>
                              </p:par>
                            </p:childTnLst>
                          </p:cTn>
                        </p:par>
                        <p:par>
                          <p:cTn id="48" fill="hold">
                            <p:stCondLst>
                              <p:cond delay="10800"/>
                            </p:stCondLst>
                            <p:childTnLst>
                              <p:par>
                                <p:cTn id="49" presetID="53" presetClass="entr" presetSubtype="16" fill="hold" nodeType="afterEffect">
                                  <p:stCondLst>
                                    <p:cond delay="0"/>
                                  </p:stCondLst>
                                  <p:childTnLst>
                                    <p:set>
                                      <p:cBhvr>
                                        <p:cTn id="50" dur="1" fill="hold">
                                          <p:stCondLst>
                                            <p:cond delay="0"/>
                                          </p:stCondLst>
                                        </p:cTn>
                                        <p:tgtEl>
                                          <p:spTgt spid="4099"/>
                                        </p:tgtEl>
                                        <p:attrNameLst>
                                          <p:attrName>style.visibility</p:attrName>
                                        </p:attrNameLst>
                                      </p:cBhvr>
                                      <p:to>
                                        <p:strVal val="visible"/>
                                      </p:to>
                                    </p:set>
                                    <p:anim calcmode="lin" valueType="num">
                                      <p:cBhvr>
                                        <p:cTn id="51" dur="500" fill="hold"/>
                                        <p:tgtEl>
                                          <p:spTgt spid="4099"/>
                                        </p:tgtEl>
                                        <p:attrNameLst>
                                          <p:attrName>ppt_w</p:attrName>
                                        </p:attrNameLst>
                                      </p:cBhvr>
                                      <p:tavLst>
                                        <p:tav tm="0">
                                          <p:val>
                                            <p:fltVal val="0"/>
                                          </p:val>
                                        </p:tav>
                                        <p:tav tm="100000">
                                          <p:val>
                                            <p:strVal val="#ppt_w"/>
                                          </p:val>
                                        </p:tav>
                                      </p:tavLst>
                                    </p:anim>
                                    <p:anim calcmode="lin" valueType="num">
                                      <p:cBhvr>
                                        <p:cTn id="52" dur="500" fill="hold"/>
                                        <p:tgtEl>
                                          <p:spTgt spid="4099"/>
                                        </p:tgtEl>
                                        <p:attrNameLst>
                                          <p:attrName>ppt_h</p:attrName>
                                        </p:attrNameLst>
                                      </p:cBhvr>
                                      <p:tavLst>
                                        <p:tav tm="0">
                                          <p:val>
                                            <p:fltVal val="0"/>
                                          </p:val>
                                        </p:tav>
                                        <p:tav tm="100000">
                                          <p:val>
                                            <p:strVal val="#ppt_h"/>
                                          </p:val>
                                        </p:tav>
                                      </p:tavLst>
                                    </p:anim>
                                    <p:animEffect transition="in" filter="fade">
                                      <p:cBhvr>
                                        <p:cTn id="53" dur="500"/>
                                        <p:tgtEl>
                                          <p:spTgt spid="4099"/>
                                        </p:tgtEl>
                                      </p:cBhvr>
                                    </p:animEffect>
                                  </p:childTnLst>
                                </p:cTn>
                              </p:par>
                            </p:childTnLst>
                          </p:cTn>
                        </p:par>
                        <p:par>
                          <p:cTn id="54" fill="hold">
                            <p:stCondLst>
                              <p:cond delay="11300"/>
                            </p:stCondLst>
                            <p:childTnLst>
                              <p:par>
                                <p:cTn id="55" presetID="41" presetClass="entr" presetSubtype="0" fill="hold" grpId="0" nodeType="afterEffect">
                                  <p:stCondLst>
                                    <p:cond delay="0"/>
                                  </p:stCondLst>
                                  <p:iterate type="lt">
                                    <p:tmPct val="10000"/>
                                  </p:iterate>
                                  <p:childTnLst>
                                    <p:set>
                                      <p:cBhvr>
                                        <p:cTn id="56" dur="1" fill="hold">
                                          <p:stCondLst>
                                            <p:cond delay="0"/>
                                          </p:stCondLst>
                                        </p:cTn>
                                        <p:tgtEl>
                                          <p:spTgt spid="8"/>
                                        </p:tgtEl>
                                        <p:attrNameLst>
                                          <p:attrName>style.visibility</p:attrName>
                                        </p:attrNameLst>
                                      </p:cBhvr>
                                      <p:to>
                                        <p:strVal val="visible"/>
                                      </p:to>
                                    </p:set>
                                    <p:anim calcmode="lin" valueType="num">
                                      <p:cBhvr>
                                        <p:cTn id="57" dur="500" fill="hold"/>
                                        <p:tgtEl>
                                          <p:spTgt spid="8"/>
                                        </p:tgtEl>
                                        <p:attrNameLst>
                                          <p:attrName>ppt_x</p:attrName>
                                        </p:attrNameLst>
                                      </p:cBhvr>
                                      <p:tavLst>
                                        <p:tav tm="0">
                                          <p:val>
                                            <p:strVal val="#ppt_x"/>
                                          </p:val>
                                        </p:tav>
                                        <p:tav tm="50000">
                                          <p:val>
                                            <p:strVal val="#ppt_x+.1"/>
                                          </p:val>
                                        </p:tav>
                                        <p:tav tm="100000">
                                          <p:val>
                                            <p:strVal val="#ppt_x"/>
                                          </p:val>
                                        </p:tav>
                                      </p:tavLst>
                                    </p:anim>
                                    <p:anim calcmode="lin" valueType="num">
                                      <p:cBhvr>
                                        <p:cTn id="58" dur="500" fill="hold"/>
                                        <p:tgtEl>
                                          <p:spTgt spid="8"/>
                                        </p:tgtEl>
                                        <p:attrNameLst>
                                          <p:attrName>ppt_y</p:attrName>
                                        </p:attrNameLst>
                                      </p:cBhvr>
                                      <p:tavLst>
                                        <p:tav tm="0">
                                          <p:val>
                                            <p:strVal val="#ppt_y"/>
                                          </p:val>
                                        </p:tav>
                                        <p:tav tm="100000">
                                          <p:val>
                                            <p:strVal val="#ppt_y"/>
                                          </p:val>
                                        </p:tav>
                                      </p:tavLst>
                                    </p:anim>
                                    <p:anim calcmode="lin" valueType="num">
                                      <p:cBhvr>
                                        <p:cTn id="59" dur="500" fill="hold"/>
                                        <p:tgtEl>
                                          <p:spTgt spid="8"/>
                                        </p:tgtEl>
                                        <p:attrNameLst>
                                          <p:attrName>ppt_h</p:attrName>
                                        </p:attrNameLst>
                                      </p:cBhvr>
                                      <p:tavLst>
                                        <p:tav tm="0">
                                          <p:val>
                                            <p:strVal val="#ppt_h/10"/>
                                          </p:val>
                                        </p:tav>
                                        <p:tav tm="50000">
                                          <p:val>
                                            <p:strVal val="#ppt_h+.01"/>
                                          </p:val>
                                        </p:tav>
                                        <p:tav tm="100000">
                                          <p:val>
                                            <p:strVal val="#ppt_h"/>
                                          </p:val>
                                        </p:tav>
                                      </p:tavLst>
                                    </p:anim>
                                    <p:anim calcmode="lin" valueType="num">
                                      <p:cBhvr>
                                        <p:cTn id="60" dur="500" fill="hold"/>
                                        <p:tgtEl>
                                          <p:spTgt spid="8"/>
                                        </p:tgtEl>
                                        <p:attrNameLst>
                                          <p:attrName>ppt_w</p:attrName>
                                        </p:attrNameLst>
                                      </p:cBhvr>
                                      <p:tavLst>
                                        <p:tav tm="0">
                                          <p:val>
                                            <p:strVal val="#ppt_w/10"/>
                                          </p:val>
                                        </p:tav>
                                        <p:tav tm="50000">
                                          <p:val>
                                            <p:strVal val="#ppt_w+.01"/>
                                          </p:val>
                                        </p:tav>
                                        <p:tav tm="100000">
                                          <p:val>
                                            <p:strVal val="#ppt_w"/>
                                          </p:val>
                                        </p:tav>
                                      </p:tavLst>
                                    </p:anim>
                                    <p:animEffect transition="in" filter="fade">
                                      <p:cBhvr>
                                        <p:cTn id="61" dur="500" tmFilter="0,0; .5, 1; 1, 1"/>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4" grpId="0"/>
      <p:bldP spid="5" grpId="0"/>
    </p:bld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4" name="3 Rectángulo"/>
          <p:cNvSpPr/>
          <p:nvPr/>
        </p:nvSpPr>
        <p:spPr>
          <a:xfrm>
            <a:off x="2930402" y="2931790"/>
            <a:ext cx="6120680" cy="2031325"/>
          </a:xfrm>
          <a:prstGeom prst="rect">
            <a:avLst/>
          </a:prstGeom>
        </p:spPr>
        <p:txBody>
          <a:bodyPr wrap="square">
            <a:spAutoFit/>
          </a:bodyPr>
          <a:lstStyle/>
          <a:p>
            <a:pPr algn="just"/>
            <a:r>
              <a:rPr lang="es-AR" sz="1400" dirty="0" smtClean="0">
                <a:solidFill>
                  <a:schemeClr val="bg1"/>
                </a:solidFill>
              </a:rPr>
              <a:t>Nombre de origen Persa que significa verde. Proviene del “sanscrito” que significa “la cosa mas verde”.</a:t>
            </a:r>
          </a:p>
          <a:p>
            <a:pPr algn="just"/>
            <a:r>
              <a:rPr lang="es-AR" sz="1400" dirty="0" smtClean="0">
                <a:solidFill>
                  <a:schemeClr val="bg1"/>
                </a:solidFill>
              </a:rPr>
              <a:t>Las </a:t>
            </a:r>
            <a:r>
              <a:rPr lang="es-AR" sz="1400" dirty="0">
                <a:solidFill>
                  <a:schemeClr val="bg1"/>
                </a:solidFill>
              </a:rPr>
              <a:t>esmeraldas colombianas son las más hermosas y valoradas del mundo.</a:t>
            </a:r>
            <a:br>
              <a:rPr lang="es-AR" sz="1400" dirty="0">
                <a:solidFill>
                  <a:schemeClr val="bg1"/>
                </a:solidFill>
              </a:rPr>
            </a:br>
            <a:r>
              <a:rPr lang="es-AR" sz="1400" dirty="0">
                <a:solidFill>
                  <a:schemeClr val="bg1"/>
                </a:solidFill>
              </a:rPr>
              <a:t>La belleza única de la esmeralda de Colombia está en su color debido a la presencia de partículas de cromo en el berilo. Las pequeñas inclusiones trifásicas ayudan a los gemólogos extranjeros a identificar las esmeraldas que provienen del territorio </a:t>
            </a:r>
            <a:r>
              <a:rPr lang="es-AR" sz="1400" dirty="0" smtClean="0">
                <a:solidFill>
                  <a:schemeClr val="bg1"/>
                </a:solidFill>
              </a:rPr>
              <a:t>colombiano.</a:t>
            </a:r>
          </a:p>
          <a:p>
            <a:pPr algn="just"/>
            <a:r>
              <a:rPr lang="es-AR" sz="1400" dirty="0" smtClean="0">
                <a:solidFill>
                  <a:schemeClr val="bg1"/>
                </a:solidFill>
              </a:rPr>
              <a:t>La </a:t>
            </a:r>
            <a:r>
              <a:rPr lang="es-AR" sz="1400" dirty="0">
                <a:solidFill>
                  <a:schemeClr val="bg1"/>
                </a:solidFill>
              </a:rPr>
              <a:t>pureza, la brillantez y la transparencia de estas piedras preciosas</a:t>
            </a:r>
            <a:r>
              <a:rPr lang="es-AR" sz="1400" dirty="0" smtClean="0">
                <a:solidFill>
                  <a:schemeClr val="bg1"/>
                </a:solidFill>
              </a:rPr>
              <a:t>,</a:t>
            </a:r>
          </a:p>
          <a:p>
            <a:pPr algn="just"/>
            <a:r>
              <a:rPr lang="es-AR" sz="1400" dirty="0" smtClean="0">
                <a:solidFill>
                  <a:schemeClr val="bg1"/>
                </a:solidFill>
              </a:rPr>
              <a:t> </a:t>
            </a:r>
            <a:r>
              <a:rPr lang="es-AR" sz="1400" dirty="0">
                <a:solidFill>
                  <a:schemeClr val="bg1"/>
                </a:solidFill>
              </a:rPr>
              <a:t>son las características más importantes para su valoración.</a:t>
            </a:r>
          </a:p>
        </p:txBody>
      </p:sp>
      <p:sp>
        <p:nvSpPr>
          <p:cNvPr id="5" name="4 CuadroTexto"/>
          <p:cNvSpPr txBox="1"/>
          <p:nvPr/>
        </p:nvSpPr>
        <p:spPr>
          <a:xfrm>
            <a:off x="5990742" y="1964404"/>
            <a:ext cx="3045754" cy="769441"/>
          </a:xfrm>
          <a:prstGeom prst="rect">
            <a:avLst/>
          </a:prstGeom>
          <a:noFill/>
        </p:spPr>
        <p:txBody>
          <a:bodyPr wrap="square" rtlCol="0">
            <a:spAutoFit/>
          </a:bodyPr>
          <a:lstStyle/>
          <a:p>
            <a:pPr algn="ctr"/>
            <a:r>
              <a:rPr lang="es-AR" sz="2000" dirty="0" err="1" smtClean="0">
                <a:solidFill>
                  <a:schemeClr val="accent3">
                    <a:lumMod val="40000"/>
                    <a:lumOff val="60000"/>
                  </a:schemeClr>
                </a:solidFill>
              </a:rPr>
              <a:t>Esmeralada</a:t>
            </a:r>
            <a:r>
              <a:rPr lang="es-AR" sz="2000" dirty="0" smtClean="0">
                <a:solidFill>
                  <a:schemeClr val="accent3">
                    <a:lumMod val="40000"/>
                    <a:lumOff val="60000"/>
                  </a:schemeClr>
                </a:solidFill>
              </a:rPr>
              <a:t> </a:t>
            </a:r>
          </a:p>
          <a:p>
            <a:r>
              <a:rPr lang="es-AR" sz="1200" i="1" dirty="0" smtClean="0">
                <a:solidFill>
                  <a:schemeClr val="bg1"/>
                </a:solidFill>
              </a:rPr>
              <a:t>Es </a:t>
            </a:r>
            <a:r>
              <a:rPr lang="es-AR" sz="1200" i="1" dirty="0">
                <a:solidFill>
                  <a:schemeClr val="bg1"/>
                </a:solidFill>
              </a:rPr>
              <a:t>un silicato de berilio y aluminio con cromo con fórmula química Be3Al2(SiO3)6</a:t>
            </a:r>
            <a:r>
              <a:rPr lang="es-AR" sz="1200" i="1" dirty="0" smtClean="0">
                <a:solidFill>
                  <a:schemeClr val="bg1"/>
                </a:solidFill>
              </a:rPr>
              <a:t>.</a:t>
            </a:r>
            <a:endParaRPr lang="es-AR" sz="1200" dirty="0">
              <a:solidFill>
                <a:schemeClr val="bg1"/>
              </a:solidFill>
            </a:endParaRPr>
          </a:p>
        </p:txBody>
      </p:sp>
      <p:pic>
        <p:nvPicPr>
          <p:cNvPr id="8196" name="Picture 4"/>
          <p:cNvPicPr>
            <a:picLocks noChangeAspect="1" noChangeArrowheads="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a:ext>
            </a:extLst>
          </a:blip>
          <a:stretch>
            <a:fillRect/>
          </a:stretch>
        </p:blipFill>
        <p:spPr bwMode="auto">
          <a:xfrm rot="19737298">
            <a:off x="-101870" y="2354646"/>
            <a:ext cx="3525154" cy="2652679"/>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8194" name="Picture 2"/>
          <p:cNvPicPr>
            <a:picLocks noChangeAspect="1" noChangeArrowheads="1"/>
          </p:cNvPicPr>
          <p:nvPr/>
        </p:nvPicPr>
        <p:blipFill>
          <a:blip r:embed="rId3" cstate="screen">
            <a:extLst>
              <a:ext uri="{28A0092B-C50C-407E-A947-70E740481C1C}">
                <a14:useLocalDpi xmlns:a14="http://schemas.microsoft.com/office/drawing/2010/main"/>
              </a:ext>
            </a:extLst>
          </a:blip>
          <a:stretch>
            <a:fillRect/>
          </a:stretch>
        </p:blipFill>
        <p:spPr bwMode="auto">
          <a:xfrm>
            <a:off x="453031" y="418828"/>
            <a:ext cx="3335463" cy="1945686"/>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perspectiveContrastingRightFacing"/>
            <a:lightRig rig="threePt" dir="t">
              <a:rot lat="0" lon="0" rev="2700000"/>
            </a:lightRig>
          </a:scene3d>
          <a:sp3d>
            <a:bevelT h="38100"/>
            <a:contourClr>
              <a:srgbClr val="C0C0C0"/>
            </a:contourClr>
          </a:sp3d>
          <a:extLst/>
        </p:spPr>
      </p:pic>
      <p:pic>
        <p:nvPicPr>
          <p:cNvPr id="8197" name="Picture 5"/>
          <p:cNvPicPr>
            <a:picLocks noChangeAspect="1" noChangeArrowheads="1"/>
          </p:cNvPicPr>
          <p:nvPr/>
        </p:nvPicPr>
        <p:blipFill>
          <a:blip r:embed="rId4">
            <a:extLst>
              <a:ext uri="{28A0092B-C50C-407E-A947-70E740481C1C}">
                <a14:useLocalDpi xmlns:a14="http://schemas.microsoft.com/office/drawing/2010/main"/>
              </a:ext>
            </a:extLst>
          </a:blip>
          <a:stretch>
            <a:fillRect/>
          </a:stretch>
        </p:blipFill>
        <p:spPr bwMode="auto">
          <a:xfrm rot="1033164">
            <a:off x="3726532" y="561739"/>
            <a:ext cx="2454643" cy="2147813"/>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9" name="8 Rectángulo"/>
          <p:cNvSpPr/>
          <p:nvPr/>
        </p:nvSpPr>
        <p:spPr>
          <a:xfrm>
            <a:off x="6299412" y="-521958"/>
            <a:ext cx="2603726" cy="523220"/>
          </a:xfrm>
          <a:prstGeom prst="rect">
            <a:avLst/>
          </a:prstGeom>
        </p:spPr>
        <p:txBody>
          <a:bodyPr wrap="none">
            <a:spAutoFit/>
            <a:scene3d>
              <a:camera prst="orthographicFront"/>
              <a:lightRig rig="flat" dir="tl">
                <a:rot lat="0" lon="0" rev="6600000"/>
              </a:lightRig>
            </a:scene3d>
            <a:sp3d extrusionH="25400" contourW="8890">
              <a:bevelT w="38100" h="31750"/>
              <a:contourClr>
                <a:schemeClr val="accent2">
                  <a:shade val="75000"/>
                </a:schemeClr>
              </a:contourClr>
            </a:sp3d>
          </a:bodyPr>
          <a:lstStyle/>
          <a:p>
            <a:r>
              <a:rPr lang="es-AR" sz="2800" b="1" dirty="0" smtClean="0">
                <a:ln w="11430"/>
                <a:solidFill>
                  <a:schemeClr val="accent3">
                    <a:lumMod val="60000"/>
                    <a:lumOff val="40000"/>
                  </a:schemeClr>
                </a:solidFill>
                <a:effectLst>
                  <a:outerShdw blurRad="50800" dist="39000" dir="5460000" algn="tl">
                    <a:srgbClr val="000000">
                      <a:alpha val="38000"/>
                    </a:srgbClr>
                  </a:outerShdw>
                </a:effectLst>
              </a:rPr>
              <a:t>Piedra </a:t>
            </a:r>
            <a:r>
              <a:rPr lang="es-AR" sz="2800" b="1" dirty="0">
                <a:ln w="11430"/>
                <a:solidFill>
                  <a:schemeClr val="accent3">
                    <a:lumMod val="60000"/>
                    <a:lumOff val="40000"/>
                  </a:schemeClr>
                </a:solidFill>
                <a:effectLst>
                  <a:outerShdw blurRad="50800" dist="39000" dir="5460000" algn="tl">
                    <a:srgbClr val="000000">
                      <a:alpha val="38000"/>
                    </a:srgbClr>
                  </a:outerShdw>
                </a:effectLst>
              </a:rPr>
              <a:t>Nacional </a:t>
            </a:r>
          </a:p>
        </p:txBody>
      </p:sp>
      <p:sp>
        <p:nvSpPr>
          <p:cNvPr id="8" name="7 CuadroTexto"/>
          <p:cNvSpPr txBox="1"/>
          <p:nvPr/>
        </p:nvSpPr>
        <p:spPr>
          <a:xfrm rot="18883918">
            <a:off x="8183523" y="4597287"/>
            <a:ext cx="1021433" cy="369332"/>
          </a:xfrm>
          <a:prstGeom prst="rect">
            <a:avLst/>
          </a:prstGeom>
          <a:noFill/>
        </p:spPr>
        <p:txBody>
          <a:bodyPr wrap="none" rtlCol="0">
            <a:spAutoFit/>
          </a:bodyPr>
          <a:lstStyle/>
          <a:p>
            <a:pPr algn="ctr"/>
            <a:r>
              <a:rPr lang="es-AR" dirty="0" err="1" smtClean="0">
                <a:solidFill>
                  <a:schemeClr val="bg1"/>
                </a:solidFill>
                <a:latin typeface="Alex Brush" pitchFamily="2" charset="0"/>
              </a:rPr>
              <a:t>RaúlTM</a:t>
            </a:r>
            <a:endParaRPr lang="es-AR" dirty="0" smtClean="0">
              <a:solidFill>
                <a:schemeClr val="bg1"/>
              </a:solidFill>
              <a:latin typeface="Alex Brush" pitchFamily="2" charset="0"/>
            </a:endParaRPr>
          </a:p>
        </p:txBody>
      </p:sp>
    </p:spTree>
    <p:extLst>
      <p:ext uri="{BB962C8B-B14F-4D97-AF65-F5344CB8AC3E}">
        <p14:creationId xmlns:p14="http://schemas.microsoft.com/office/powerpoint/2010/main" val="2576459857"/>
      </p:ext>
    </p:extLst>
  </p:cSld>
  <p:clrMapOvr>
    <a:masterClrMapping/>
  </p:clrMapOvr>
  <mc:AlternateContent xmlns:mc="http://schemas.openxmlformats.org/markup-compatibility/2006" xmlns:p14="http://schemas.microsoft.com/office/powerpoint/2010/main">
    <mc:Choice Requires="p14">
      <p:transition spd="slow" p14:dur="4000">
        <p14:vortex dir="d"/>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6" presetClass="path" presetSubtype="0" fill="hold" grpId="0" nodeType="withEffect">
                                  <p:stCondLst>
                                    <p:cond delay="0"/>
                                  </p:stCondLst>
                                  <p:iterate type="lt">
                                    <p:tmPct val="10000"/>
                                  </p:iterate>
                                  <p:childTnLst>
                                    <p:animMotion origin="layout" path="M -0.10729 0.08644 C -0.07622 0.00123 -0.00677 -0.01544 0.04878 0.05156 C 0.10278 0.11361 0.12743 0.23217 0.09792 0.31429 C 0.07135 0.39209 0.0092 0.41494 -0.04062 0.35566 C -0.08663 0.30132 -0.10903 0.20099 -0.08403 0.12905 C -0.06128 0.06267 -0.00885 0.04291 0.03403 0.09169 C 0.07344 0.13862 0.09306 0.22291 0.07118 0.28311 C 0.05226 0.33683 0.00885 0.35628 -0.02552 0.31367 C -0.05764 0.27724 -0.07413 0.20963 -0.05712 0.16023 C -0.04149 0.11763 -0.00781 0.10003 0.01962 0.13245 C 0.04375 0.16116 0.05799 0.21395 0.04444 0.251 C 0.03351 0.28342 0.0092 0.29638 -0.01094 0.27292 C -0.02795 0.2544 -0.03906 0.21797 -0.02969 0.19327 C -0.02326 0.17196 -0.00851 0.15992 0.00486 0.1732 C 0.01458 0.18617 0.02205 0.20407 0.01806 0.21951 C 0.01563 0.22846 0.00972 0.23495 0.00382 0.23278 C 0.00104 0.23001 -0.00087 0.22815 -0.00295 0.22383 " pathEditMode="relative" rAng="2215833" ptsTypes="fffffffffffffffff">
                                      <p:cBhvr>
                                        <p:cTn id="6" dur="2000" fill="hold"/>
                                        <p:tgtEl>
                                          <p:spTgt spid="9"/>
                                        </p:tgtEl>
                                        <p:attrNameLst>
                                          <p:attrName>ppt_x</p:attrName>
                                          <p:attrName>ppt_y</p:attrName>
                                        </p:attrNameLst>
                                      </p:cBhvr>
                                      <p:rCtr x="10573" y="10806"/>
                                    </p:animMotion>
                                  </p:childTnLst>
                                </p:cTn>
                              </p:par>
                              <p:par>
                                <p:cTn id="7" presetID="53" presetClass="entr" presetSubtype="16" fill="hold" nodeType="withEffect">
                                  <p:stCondLst>
                                    <p:cond delay="2100"/>
                                  </p:stCondLst>
                                  <p:childTnLst>
                                    <p:set>
                                      <p:cBhvr>
                                        <p:cTn id="8" dur="1" fill="hold">
                                          <p:stCondLst>
                                            <p:cond delay="0"/>
                                          </p:stCondLst>
                                        </p:cTn>
                                        <p:tgtEl>
                                          <p:spTgt spid="8197"/>
                                        </p:tgtEl>
                                        <p:attrNameLst>
                                          <p:attrName>style.visibility</p:attrName>
                                        </p:attrNameLst>
                                      </p:cBhvr>
                                      <p:to>
                                        <p:strVal val="visible"/>
                                      </p:to>
                                    </p:set>
                                    <p:anim calcmode="lin" valueType="num">
                                      <p:cBhvr>
                                        <p:cTn id="9" dur="500" fill="hold"/>
                                        <p:tgtEl>
                                          <p:spTgt spid="8197"/>
                                        </p:tgtEl>
                                        <p:attrNameLst>
                                          <p:attrName>ppt_w</p:attrName>
                                        </p:attrNameLst>
                                      </p:cBhvr>
                                      <p:tavLst>
                                        <p:tav tm="0">
                                          <p:val>
                                            <p:fltVal val="0"/>
                                          </p:val>
                                        </p:tav>
                                        <p:tav tm="100000">
                                          <p:val>
                                            <p:strVal val="#ppt_w"/>
                                          </p:val>
                                        </p:tav>
                                      </p:tavLst>
                                    </p:anim>
                                    <p:anim calcmode="lin" valueType="num">
                                      <p:cBhvr>
                                        <p:cTn id="10" dur="500" fill="hold"/>
                                        <p:tgtEl>
                                          <p:spTgt spid="8197"/>
                                        </p:tgtEl>
                                        <p:attrNameLst>
                                          <p:attrName>ppt_h</p:attrName>
                                        </p:attrNameLst>
                                      </p:cBhvr>
                                      <p:tavLst>
                                        <p:tav tm="0">
                                          <p:val>
                                            <p:fltVal val="0"/>
                                          </p:val>
                                        </p:tav>
                                        <p:tav tm="100000">
                                          <p:val>
                                            <p:strVal val="#ppt_h"/>
                                          </p:val>
                                        </p:tav>
                                      </p:tavLst>
                                    </p:anim>
                                    <p:animEffect transition="in" filter="fade">
                                      <p:cBhvr>
                                        <p:cTn id="11" dur="500"/>
                                        <p:tgtEl>
                                          <p:spTgt spid="8197"/>
                                        </p:tgtEl>
                                      </p:cBhvr>
                                    </p:animEffect>
                                  </p:childTnLst>
                                </p:cTn>
                              </p:par>
                            </p:childTnLst>
                          </p:cTn>
                        </p:par>
                        <p:par>
                          <p:cTn id="12" fill="hold">
                            <p:stCondLst>
                              <p:cond delay="4600"/>
                            </p:stCondLst>
                            <p:childTnLst>
                              <p:par>
                                <p:cTn id="13" presetID="26" presetClass="entr" presetSubtype="0" fill="hold" grpId="0" nodeType="afterEffect">
                                  <p:stCondLst>
                                    <p:cond delay="0"/>
                                  </p:stCondLst>
                                  <p:iterate type="lt">
                                    <p:tmPct val="10000"/>
                                  </p:iterate>
                                  <p:childTnLst>
                                    <p:set>
                                      <p:cBhvr>
                                        <p:cTn id="14" dur="1" fill="hold">
                                          <p:stCondLst>
                                            <p:cond delay="0"/>
                                          </p:stCondLst>
                                        </p:cTn>
                                        <p:tgtEl>
                                          <p:spTgt spid="5"/>
                                        </p:tgtEl>
                                        <p:attrNameLst>
                                          <p:attrName>style.visibility</p:attrName>
                                        </p:attrNameLst>
                                      </p:cBhvr>
                                      <p:to>
                                        <p:strVal val="visible"/>
                                      </p:to>
                                    </p:set>
                                    <p:animEffect transition="in" filter="wipe(down)">
                                      <p:cBhvr>
                                        <p:cTn id="15" dur="290">
                                          <p:stCondLst>
                                            <p:cond delay="0"/>
                                          </p:stCondLst>
                                        </p:cTn>
                                        <p:tgtEl>
                                          <p:spTgt spid="5"/>
                                        </p:tgtEl>
                                      </p:cBhvr>
                                    </p:animEffect>
                                    <p:anim calcmode="lin" valueType="num">
                                      <p:cBhvr>
                                        <p:cTn id="16" dur="911" tmFilter="0,0; 0.14,0.36; 0.43,0.73; 0.71,0.91; 1.0,1.0">
                                          <p:stCondLst>
                                            <p:cond delay="0"/>
                                          </p:stCondLst>
                                        </p:cTn>
                                        <p:tgtEl>
                                          <p:spTgt spid="5"/>
                                        </p:tgtEl>
                                        <p:attrNameLst>
                                          <p:attrName>ppt_x</p:attrName>
                                        </p:attrNameLst>
                                      </p:cBhvr>
                                      <p:tavLst>
                                        <p:tav tm="0">
                                          <p:val>
                                            <p:strVal val="#ppt_x-0.25"/>
                                          </p:val>
                                        </p:tav>
                                        <p:tav tm="100000">
                                          <p:val>
                                            <p:strVal val="#ppt_x"/>
                                          </p:val>
                                        </p:tav>
                                      </p:tavLst>
                                    </p:anim>
                                    <p:anim calcmode="lin" valueType="num">
                                      <p:cBhvr>
                                        <p:cTn id="17" dur="332" tmFilter="0.0,0.0; 0.25,0.07; 0.50,0.2; 0.75,0.467; 1.0,1.0">
                                          <p:stCondLst>
                                            <p:cond delay="0"/>
                                          </p:stCondLst>
                                        </p:cTn>
                                        <p:tgtEl>
                                          <p:spTgt spid="5"/>
                                        </p:tgtEl>
                                        <p:attrNameLst>
                                          <p:attrName>ppt_y</p:attrName>
                                        </p:attrNameLst>
                                      </p:cBhvr>
                                      <p:tavLst>
                                        <p:tav tm="0" fmla="#ppt_y-sin(pi*$)/3">
                                          <p:val>
                                            <p:fltVal val="0.5"/>
                                          </p:val>
                                        </p:tav>
                                        <p:tav tm="100000">
                                          <p:val>
                                            <p:fltVal val="1"/>
                                          </p:val>
                                        </p:tav>
                                      </p:tavLst>
                                    </p:anim>
                                    <p:anim calcmode="lin" valueType="num">
                                      <p:cBhvr>
                                        <p:cTn id="18" dur="332" tmFilter="0, 0; 0.125,0.2665; 0.25,0.4; 0.375,0.465; 0.5,0.5;  0.625,0.535; 0.75,0.6; 0.875,0.7335; 1,1">
                                          <p:stCondLst>
                                            <p:cond delay="332"/>
                                          </p:stCondLst>
                                        </p:cTn>
                                        <p:tgtEl>
                                          <p:spTgt spid="5"/>
                                        </p:tgtEl>
                                        <p:attrNameLst>
                                          <p:attrName>ppt_y</p:attrName>
                                        </p:attrNameLst>
                                      </p:cBhvr>
                                      <p:tavLst>
                                        <p:tav tm="0" fmla="#ppt_y-sin(pi*$)/9">
                                          <p:val>
                                            <p:fltVal val="0"/>
                                          </p:val>
                                        </p:tav>
                                        <p:tav tm="100000">
                                          <p:val>
                                            <p:fltVal val="1"/>
                                          </p:val>
                                        </p:tav>
                                      </p:tavLst>
                                    </p:anim>
                                    <p:anim calcmode="lin" valueType="num">
                                      <p:cBhvr>
                                        <p:cTn id="19" dur="166" tmFilter="0, 0; 0.125,0.2665; 0.25,0.4; 0.375,0.465; 0.5,0.5;  0.625,0.535; 0.75,0.6; 0.875,0.7335; 1,1">
                                          <p:stCondLst>
                                            <p:cond delay="662"/>
                                          </p:stCondLst>
                                        </p:cTn>
                                        <p:tgtEl>
                                          <p:spTgt spid="5"/>
                                        </p:tgtEl>
                                        <p:attrNameLst>
                                          <p:attrName>ppt_y</p:attrName>
                                        </p:attrNameLst>
                                      </p:cBhvr>
                                      <p:tavLst>
                                        <p:tav tm="0" fmla="#ppt_y-sin(pi*$)/27">
                                          <p:val>
                                            <p:fltVal val="0"/>
                                          </p:val>
                                        </p:tav>
                                        <p:tav tm="100000">
                                          <p:val>
                                            <p:fltVal val="1"/>
                                          </p:val>
                                        </p:tav>
                                      </p:tavLst>
                                    </p:anim>
                                    <p:anim calcmode="lin" valueType="num">
                                      <p:cBhvr>
                                        <p:cTn id="20" dur="82" tmFilter="0, 0; 0.125,0.2665; 0.25,0.4; 0.375,0.465; 0.5,0.5;  0.625,0.535; 0.75,0.6; 0.875,0.7335; 1,1">
                                          <p:stCondLst>
                                            <p:cond delay="828"/>
                                          </p:stCondLst>
                                        </p:cTn>
                                        <p:tgtEl>
                                          <p:spTgt spid="5"/>
                                        </p:tgtEl>
                                        <p:attrNameLst>
                                          <p:attrName>ppt_y</p:attrName>
                                        </p:attrNameLst>
                                      </p:cBhvr>
                                      <p:tavLst>
                                        <p:tav tm="0" fmla="#ppt_y-sin(pi*$)/81">
                                          <p:val>
                                            <p:fltVal val="0"/>
                                          </p:val>
                                        </p:tav>
                                        <p:tav tm="100000">
                                          <p:val>
                                            <p:fltVal val="1"/>
                                          </p:val>
                                        </p:tav>
                                      </p:tavLst>
                                    </p:anim>
                                    <p:animScale>
                                      <p:cBhvr>
                                        <p:cTn id="21" dur="13">
                                          <p:stCondLst>
                                            <p:cond delay="325"/>
                                          </p:stCondLst>
                                        </p:cTn>
                                        <p:tgtEl>
                                          <p:spTgt spid="5"/>
                                        </p:tgtEl>
                                      </p:cBhvr>
                                      <p:to x="100000" y="60000"/>
                                    </p:animScale>
                                    <p:animScale>
                                      <p:cBhvr>
                                        <p:cTn id="22" dur="83" decel="50000">
                                          <p:stCondLst>
                                            <p:cond delay="338"/>
                                          </p:stCondLst>
                                        </p:cTn>
                                        <p:tgtEl>
                                          <p:spTgt spid="5"/>
                                        </p:tgtEl>
                                      </p:cBhvr>
                                      <p:to x="100000" y="100000"/>
                                    </p:animScale>
                                    <p:animScale>
                                      <p:cBhvr>
                                        <p:cTn id="23" dur="13">
                                          <p:stCondLst>
                                            <p:cond delay="656"/>
                                          </p:stCondLst>
                                        </p:cTn>
                                        <p:tgtEl>
                                          <p:spTgt spid="5"/>
                                        </p:tgtEl>
                                      </p:cBhvr>
                                      <p:to x="100000" y="80000"/>
                                    </p:animScale>
                                    <p:animScale>
                                      <p:cBhvr>
                                        <p:cTn id="24" dur="83" decel="50000">
                                          <p:stCondLst>
                                            <p:cond delay="669"/>
                                          </p:stCondLst>
                                        </p:cTn>
                                        <p:tgtEl>
                                          <p:spTgt spid="5"/>
                                        </p:tgtEl>
                                      </p:cBhvr>
                                      <p:to x="100000" y="100000"/>
                                    </p:animScale>
                                    <p:animScale>
                                      <p:cBhvr>
                                        <p:cTn id="25" dur="13">
                                          <p:stCondLst>
                                            <p:cond delay="821"/>
                                          </p:stCondLst>
                                        </p:cTn>
                                        <p:tgtEl>
                                          <p:spTgt spid="5"/>
                                        </p:tgtEl>
                                      </p:cBhvr>
                                      <p:to x="100000" y="90000"/>
                                    </p:animScale>
                                    <p:animScale>
                                      <p:cBhvr>
                                        <p:cTn id="26" dur="83" decel="50000">
                                          <p:stCondLst>
                                            <p:cond delay="834"/>
                                          </p:stCondLst>
                                        </p:cTn>
                                        <p:tgtEl>
                                          <p:spTgt spid="5"/>
                                        </p:tgtEl>
                                      </p:cBhvr>
                                      <p:to x="100000" y="100000"/>
                                    </p:animScale>
                                    <p:animScale>
                                      <p:cBhvr>
                                        <p:cTn id="27" dur="13">
                                          <p:stCondLst>
                                            <p:cond delay="904"/>
                                          </p:stCondLst>
                                        </p:cTn>
                                        <p:tgtEl>
                                          <p:spTgt spid="5"/>
                                        </p:tgtEl>
                                      </p:cBhvr>
                                      <p:to x="100000" y="95000"/>
                                    </p:animScale>
                                    <p:animScale>
                                      <p:cBhvr>
                                        <p:cTn id="28" dur="83" decel="50000">
                                          <p:stCondLst>
                                            <p:cond delay="917"/>
                                          </p:stCondLst>
                                        </p:cTn>
                                        <p:tgtEl>
                                          <p:spTgt spid="5"/>
                                        </p:tgtEl>
                                      </p:cBhvr>
                                      <p:to x="100000" y="100000"/>
                                    </p:animScale>
                                  </p:childTnLst>
                                </p:cTn>
                              </p:par>
                            </p:childTnLst>
                          </p:cTn>
                        </p:par>
                        <p:par>
                          <p:cTn id="29" fill="hold">
                            <p:stCondLst>
                              <p:cond delay="13400"/>
                            </p:stCondLst>
                            <p:childTnLst>
                              <p:par>
                                <p:cTn id="30" presetID="41" presetClass="entr" presetSubtype="0" fill="hold" grpId="0" nodeType="afterEffect">
                                  <p:stCondLst>
                                    <p:cond delay="0"/>
                                  </p:stCondLst>
                                  <p:iterate type="lt">
                                    <p:tmPct val="10000"/>
                                  </p:iterate>
                                  <p:childTnLst>
                                    <p:set>
                                      <p:cBhvr>
                                        <p:cTn id="31" dur="1" fill="hold">
                                          <p:stCondLst>
                                            <p:cond delay="0"/>
                                          </p:stCondLst>
                                        </p:cTn>
                                        <p:tgtEl>
                                          <p:spTgt spid="4"/>
                                        </p:tgtEl>
                                        <p:attrNameLst>
                                          <p:attrName>style.visibility</p:attrName>
                                        </p:attrNameLst>
                                      </p:cBhvr>
                                      <p:to>
                                        <p:strVal val="visible"/>
                                      </p:to>
                                    </p:set>
                                    <p:anim calcmode="lin" valueType="num">
                                      <p:cBhvr>
                                        <p:cTn id="32" dur="5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33" dur="500" fill="hold"/>
                                        <p:tgtEl>
                                          <p:spTgt spid="4"/>
                                        </p:tgtEl>
                                        <p:attrNameLst>
                                          <p:attrName>ppt_y</p:attrName>
                                        </p:attrNameLst>
                                      </p:cBhvr>
                                      <p:tavLst>
                                        <p:tav tm="0">
                                          <p:val>
                                            <p:strVal val="#ppt_y"/>
                                          </p:val>
                                        </p:tav>
                                        <p:tav tm="100000">
                                          <p:val>
                                            <p:strVal val="#ppt_y"/>
                                          </p:val>
                                        </p:tav>
                                      </p:tavLst>
                                    </p:anim>
                                    <p:anim calcmode="lin" valueType="num">
                                      <p:cBhvr>
                                        <p:cTn id="34" dur="5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35" dur="5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36" dur="500" tmFilter="0,0; .5, 1; 1, 1"/>
                                        <p:tgtEl>
                                          <p:spTgt spid="4"/>
                                        </p:tgtEl>
                                      </p:cBhvr>
                                    </p:animEffect>
                                  </p:childTnLst>
                                </p:cTn>
                              </p:par>
                              <p:par>
                                <p:cTn id="37" presetID="53" presetClass="entr" presetSubtype="528" fill="hold" nodeType="withEffect">
                                  <p:stCondLst>
                                    <p:cond delay="1000"/>
                                  </p:stCondLst>
                                  <p:childTnLst>
                                    <p:set>
                                      <p:cBhvr>
                                        <p:cTn id="38" dur="1" fill="hold">
                                          <p:stCondLst>
                                            <p:cond delay="0"/>
                                          </p:stCondLst>
                                        </p:cTn>
                                        <p:tgtEl>
                                          <p:spTgt spid="8194"/>
                                        </p:tgtEl>
                                        <p:attrNameLst>
                                          <p:attrName>style.visibility</p:attrName>
                                        </p:attrNameLst>
                                      </p:cBhvr>
                                      <p:to>
                                        <p:strVal val="visible"/>
                                      </p:to>
                                    </p:set>
                                    <p:anim calcmode="lin" valueType="num">
                                      <p:cBhvr>
                                        <p:cTn id="39" dur="2000" fill="hold"/>
                                        <p:tgtEl>
                                          <p:spTgt spid="8194"/>
                                        </p:tgtEl>
                                        <p:attrNameLst>
                                          <p:attrName>ppt_w</p:attrName>
                                        </p:attrNameLst>
                                      </p:cBhvr>
                                      <p:tavLst>
                                        <p:tav tm="0">
                                          <p:val>
                                            <p:fltVal val="0"/>
                                          </p:val>
                                        </p:tav>
                                        <p:tav tm="100000">
                                          <p:val>
                                            <p:strVal val="#ppt_w"/>
                                          </p:val>
                                        </p:tav>
                                      </p:tavLst>
                                    </p:anim>
                                    <p:anim calcmode="lin" valueType="num">
                                      <p:cBhvr>
                                        <p:cTn id="40" dur="2000" fill="hold"/>
                                        <p:tgtEl>
                                          <p:spTgt spid="8194"/>
                                        </p:tgtEl>
                                        <p:attrNameLst>
                                          <p:attrName>ppt_h</p:attrName>
                                        </p:attrNameLst>
                                      </p:cBhvr>
                                      <p:tavLst>
                                        <p:tav tm="0">
                                          <p:val>
                                            <p:fltVal val="0"/>
                                          </p:val>
                                        </p:tav>
                                        <p:tav tm="100000">
                                          <p:val>
                                            <p:strVal val="#ppt_h"/>
                                          </p:val>
                                        </p:tav>
                                      </p:tavLst>
                                    </p:anim>
                                    <p:animEffect transition="in" filter="fade">
                                      <p:cBhvr>
                                        <p:cTn id="41" dur="2000"/>
                                        <p:tgtEl>
                                          <p:spTgt spid="8194"/>
                                        </p:tgtEl>
                                      </p:cBhvr>
                                    </p:animEffect>
                                    <p:anim calcmode="lin" valueType="num">
                                      <p:cBhvr>
                                        <p:cTn id="42" dur="2000" fill="hold"/>
                                        <p:tgtEl>
                                          <p:spTgt spid="8194"/>
                                        </p:tgtEl>
                                        <p:attrNameLst>
                                          <p:attrName>ppt_x</p:attrName>
                                        </p:attrNameLst>
                                      </p:cBhvr>
                                      <p:tavLst>
                                        <p:tav tm="0">
                                          <p:val>
                                            <p:fltVal val="0.5"/>
                                          </p:val>
                                        </p:tav>
                                        <p:tav tm="100000">
                                          <p:val>
                                            <p:strVal val="#ppt_x"/>
                                          </p:val>
                                        </p:tav>
                                      </p:tavLst>
                                    </p:anim>
                                    <p:anim calcmode="lin" valueType="num">
                                      <p:cBhvr>
                                        <p:cTn id="43" dur="2000" fill="hold"/>
                                        <p:tgtEl>
                                          <p:spTgt spid="8194"/>
                                        </p:tgtEl>
                                        <p:attrNameLst>
                                          <p:attrName>ppt_y</p:attrName>
                                        </p:attrNameLst>
                                      </p:cBhvr>
                                      <p:tavLst>
                                        <p:tav tm="0">
                                          <p:val>
                                            <p:fltVal val="0.5"/>
                                          </p:val>
                                        </p:tav>
                                        <p:tav tm="100000">
                                          <p:val>
                                            <p:strVal val="#ppt_y"/>
                                          </p:val>
                                        </p:tav>
                                      </p:tavLst>
                                    </p:anim>
                                  </p:childTnLst>
                                </p:cTn>
                              </p:par>
                              <p:par>
                                <p:cTn id="44" presetID="53" presetClass="entr" presetSubtype="528" fill="hold" nodeType="withEffect">
                                  <p:stCondLst>
                                    <p:cond delay="2000"/>
                                  </p:stCondLst>
                                  <p:childTnLst>
                                    <p:set>
                                      <p:cBhvr>
                                        <p:cTn id="45" dur="1" fill="hold">
                                          <p:stCondLst>
                                            <p:cond delay="0"/>
                                          </p:stCondLst>
                                        </p:cTn>
                                        <p:tgtEl>
                                          <p:spTgt spid="8196"/>
                                        </p:tgtEl>
                                        <p:attrNameLst>
                                          <p:attrName>style.visibility</p:attrName>
                                        </p:attrNameLst>
                                      </p:cBhvr>
                                      <p:to>
                                        <p:strVal val="visible"/>
                                      </p:to>
                                    </p:set>
                                    <p:anim calcmode="lin" valueType="num">
                                      <p:cBhvr>
                                        <p:cTn id="46" dur="2000" fill="hold"/>
                                        <p:tgtEl>
                                          <p:spTgt spid="8196"/>
                                        </p:tgtEl>
                                        <p:attrNameLst>
                                          <p:attrName>ppt_w</p:attrName>
                                        </p:attrNameLst>
                                      </p:cBhvr>
                                      <p:tavLst>
                                        <p:tav tm="0">
                                          <p:val>
                                            <p:fltVal val="0"/>
                                          </p:val>
                                        </p:tav>
                                        <p:tav tm="100000">
                                          <p:val>
                                            <p:strVal val="#ppt_w"/>
                                          </p:val>
                                        </p:tav>
                                      </p:tavLst>
                                    </p:anim>
                                    <p:anim calcmode="lin" valueType="num">
                                      <p:cBhvr>
                                        <p:cTn id="47" dur="2000" fill="hold"/>
                                        <p:tgtEl>
                                          <p:spTgt spid="8196"/>
                                        </p:tgtEl>
                                        <p:attrNameLst>
                                          <p:attrName>ppt_h</p:attrName>
                                        </p:attrNameLst>
                                      </p:cBhvr>
                                      <p:tavLst>
                                        <p:tav tm="0">
                                          <p:val>
                                            <p:fltVal val="0"/>
                                          </p:val>
                                        </p:tav>
                                        <p:tav tm="100000">
                                          <p:val>
                                            <p:strVal val="#ppt_h"/>
                                          </p:val>
                                        </p:tav>
                                      </p:tavLst>
                                    </p:anim>
                                    <p:animEffect transition="in" filter="fade">
                                      <p:cBhvr>
                                        <p:cTn id="48" dur="2000"/>
                                        <p:tgtEl>
                                          <p:spTgt spid="8196"/>
                                        </p:tgtEl>
                                      </p:cBhvr>
                                    </p:animEffect>
                                    <p:anim calcmode="lin" valueType="num">
                                      <p:cBhvr>
                                        <p:cTn id="49" dur="2000" fill="hold"/>
                                        <p:tgtEl>
                                          <p:spTgt spid="8196"/>
                                        </p:tgtEl>
                                        <p:attrNameLst>
                                          <p:attrName>ppt_x</p:attrName>
                                        </p:attrNameLst>
                                      </p:cBhvr>
                                      <p:tavLst>
                                        <p:tav tm="0">
                                          <p:val>
                                            <p:fltVal val="0.5"/>
                                          </p:val>
                                        </p:tav>
                                        <p:tav tm="100000">
                                          <p:val>
                                            <p:strVal val="#ppt_x"/>
                                          </p:val>
                                        </p:tav>
                                      </p:tavLst>
                                    </p:anim>
                                    <p:anim calcmode="lin" valueType="num">
                                      <p:cBhvr>
                                        <p:cTn id="50" dur="2000" fill="hold"/>
                                        <p:tgtEl>
                                          <p:spTgt spid="8196"/>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9" grpId="0"/>
    </p:bld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4" name="3 Imagen"/>
          <p:cNvPicPr>
            <a:picLocks/>
          </p:cNvPicPr>
          <p:nvPr/>
        </p:nvPicPr>
        <p:blipFill>
          <a:blip r:embed="rId2" cstate="screen">
            <a:extLst>
              <a:ext uri="{28A0092B-C50C-407E-A947-70E740481C1C}">
                <a14:useLocalDpi xmlns:a14="http://schemas.microsoft.com/office/drawing/2010/main"/>
              </a:ext>
            </a:extLst>
          </a:blip>
          <a:stretch>
            <a:fillRect/>
          </a:stretch>
        </p:blipFill>
        <p:spPr>
          <a:xfrm>
            <a:off x="468000" y="295200"/>
            <a:ext cx="5040000" cy="3600000"/>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pic>
        <p:nvPicPr>
          <p:cNvPr id="6" name="5 Imagen"/>
          <p:cNvPicPr>
            <a:picLocks/>
          </p:cNvPicPr>
          <p:nvPr/>
        </p:nvPicPr>
        <p:blipFill rotWithShape="1">
          <a:blip r:embed="rId3" cstate="screen">
            <a:extLst>
              <a:ext uri="{28A0092B-C50C-407E-A947-70E740481C1C}">
                <a14:useLocalDpi xmlns:a14="http://schemas.microsoft.com/office/drawing/2010/main"/>
              </a:ext>
            </a:extLst>
          </a:blip>
          <a:srcRect/>
          <a:stretch/>
        </p:blipFill>
        <p:spPr>
          <a:xfrm>
            <a:off x="468000" y="295200"/>
            <a:ext cx="5040000" cy="3600000"/>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sp>
        <p:nvSpPr>
          <p:cNvPr id="7" name="6 CuadroTexto"/>
          <p:cNvSpPr txBox="1"/>
          <p:nvPr/>
        </p:nvSpPr>
        <p:spPr>
          <a:xfrm>
            <a:off x="6159218" y="2715766"/>
            <a:ext cx="2535021" cy="646331"/>
          </a:xfrm>
          <a:prstGeom prst="rect">
            <a:avLst/>
          </a:prstGeom>
          <a:solidFill>
            <a:schemeClr val="tx1"/>
          </a:solidFill>
        </p:spPr>
        <p:txBody>
          <a:bodyPr wrap="square" rtlCol="0">
            <a:spAutoFit/>
          </a:bodyPr>
          <a:lstStyle/>
          <a:p>
            <a:pPr algn="ctr"/>
            <a:r>
              <a:rPr lang="es-AR" dirty="0" smtClean="0">
                <a:solidFill>
                  <a:srgbClr val="FFFF00"/>
                </a:solidFill>
              </a:rPr>
              <a:t>Río Caño Cristales</a:t>
            </a:r>
          </a:p>
          <a:p>
            <a:pPr algn="ctr"/>
            <a:endParaRPr lang="es-AR" dirty="0">
              <a:solidFill>
                <a:srgbClr val="FFFF00"/>
              </a:solidFill>
            </a:endParaRPr>
          </a:p>
        </p:txBody>
      </p:sp>
      <p:sp>
        <p:nvSpPr>
          <p:cNvPr id="8" name="7 CuadroTexto"/>
          <p:cNvSpPr txBox="1"/>
          <p:nvPr/>
        </p:nvSpPr>
        <p:spPr>
          <a:xfrm>
            <a:off x="6144227" y="2715765"/>
            <a:ext cx="2411366" cy="646331"/>
          </a:xfrm>
          <a:prstGeom prst="rect">
            <a:avLst/>
          </a:prstGeom>
          <a:solidFill>
            <a:schemeClr val="tx1"/>
          </a:solidFill>
        </p:spPr>
        <p:txBody>
          <a:bodyPr wrap="none" rtlCol="0">
            <a:spAutoFit/>
          </a:bodyPr>
          <a:lstStyle>
            <a:defPPr>
              <a:defRPr lang="es-AR"/>
            </a:defPPr>
            <a:lvl1pPr>
              <a:defRPr>
                <a:solidFill>
                  <a:schemeClr val="bg1"/>
                </a:solidFill>
              </a:defRPr>
            </a:lvl1pPr>
          </a:lstStyle>
          <a:p>
            <a:pPr algn="ctr"/>
            <a:r>
              <a:rPr lang="es-AR" dirty="0" smtClean="0">
                <a:solidFill>
                  <a:srgbClr val="FFFF00"/>
                </a:solidFill>
              </a:rPr>
              <a:t>   Desierto de la </a:t>
            </a:r>
            <a:r>
              <a:rPr lang="es-AR" dirty="0" err="1" smtClean="0">
                <a:solidFill>
                  <a:srgbClr val="FFFF00"/>
                </a:solidFill>
              </a:rPr>
              <a:t>Tatacoa</a:t>
            </a:r>
            <a:endParaRPr lang="es-AR" dirty="0" smtClean="0">
              <a:solidFill>
                <a:srgbClr val="FFFF00"/>
              </a:solidFill>
            </a:endParaRPr>
          </a:p>
          <a:p>
            <a:pPr algn="ctr"/>
            <a:endParaRPr lang="es-AR" dirty="0">
              <a:solidFill>
                <a:srgbClr val="FFFF00"/>
              </a:solidFill>
            </a:endParaRPr>
          </a:p>
        </p:txBody>
      </p:sp>
      <p:pic>
        <p:nvPicPr>
          <p:cNvPr id="9" name="8 Imagen"/>
          <p:cNvPicPr>
            <a:picLocks/>
          </p:cNvPicPr>
          <p:nvPr/>
        </p:nvPicPr>
        <p:blipFill>
          <a:blip r:embed="rId4" cstate="screen">
            <a:extLst>
              <a:ext uri="{28A0092B-C50C-407E-A947-70E740481C1C}">
                <a14:useLocalDpi xmlns:a14="http://schemas.microsoft.com/office/drawing/2010/main"/>
              </a:ext>
            </a:extLst>
          </a:blip>
          <a:stretch>
            <a:fillRect/>
          </a:stretch>
        </p:blipFill>
        <p:spPr>
          <a:xfrm>
            <a:off x="468000" y="295200"/>
            <a:ext cx="5040000" cy="3600000"/>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pic>
        <p:nvPicPr>
          <p:cNvPr id="10" name="9 Imagen"/>
          <p:cNvPicPr>
            <a:picLocks/>
          </p:cNvPicPr>
          <p:nvPr/>
        </p:nvPicPr>
        <p:blipFill>
          <a:blip r:embed="rId5">
            <a:extLst>
              <a:ext uri="{28A0092B-C50C-407E-A947-70E740481C1C}">
                <a14:useLocalDpi xmlns:a14="http://schemas.microsoft.com/office/drawing/2010/main"/>
              </a:ext>
            </a:extLst>
          </a:blip>
          <a:stretch>
            <a:fillRect/>
          </a:stretch>
        </p:blipFill>
        <p:spPr>
          <a:xfrm>
            <a:off x="468000" y="295200"/>
            <a:ext cx="5040000" cy="3600000"/>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sp>
        <p:nvSpPr>
          <p:cNvPr id="11" name="10 CuadroTexto"/>
          <p:cNvSpPr txBox="1"/>
          <p:nvPr/>
        </p:nvSpPr>
        <p:spPr>
          <a:xfrm>
            <a:off x="6012160" y="2715766"/>
            <a:ext cx="2979855" cy="646331"/>
          </a:xfrm>
          <a:prstGeom prst="rect">
            <a:avLst/>
          </a:prstGeom>
          <a:solidFill>
            <a:schemeClr val="tx1"/>
          </a:solidFill>
        </p:spPr>
        <p:txBody>
          <a:bodyPr wrap="none" rtlCol="0">
            <a:spAutoFit/>
          </a:bodyPr>
          <a:lstStyle>
            <a:defPPr>
              <a:defRPr lang="es-AR"/>
            </a:defPPr>
            <a:lvl1pPr>
              <a:defRPr>
                <a:solidFill>
                  <a:schemeClr val="bg1"/>
                </a:solidFill>
              </a:defRPr>
            </a:lvl1pPr>
          </a:lstStyle>
          <a:p>
            <a:pPr algn="ctr"/>
            <a:r>
              <a:rPr lang="es-AR" dirty="0" smtClean="0"/>
              <a:t>    Parque Nacional </a:t>
            </a:r>
            <a:r>
              <a:rPr lang="es-AR" dirty="0" err="1" smtClean="0"/>
              <a:t>Tayrona</a:t>
            </a:r>
            <a:r>
              <a:rPr lang="es-AR" dirty="0" smtClean="0"/>
              <a:t>     </a:t>
            </a:r>
          </a:p>
          <a:p>
            <a:pPr algn="ctr"/>
            <a:endParaRPr lang="es-AR" dirty="0"/>
          </a:p>
        </p:txBody>
      </p:sp>
      <p:pic>
        <p:nvPicPr>
          <p:cNvPr id="12" name="11 Imagen"/>
          <p:cNvPicPr>
            <a:picLocks/>
          </p:cNvPicPr>
          <p:nvPr/>
        </p:nvPicPr>
        <p:blipFill>
          <a:blip r:embed="rId6" cstate="screen">
            <a:extLst>
              <a:ext uri="{28A0092B-C50C-407E-A947-70E740481C1C}">
                <a14:useLocalDpi xmlns:a14="http://schemas.microsoft.com/office/drawing/2010/main"/>
              </a:ext>
            </a:extLst>
          </a:blip>
          <a:stretch>
            <a:fillRect/>
          </a:stretch>
        </p:blipFill>
        <p:spPr>
          <a:xfrm>
            <a:off x="468000" y="862090"/>
            <a:ext cx="5040000" cy="2548314"/>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pic>
        <p:nvPicPr>
          <p:cNvPr id="13" name="12 Imagen"/>
          <p:cNvPicPr>
            <a:picLocks/>
          </p:cNvPicPr>
          <p:nvPr/>
        </p:nvPicPr>
        <p:blipFill>
          <a:blip r:embed="rId7">
            <a:extLst>
              <a:ext uri="{28A0092B-C50C-407E-A947-70E740481C1C}">
                <a14:useLocalDpi xmlns:a14="http://schemas.microsoft.com/office/drawing/2010/main"/>
              </a:ext>
            </a:extLst>
          </a:blip>
          <a:stretch>
            <a:fillRect/>
          </a:stretch>
        </p:blipFill>
        <p:spPr>
          <a:xfrm>
            <a:off x="468000" y="295200"/>
            <a:ext cx="5040000" cy="3600000"/>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pic>
        <p:nvPicPr>
          <p:cNvPr id="14" name="13 Imagen"/>
          <p:cNvPicPr>
            <a:picLocks/>
          </p:cNvPicPr>
          <p:nvPr/>
        </p:nvPicPr>
        <p:blipFill>
          <a:blip r:embed="rId8">
            <a:extLst>
              <a:ext uri="{28A0092B-C50C-407E-A947-70E740481C1C}">
                <a14:useLocalDpi xmlns:a14="http://schemas.microsoft.com/office/drawing/2010/main"/>
              </a:ext>
            </a:extLst>
          </a:blip>
          <a:stretch>
            <a:fillRect/>
          </a:stretch>
        </p:blipFill>
        <p:spPr>
          <a:xfrm>
            <a:off x="468000" y="295200"/>
            <a:ext cx="5040000" cy="3600000"/>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pic>
        <p:nvPicPr>
          <p:cNvPr id="15" name="14 Imagen"/>
          <p:cNvPicPr>
            <a:picLocks/>
          </p:cNvPicPr>
          <p:nvPr/>
        </p:nvPicPr>
        <p:blipFill>
          <a:blip r:embed="rId9" cstate="screen">
            <a:extLst>
              <a:ext uri="{28A0092B-C50C-407E-A947-70E740481C1C}">
                <a14:useLocalDpi xmlns:a14="http://schemas.microsoft.com/office/drawing/2010/main"/>
              </a:ext>
            </a:extLst>
          </a:blip>
          <a:stretch>
            <a:fillRect/>
          </a:stretch>
        </p:blipFill>
        <p:spPr>
          <a:xfrm>
            <a:off x="468000" y="295200"/>
            <a:ext cx="5040000" cy="3600000"/>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sp>
        <p:nvSpPr>
          <p:cNvPr id="17" name="16 CuadroTexto"/>
          <p:cNvSpPr txBox="1"/>
          <p:nvPr/>
        </p:nvSpPr>
        <p:spPr>
          <a:xfrm>
            <a:off x="6183320" y="2577265"/>
            <a:ext cx="2644399" cy="923330"/>
          </a:xfrm>
          <a:prstGeom prst="rect">
            <a:avLst/>
          </a:prstGeom>
          <a:solidFill>
            <a:schemeClr val="tx1"/>
          </a:solidFill>
        </p:spPr>
        <p:txBody>
          <a:bodyPr wrap="square" rtlCol="0">
            <a:spAutoFit/>
          </a:bodyPr>
          <a:lstStyle>
            <a:defPPr>
              <a:defRPr lang="es-AR"/>
            </a:defPPr>
            <a:lvl1pPr>
              <a:defRPr>
                <a:solidFill>
                  <a:schemeClr val="bg1"/>
                </a:solidFill>
              </a:defRPr>
            </a:lvl1pPr>
          </a:lstStyle>
          <a:p>
            <a:pPr algn="ctr"/>
            <a:r>
              <a:rPr lang="es-AR" dirty="0" smtClean="0">
                <a:solidFill>
                  <a:srgbClr val="FFFF00"/>
                </a:solidFill>
              </a:rPr>
              <a:t>Parque Nacional</a:t>
            </a:r>
          </a:p>
          <a:p>
            <a:pPr algn="ctr"/>
            <a:r>
              <a:rPr lang="es-AR" dirty="0" smtClean="0">
                <a:solidFill>
                  <a:srgbClr val="FFFF00"/>
                </a:solidFill>
              </a:rPr>
              <a:t>Los Estoraques</a:t>
            </a:r>
          </a:p>
          <a:p>
            <a:pPr algn="ctr"/>
            <a:r>
              <a:rPr lang="es-AR" dirty="0" smtClean="0">
                <a:solidFill>
                  <a:srgbClr val="FFFF00"/>
                </a:solidFill>
              </a:rPr>
              <a:t>                    </a:t>
            </a:r>
            <a:endParaRPr lang="es-AR" dirty="0">
              <a:solidFill>
                <a:srgbClr val="FFFF00"/>
              </a:solidFill>
            </a:endParaRPr>
          </a:p>
        </p:txBody>
      </p:sp>
      <p:sp>
        <p:nvSpPr>
          <p:cNvPr id="2" name="1 CuadroTexto"/>
          <p:cNvSpPr txBox="1"/>
          <p:nvPr/>
        </p:nvSpPr>
        <p:spPr>
          <a:xfrm>
            <a:off x="147292" y="4027355"/>
            <a:ext cx="8532472" cy="954107"/>
          </a:xfrm>
          <a:prstGeom prst="rect">
            <a:avLst/>
          </a:prstGeom>
          <a:noFill/>
        </p:spPr>
        <p:txBody>
          <a:bodyPr wrap="square" rtlCol="0">
            <a:spAutoFit/>
          </a:bodyPr>
          <a:lstStyle/>
          <a:p>
            <a:pPr algn="just"/>
            <a:r>
              <a:rPr lang="es-AR" sz="1400" dirty="0">
                <a:solidFill>
                  <a:schemeClr val="bg1"/>
                </a:solidFill>
              </a:rPr>
              <a:t>Es un río de </a:t>
            </a:r>
            <a:r>
              <a:rPr lang="es-AR" sz="1400" dirty="0" smtClean="0">
                <a:solidFill>
                  <a:schemeClr val="bg1"/>
                </a:solidFill>
              </a:rPr>
              <a:t>Colombia, totalmente cristalino, </a:t>
            </a:r>
            <a:r>
              <a:rPr lang="es-AR" sz="1400" dirty="0">
                <a:solidFill>
                  <a:schemeClr val="bg1"/>
                </a:solidFill>
              </a:rPr>
              <a:t>que está ubicado en la sierra de la Macarena. </a:t>
            </a:r>
            <a:r>
              <a:rPr lang="es-AR" sz="1400" dirty="0" smtClean="0">
                <a:solidFill>
                  <a:schemeClr val="bg1"/>
                </a:solidFill>
              </a:rPr>
              <a:t>El Caño </a:t>
            </a:r>
            <a:r>
              <a:rPr lang="es-AR" sz="1400" dirty="0">
                <a:solidFill>
                  <a:schemeClr val="bg1"/>
                </a:solidFill>
              </a:rPr>
              <a:t>Cristales no alcanza los 100 km de longitud ni sobrepasa los 20 m de ancho. Es una sucesión de rápidos, cascadas, correones y </a:t>
            </a:r>
            <a:r>
              <a:rPr lang="es-AR" sz="1400" dirty="0" err="1">
                <a:solidFill>
                  <a:schemeClr val="bg1"/>
                </a:solidFill>
              </a:rPr>
              <a:t>pocetas</a:t>
            </a:r>
            <a:r>
              <a:rPr lang="es-AR" sz="1400" dirty="0">
                <a:solidFill>
                  <a:schemeClr val="bg1"/>
                </a:solidFill>
              </a:rPr>
              <a:t>. Amarillo, azul, verde, negro y rojo, son sus cinco colores </a:t>
            </a:r>
            <a:r>
              <a:rPr lang="es-AR" sz="1400" dirty="0" smtClean="0">
                <a:solidFill>
                  <a:schemeClr val="bg1"/>
                </a:solidFill>
              </a:rPr>
              <a:t>maravillosos, </a:t>
            </a:r>
            <a:r>
              <a:rPr lang="es-AR" sz="1400" dirty="0">
                <a:solidFill>
                  <a:schemeClr val="bg1"/>
                </a:solidFill>
              </a:rPr>
              <a:t>que se explican por la presencia de algas de diferentes colores que hacen de este </a:t>
            </a:r>
            <a:r>
              <a:rPr lang="es-AR" sz="1400" dirty="0" smtClean="0">
                <a:solidFill>
                  <a:schemeClr val="bg1"/>
                </a:solidFill>
              </a:rPr>
              <a:t>río </a:t>
            </a:r>
            <a:r>
              <a:rPr lang="es-AR" sz="1400" dirty="0">
                <a:solidFill>
                  <a:schemeClr val="bg1"/>
                </a:solidFill>
              </a:rPr>
              <a:t>una maravilla visual.</a:t>
            </a:r>
          </a:p>
        </p:txBody>
      </p:sp>
      <p:sp>
        <p:nvSpPr>
          <p:cNvPr id="18" name="17 CuadroTexto"/>
          <p:cNvSpPr txBox="1"/>
          <p:nvPr/>
        </p:nvSpPr>
        <p:spPr>
          <a:xfrm>
            <a:off x="194794" y="4017375"/>
            <a:ext cx="8532472" cy="954107"/>
          </a:xfrm>
          <a:prstGeom prst="rect">
            <a:avLst/>
          </a:prstGeom>
          <a:solidFill>
            <a:schemeClr val="tx1"/>
          </a:solidFill>
        </p:spPr>
        <p:txBody>
          <a:bodyPr wrap="square" rtlCol="0">
            <a:spAutoFit/>
          </a:bodyPr>
          <a:lstStyle/>
          <a:p>
            <a:pPr algn="just"/>
            <a:r>
              <a:rPr lang="es-AR" sz="1400" dirty="0" smtClean="0">
                <a:solidFill>
                  <a:schemeClr val="bg1"/>
                </a:solidFill>
              </a:rPr>
              <a:t>Es </a:t>
            </a:r>
            <a:r>
              <a:rPr lang="es-AR" sz="1400" dirty="0">
                <a:solidFill>
                  <a:schemeClr val="bg1"/>
                </a:solidFill>
              </a:rPr>
              <a:t>uno de los escenarios naturales más atractivos de Colombia que ocupa 330 </a:t>
            </a:r>
            <a:r>
              <a:rPr lang="es-AR" sz="1400" dirty="0" smtClean="0">
                <a:solidFill>
                  <a:schemeClr val="bg1"/>
                </a:solidFill>
              </a:rPr>
              <a:t>km</a:t>
            </a:r>
            <a:r>
              <a:rPr lang="es-AR" sz="1400" baseline="30000" dirty="0" smtClean="0">
                <a:solidFill>
                  <a:schemeClr val="bg1"/>
                </a:solidFill>
              </a:rPr>
              <a:t>2</a:t>
            </a:r>
            <a:r>
              <a:rPr lang="es-AR" sz="1400" dirty="0" smtClean="0">
                <a:solidFill>
                  <a:schemeClr val="bg1"/>
                </a:solidFill>
              </a:rPr>
              <a:t>. El </a:t>
            </a:r>
            <a:r>
              <a:rPr lang="es-AR" sz="1400" dirty="0">
                <a:solidFill>
                  <a:schemeClr val="bg1"/>
                </a:solidFill>
              </a:rPr>
              <a:t>Desierto de la </a:t>
            </a:r>
            <a:r>
              <a:rPr lang="es-AR" sz="1400" dirty="0" err="1">
                <a:solidFill>
                  <a:schemeClr val="bg1"/>
                </a:solidFill>
              </a:rPr>
              <a:t>Tatacoa</a:t>
            </a:r>
            <a:r>
              <a:rPr lang="es-AR" sz="1400" dirty="0">
                <a:solidFill>
                  <a:schemeClr val="bg1"/>
                </a:solidFill>
              </a:rPr>
              <a:t> tiene dos colores característicos: ocre en el sector del Cuzco y gris en la zona de Los </a:t>
            </a:r>
            <a:r>
              <a:rPr lang="es-AR" sz="1400" dirty="0" smtClean="0">
                <a:solidFill>
                  <a:schemeClr val="bg1"/>
                </a:solidFill>
              </a:rPr>
              <a:t>Hoyos. </a:t>
            </a:r>
          </a:p>
          <a:p>
            <a:pPr algn="just"/>
            <a:r>
              <a:rPr lang="es-AR" sz="1400" dirty="0" smtClean="0">
                <a:solidFill>
                  <a:schemeClr val="bg1"/>
                </a:solidFill>
              </a:rPr>
              <a:t>La </a:t>
            </a:r>
            <a:r>
              <a:rPr lang="es-AR" sz="1400" dirty="0" err="1">
                <a:solidFill>
                  <a:schemeClr val="bg1"/>
                </a:solidFill>
              </a:rPr>
              <a:t>Tatacoa</a:t>
            </a:r>
            <a:r>
              <a:rPr lang="es-AR" sz="1400" dirty="0">
                <a:solidFill>
                  <a:schemeClr val="bg1"/>
                </a:solidFill>
              </a:rPr>
              <a:t> o el Valle de las Tristezas, como la llamó en 1538 el conquistador Jiménez de Quesada, por </a:t>
            </a:r>
            <a:r>
              <a:rPr lang="es-AR" sz="1400" dirty="0" smtClean="0">
                <a:solidFill>
                  <a:schemeClr val="bg1"/>
                </a:solidFill>
              </a:rPr>
              <a:t>el </a:t>
            </a:r>
            <a:r>
              <a:rPr lang="es-AR" sz="1400" dirty="0">
                <a:solidFill>
                  <a:schemeClr val="bg1"/>
                </a:solidFill>
              </a:rPr>
              <a:t>deterioro que notó en su </a:t>
            </a:r>
            <a:r>
              <a:rPr lang="es-AR" sz="1400" dirty="0" smtClean="0">
                <a:solidFill>
                  <a:schemeClr val="bg1"/>
                </a:solidFill>
              </a:rPr>
              <a:t>territorio, no </a:t>
            </a:r>
            <a:r>
              <a:rPr lang="es-AR" sz="1400" dirty="0">
                <a:solidFill>
                  <a:schemeClr val="bg1"/>
                </a:solidFill>
              </a:rPr>
              <a:t>es justamente un desierto, sino un bosque seco </a:t>
            </a:r>
            <a:r>
              <a:rPr lang="es-AR" sz="1400" dirty="0" smtClean="0">
                <a:solidFill>
                  <a:schemeClr val="bg1"/>
                </a:solidFill>
              </a:rPr>
              <a:t>tropical.</a:t>
            </a:r>
            <a:endParaRPr lang="es-AR" sz="1400" dirty="0">
              <a:solidFill>
                <a:schemeClr val="bg1"/>
              </a:solidFill>
            </a:endParaRPr>
          </a:p>
        </p:txBody>
      </p:sp>
      <p:sp>
        <p:nvSpPr>
          <p:cNvPr id="19" name="18 CuadroTexto"/>
          <p:cNvSpPr txBox="1"/>
          <p:nvPr/>
        </p:nvSpPr>
        <p:spPr>
          <a:xfrm>
            <a:off x="114402" y="4067979"/>
            <a:ext cx="8892512" cy="954107"/>
          </a:xfrm>
          <a:prstGeom prst="rect">
            <a:avLst/>
          </a:prstGeom>
          <a:solidFill>
            <a:schemeClr val="tx1"/>
          </a:solidFill>
        </p:spPr>
        <p:txBody>
          <a:bodyPr wrap="square" rtlCol="0">
            <a:spAutoFit/>
          </a:bodyPr>
          <a:lstStyle/>
          <a:p>
            <a:pPr algn="just"/>
            <a:r>
              <a:rPr lang="es-AR" sz="1400" dirty="0">
                <a:solidFill>
                  <a:schemeClr val="bg1"/>
                </a:solidFill>
              </a:rPr>
              <a:t> </a:t>
            </a:r>
            <a:r>
              <a:rPr lang="es-AR" sz="1400" dirty="0" smtClean="0">
                <a:solidFill>
                  <a:schemeClr val="bg1"/>
                </a:solidFill>
              </a:rPr>
              <a:t>Es un </a:t>
            </a:r>
            <a:r>
              <a:rPr lang="es-AR" sz="1400" dirty="0">
                <a:solidFill>
                  <a:schemeClr val="bg1"/>
                </a:solidFill>
              </a:rPr>
              <a:t>hábitat </a:t>
            </a:r>
            <a:r>
              <a:rPr lang="es-AR" sz="1400" dirty="0" smtClean="0">
                <a:solidFill>
                  <a:schemeClr val="bg1"/>
                </a:solidFill>
              </a:rPr>
              <a:t>de </a:t>
            </a:r>
            <a:r>
              <a:rPr lang="es-AR" sz="1400" dirty="0">
                <a:solidFill>
                  <a:schemeClr val="bg1"/>
                </a:solidFill>
              </a:rPr>
              <a:t>15.000 </a:t>
            </a:r>
            <a:r>
              <a:rPr lang="es-AR" sz="1400" dirty="0" smtClean="0">
                <a:solidFill>
                  <a:schemeClr val="bg1"/>
                </a:solidFill>
              </a:rPr>
              <a:t>hectáreas (3.000 son marinas), con </a:t>
            </a:r>
            <a:r>
              <a:rPr lang="es-AR" sz="1400" dirty="0">
                <a:solidFill>
                  <a:schemeClr val="bg1"/>
                </a:solidFill>
              </a:rPr>
              <a:t>una gran cantidad de especies que se distribuyen en regiones con diferentes pisos térmicos que van desde el nivel del mar hasta alturas de 900 </a:t>
            </a:r>
            <a:r>
              <a:rPr lang="es-AR" sz="1400" dirty="0" smtClean="0">
                <a:solidFill>
                  <a:schemeClr val="bg1"/>
                </a:solidFill>
              </a:rPr>
              <a:t>m. </a:t>
            </a:r>
            <a:r>
              <a:rPr lang="es-AR" sz="1400" dirty="0">
                <a:solidFill>
                  <a:schemeClr val="bg1"/>
                </a:solidFill>
              </a:rPr>
              <a:t>Este Parque se </a:t>
            </a:r>
            <a:r>
              <a:rPr lang="es-AR" sz="1400" dirty="0" smtClean="0">
                <a:solidFill>
                  <a:schemeClr val="bg1"/>
                </a:solidFill>
              </a:rPr>
              <a:t>caracteriza </a:t>
            </a:r>
            <a:r>
              <a:rPr lang="es-AR" sz="1400" dirty="0">
                <a:solidFill>
                  <a:schemeClr val="bg1"/>
                </a:solidFill>
              </a:rPr>
              <a:t>por su paisaje tropical, formaciones coralinas, blancas playas, litoral rocoso, manglares y </a:t>
            </a:r>
            <a:r>
              <a:rPr lang="es-AR" sz="1400" dirty="0" smtClean="0">
                <a:solidFill>
                  <a:schemeClr val="bg1"/>
                </a:solidFill>
              </a:rPr>
              <a:t>lagunas. Se encuentran</a:t>
            </a:r>
          </a:p>
          <a:p>
            <a:pPr algn="just"/>
            <a:r>
              <a:rPr lang="es-AR" sz="1400" dirty="0" smtClean="0">
                <a:solidFill>
                  <a:schemeClr val="bg1"/>
                </a:solidFill>
              </a:rPr>
              <a:t>ruinas </a:t>
            </a:r>
            <a:r>
              <a:rPr lang="es-AR" sz="1400" dirty="0">
                <a:solidFill>
                  <a:schemeClr val="bg1"/>
                </a:solidFill>
              </a:rPr>
              <a:t>arqueológicas que denotan la existencia de asentamientos </a:t>
            </a:r>
            <a:r>
              <a:rPr lang="es-AR" sz="1400" dirty="0" smtClean="0">
                <a:solidFill>
                  <a:schemeClr val="bg1"/>
                </a:solidFill>
              </a:rPr>
              <a:t>humanos precolombinos </a:t>
            </a:r>
            <a:r>
              <a:rPr lang="es-AR" sz="1400" dirty="0">
                <a:solidFill>
                  <a:schemeClr val="bg1"/>
                </a:solidFill>
              </a:rPr>
              <a:t>de la tribu </a:t>
            </a:r>
            <a:r>
              <a:rPr lang="es-AR" sz="1400" dirty="0" err="1" smtClean="0">
                <a:solidFill>
                  <a:schemeClr val="bg1"/>
                </a:solidFill>
              </a:rPr>
              <a:t>Tayrona</a:t>
            </a:r>
            <a:r>
              <a:rPr lang="es-AR" sz="1400" dirty="0" smtClean="0">
                <a:solidFill>
                  <a:schemeClr val="bg1"/>
                </a:solidFill>
              </a:rPr>
              <a:t>.</a:t>
            </a:r>
            <a:endParaRPr lang="es-AR" sz="1400" dirty="0">
              <a:solidFill>
                <a:schemeClr val="bg1"/>
              </a:solidFill>
            </a:endParaRPr>
          </a:p>
        </p:txBody>
      </p:sp>
      <p:sp>
        <p:nvSpPr>
          <p:cNvPr id="20" name="19 CuadroTexto"/>
          <p:cNvSpPr txBox="1"/>
          <p:nvPr/>
        </p:nvSpPr>
        <p:spPr>
          <a:xfrm>
            <a:off x="147292" y="4067979"/>
            <a:ext cx="8862714" cy="954107"/>
          </a:xfrm>
          <a:prstGeom prst="rect">
            <a:avLst/>
          </a:prstGeom>
          <a:solidFill>
            <a:schemeClr val="tx1"/>
          </a:solidFill>
        </p:spPr>
        <p:txBody>
          <a:bodyPr wrap="square" rtlCol="0">
            <a:spAutoFit/>
          </a:bodyPr>
          <a:lstStyle/>
          <a:p>
            <a:pPr algn="just"/>
            <a:r>
              <a:rPr lang="es-AR" sz="1400" dirty="0">
                <a:solidFill>
                  <a:schemeClr val="bg1"/>
                </a:solidFill>
              </a:rPr>
              <a:t>El Área Natural Única Los Estoraques es una de la más pequeñas áreas protegidas en Colombia, </a:t>
            </a:r>
            <a:r>
              <a:rPr lang="es-AR" sz="1400" dirty="0" smtClean="0">
                <a:solidFill>
                  <a:schemeClr val="bg1"/>
                </a:solidFill>
              </a:rPr>
              <a:t>abarcando</a:t>
            </a:r>
          </a:p>
          <a:p>
            <a:pPr algn="just"/>
            <a:r>
              <a:rPr lang="es-AR" sz="1400" dirty="0" smtClean="0">
                <a:solidFill>
                  <a:schemeClr val="bg1"/>
                </a:solidFill>
              </a:rPr>
              <a:t>tan </a:t>
            </a:r>
            <a:r>
              <a:rPr lang="es-AR" sz="1400" dirty="0">
                <a:solidFill>
                  <a:schemeClr val="bg1"/>
                </a:solidFill>
              </a:rPr>
              <a:t>solo 6 km² de superficie. Considerada única en su tipo por sus bellos paisajes quebradizos y erosionados, </a:t>
            </a:r>
            <a:endParaRPr lang="es-AR" sz="1400" dirty="0" smtClean="0">
              <a:solidFill>
                <a:schemeClr val="bg1"/>
              </a:solidFill>
            </a:endParaRPr>
          </a:p>
          <a:p>
            <a:pPr algn="just"/>
            <a:r>
              <a:rPr lang="es-AR" sz="1400" dirty="0" smtClean="0">
                <a:solidFill>
                  <a:schemeClr val="bg1"/>
                </a:solidFill>
              </a:rPr>
              <a:t>el </a:t>
            </a:r>
            <a:r>
              <a:rPr lang="es-AR" sz="1400" dirty="0">
                <a:solidFill>
                  <a:schemeClr val="bg1"/>
                </a:solidFill>
              </a:rPr>
              <a:t>área </a:t>
            </a:r>
            <a:r>
              <a:rPr lang="es-AR" sz="1400" dirty="0" smtClean="0">
                <a:solidFill>
                  <a:schemeClr val="bg1"/>
                </a:solidFill>
              </a:rPr>
              <a:t>se </a:t>
            </a:r>
            <a:r>
              <a:rPr lang="es-AR" sz="1400" dirty="0">
                <a:solidFill>
                  <a:schemeClr val="bg1"/>
                </a:solidFill>
              </a:rPr>
              <a:t>encuentra ubicada una altura que va entre 1450 y 2100 </a:t>
            </a:r>
            <a:r>
              <a:rPr lang="es-AR" sz="1400" dirty="0" smtClean="0">
                <a:solidFill>
                  <a:schemeClr val="bg1"/>
                </a:solidFill>
              </a:rPr>
              <a:t>m sobre el nivel del mar, </a:t>
            </a:r>
            <a:r>
              <a:rPr lang="es-AR" sz="1400" dirty="0">
                <a:solidFill>
                  <a:schemeClr val="bg1"/>
                </a:solidFill>
              </a:rPr>
              <a:t>en plena </a:t>
            </a:r>
            <a:endParaRPr lang="es-AR" sz="1400" dirty="0" smtClean="0">
              <a:solidFill>
                <a:schemeClr val="bg1"/>
              </a:solidFill>
            </a:endParaRPr>
          </a:p>
          <a:p>
            <a:pPr algn="just"/>
            <a:r>
              <a:rPr lang="es-AR" sz="1400" dirty="0" smtClean="0">
                <a:solidFill>
                  <a:schemeClr val="bg1"/>
                </a:solidFill>
              </a:rPr>
              <a:t>Cordillera </a:t>
            </a:r>
            <a:r>
              <a:rPr lang="es-AR" sz="1400" dirty="0">
                <a:solidFill>
                  <a:schemeClr val="bg1"/>
                </a:solidFill>
              </a:rPr>
              <a:t>Oriental de la región andina.</a:t>
            </a:r>
          </a:p>
        </p:txBody>
      </p:sp>
      <p:sp>
        <p:nvSpPr>
          <p:cNvPr id="21" name="20 CuadroTexto"/>
          <p:cNvSpPr txBox="1"/>
          <p:nvPr/>
        </p:nvSpPr>
        <p:spPr>
          <a:xfrm rot="18883918">
            <a:off x="8183523" y="4597287"/>
            <a:ext cx="1021433" cy="369332"/>
          </a:xfrm>
          <a:prstGeom prst="rect">
            <a:avLst/>
          </a:prstGeom>
          <a:noFill/>
        </p:spPr>
        <p:txBody>
          <a:bodyPr wrap="none" rtlCol="0">
            <a:spAutoFit/>
          </a:bodyPr>
          <a:lstStyle/>
          <a:p>
            <a:pPr algn="ctr"/>
            <a:r>
              <a:rPr lang="es-AR" dirty="0" err="1" smtClean="0">
                <a:solidFill>
                  <a:schemeClr val="bg1"/>
                </a:solidFill>
                <a:latin typeface="Alex Brush" pitchFamily="2" charset="0"/>
              </a:rPr>
              <a:t>RaúlTM</a:t>
            </a:r>
            <a:endParaRPr lang="es-AR" dirty="0" smtClean="0">
              <a:solidFill>
                <a:schemeClr val="bg1"/>
              </a:solidFill>
              <a:latin typeface="Alex Brush" pitchFamily="2" charset="0"/>
            </a:endParaRPr>
          </a:p>
        </p:txBody>
      </p:sp>
      <p:sp>
        <p:nvSpPr>
          <p:cNvPr id="22" name="21 CuadroTexto"/>
          <p:cNvSpPr txBox="1"/>
          <p:nvPr/>
        </p:nvSpPr>
        <p:spPr>
          <a:xfrm>
            <a:off x="2390275" y="-776410"/>
            <a:ext cx="3246273" cy="523220"/>
          </a:xfrm>
          <a:prstGeom prst="rect">
            <a:avLst/>
          </a:prstGeom>
          <a:noFill/>
        </p:spPr>
        <p:txBody>
          <a:bodyPr wrap="none" rtlCol="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es-AR" sz="2800" b="1" dirty="0" smtClean="0">
                <a:ln w="11430"/>
                <a:solidFill>
                  <a:schemeClr val="accent5">
                    <a:lumMod val="75000"/>
                  </a:schemeClr>
                </a:solidFill>
                <a:effectLst>
                  <a:outerShdw blurRad="50800" dist="39000" dir="5460000" algn="tl">
                    <a:srgbClr val="000000">
                      <a:alpha val="38000"/>
                    </a:srgbClr>
                  </a:outerShdw>
                </a:effectLst>
              </a:rPr>
              <a:t>Maravillas Naturales</a:t>
            </a:r>
            <a:endParaRPr lang="es-AR" sz="2800" b="1" dirty="0">
              <a:ln w="11430"/>
              <a:solidFill>
                <a:schemeClr val="accent5">
                  <a:lumMod val="75000"/>
                </a:schemeClr>
              </a:solidFill>
              <a:effectLst>
                <a:outerShdw blurRad="50800" dist="39000" dir="5460000" algn="tl">
                  <a:srgbClr val="000000">
                    <a:alpha val="38000"/>
                  </a:srgbClr>
                </a:outerShdw>
              </a:effectLst>
            </a:endParaRPr>
          </a:p>
        </p:txBody>
      </p:sp>
      <p:sp>
        <p:nvSpPr>
          <p:cNvPr id="3" name="2 Rectángulo"/>
          <p:cNvSpPr/>
          <p:nvPr/>
        </p:nvSpPr>
        <p:spPr>
          <a:xfrm>
            <a:off x="-605647" y="5991778"/>
            <a:ext cx="9612561" cy="646331"/>
          </a:xfrm>
          <a:prstGeom prst="rect">
            <a:avLst/>
          </a:prstGeom>
        </p:spPr>
        <p:txBody>
          <a:bodyPr wrap="square">
            <a:spAutoFit/>
          </a:bodyPr>
          <a:lstStyle/>
          <a:p>
            <a:r>
              <a:rPr lang="es-AR" dirty="0">
                <a:hlinkClick r:id="rId10"/>
              </a:rPr>
              <a:t>http://</a:t>
            </a:r>
            <a:r>
              <a:rPr lang="es-AR" dirty="0" smtClean="0">
                <a:hlinkClick r:id="rId10"/>
              </a:rPr>
              <a:t>www.taringa.net/posts/imagenes/13693013/Top-10-Maravillas-Naturales-de-Colombia.html</a:t>
            </a:r>
            <a:endParaRPr lang="es-AR" dirty="0" smtClean="0"/>
          </a:p>
          <a:p>
            <a:endParaRPr lang="es-AR" dirty="0"/>
          </a:p>
        </p:txBody>
      </p:sp>
      <p:pic>
        <p:nvPicPr>
          <p:cNvPr id="23" name="22 Imagen"/>
          <p:cNvPicPr>
            <a:picLocks/>
          </p:cNvPicPr>
          <p:nvPr/>
        </p:nvPicPr>
        <p:blipFill>
          <a:blip r:embed="rId11">
            <a:extLst>
              <a:ext uri="{28A0092B-C50C-407E-A947-70E740481C1C}">
                <a14:useLocalDpi xmlns:a14="http://schemas.microsoft.com/office/drawing/2010/main"/>
              </a:ext>
            </a:extLst>
          </a:blip>
          <a:stretch>
            <a:fillRect/>
          </a:stretch>
        </p:blipFill>
        <p:spPr>
          <a:xfrm>
            <a:off x="468000" y="295200"/>
            <a:ext cx="5040000" cy="3600000"/>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pic>
        <p:nvPicPr>
          <p:cNvPr id="24" name="23 Imagen"/>
          <p:cNvPicPr>
            <a:picLocks/>
          </p:cNvPicPr>
          <p:nvPr/>
        </p:nvPicPr>
        <p:blipFill>
          <a:blip r:embed="rId12">
            <a:extLst>
              <a:ext uri="{28A0092B-C50C-407E-A947-70E740481C1C}">
                <a14:useLocalDpi xmlns:a14="http://schemas.microsoft.com/office/drawing/2010/main"/>
              </a:ext>
            </a:extLst>
          </a:blip>
          <a:stretch>
            <a:fillRect/>
          </a:stretch>
        </p:blipFill>
        <p:spPr>
          <a:xfrm>
            <a:off x="468000" y="295200"/>
            <a:ext cx="5040000" cy="3600000"/>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spTree>
    <p:extLst>
      <p:ext uri="{BB962C8B-B14F-4D97-AF65-F5344CB8AC3E}">
        <p14:creationId xmlns:p14="http://schemas.microsoft.com/office/powerpoint/2010/main" val="1833162209"/>
      </p:ext>
    </p:extLst>
  </p:cSld>
  <p:clrMapOvr>
    <a:masterClrMapping/>
  </p:clrMapOvr>
  <mc:AlternateContent xmlns:mc="http://schemas.openxmlformats.org/markup-compatibility/2006" xmlns:p14="http://schemas.microsoft.com/office/powerpoint/2010/main">
    <mc:Choice Requires="p14">
      <p:transition spd="slow" p14:dur="3900">
        <p14:glitter dir="u" pattern="hexago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path" presetSubtype="0" fill="hold" grpId="0" nodeType="withEffect">
                                  <p:stCondLst>
                                    <p:cond delay="0"/>
                                  </p:stCondLst>
                                  <p:iterate type="lt">
                                    <p:tmPct val="10000"/>
                                  </p:iterate>
                                  <p:childTnLst>
                                    <p:animMotion origin="layout" path="M 0.37517 0.22692 C 0.37239 0.12411 0.33385 0.04322 0.28924 0.04693 C 0.23663 0.05125 0.22031 0.14665 0.21371 0.20315 L 0.20746 0.27879 C 0.20069 0.3356 0.18316 0.43038 0.12378 0.43532 C 0.08576 0.43841 0.0408 0.35844 0.03767 0.25532 C 0.03489 0.15221 0.07587 0.06483 0.11389 0.06144 C 0.17326 0.05804 0.19583 0.14943 0.20538 0.20377 L 0.2158 0.27817 C 0.22517 0.33344 0.24653 0.42513 0.29913 0.42081 C 0.34253 0.4171 0.37795 0.33035 0.37517 0.22692 Z " pathEditMode="relative" rAng="10639391" ptsTypes="ffFffffFfff">
                                      <p:cBhvr>
                                        <p:cTn id="6" dur="1000" fill="hold"/>
                                        <p:tgtEl>
                                          <p:spTgt spid="22"/>
                                        </p:tgtEl>
                                        <p:attrNameLst>
                                          <p:attrName>ppt_x</p:attrName>
                                          <p:attrName>ppt_y</p:attrName>
                                        </p:attrNameLst>
                                      </p:cBhvr>
                                      <p:rCtr x="-16875" y="1420"/>
                                    </p:animMotion>
                                  </p:childTnLst>
                                </p:cTn>
                              </p:par>
                            </p:childTnLst>
                          </p:cTn>
                        </p:par>
                        <p:par>
                          <p:cTn id="7" fill="hold">
                            <p:stCondLst>
                              <p:cond delay="2800"/>
                            </p:stCondLst>
                            <p:childTnLst>
                              <p:par>
                                <p:cTn id="8" presetID="41" presetClass="entr" presetSubtype="0" fill="hold" grpId="0" nodeType="afterEffect">
                                  <p:stCondLst>
                                    <p:cond delay="0"/>
                                  </p:stCondLst>
                                  <p:iterate type="lt">
                                    <p:tmPct val="10000"/>
                                  </p:iterate>
                                  <p:childTnLst>
                                    <p:set>
                                      <p:cBhvr>
                                        <p:cTn id="9" dur="1" fill="hold">
                                          <p:stCondLst>
                                            <p:cond delay="0"/>
                                          </p:stCondLst>
                                        </p:cTn>
                                        <p:tgtEl>
                                          <p:spTgt spid="7"/>
                                        </p:tgtEl>
                                        <p:attrNameLst>
                                          <p:attrName>style.visibility</p:attrName>
                                        </p:attrNameLst>
                                      </p:cBhvr>
                                      <p:to>
                                        <p:strVal val="visible"/>
                                      </p:to>
                                    </p:set>
                                    <p:anim calcmode="lin" valueType="num">
                                      <p:cBhvr>
                                        <p:cTn id="10" dur="500" fill="hold"/>
                                        <p:tgtEl>
                                          <p:spTgt spid="7"/>
                                        </p:tgtEl>
                                        <p:attrNameLst>
                                          <p:attrName>ppt_x</p:attrName>
                                        </p:attrNameLst>
                                      </p:cBhvr>
                                      <p:tavLst>
                                        <p:tav tm="0">
                                          <p:val>
                                            <p:strVal val="#ppt_x"/>
                                          </p:val>
                                        </p:tav>
                                        <p:tav tm="50000">
                                          <p:val>
                                            <p:strVal val="#ppt_x+.1"/>
                                          </p:val>
                                        </p:tav>
                                        <p:tav tm="100000">
                                          <p:val>
                                            <p:strVal val="#ppt_x"/>
                                          </p:val>
                                        </p:tav>
                                      </p:tavLst>
                                    </p:anim>
                                    <p:anim calcmode="lin" valueType="num">
                                      <p:cBhvr>
                                        <p:cTn id="11" dur="500" fill="hold"/>
                                        <p:tgtEl>
                                          <p:spTgt spid="7"/>
                                        </p:tgtEl>
                                        <p:attrNameLst>
                                          <p:attrName>ppt_y</p:attrName>
                                        </p:attrNameLst>
                                      </p:cBhvr>
                                      <p:tavLst>
                                        <p:tav tm="0">
                                          <p:val>
                                            <p:strVal val="#ppt_y"/>
                                          </p:val>
                                        </p:tav>
                                        <p:tav tm="100000">
                                          <p:val>
                                            <p:strVal val="#ppt_y"/>
                                          </p:val>
                                        </p:tav>
                                      </p:tavLst>
                                    </p:anim>
                                    <p:anim calcmode="lin" valueType="num">
                                      <p:cBhvr>
                                        <p:cTn id="12" dur="500" fill="hold"/>
                                        <p:tgtEl>
                                          <p:spTgt spid="7"/>
                                        </p:tgtEl>
                                        <p:attrNameLst>
                                          <p:attrName>ppt_h</p:attrName>
                                        </p:attrNameLst>
                                      </p:cBhvr>
                                      <p:tavLst>
                                        <p:tav tm="0">
                                          <p:val>
                                            <p:strVal val="#ppt_h/10"/>
                                          </p:val>
                                        </p:tav>
                                        <p:tav tm="50000">
                                          <p:val>
                                            <p:strVal val="#ppt_h+.01"/>
                                          </p:val>
                                        </p:tav>
                                        <p:tav tm="100000">
                                          <p:val>
                                            <p:strVal val="#ppt_h"/>
                                          </p:val>
                                        </p:tav>
                                      </p:tavLst>
                                    </p:anim>
                                    <p:anim calcmode="lin" valueType="num">
                                      <p:cBhvr>
                                        <p:cTn id="13" dur="500" fill="hold"/>
                                        <p:tgtEl>
                                          <p:spTgt spid="7"/>
                                        </p:tgtEl>
                                        <p:attrNameLst>
                                          <p:attrName>ppt_w</p:attrName>
                                        </p:attrNameLst>
                                      </p:cBhvr>
                                      <p:tavLst>
                                        <p:tav tm="0">
                                          <p:val>
                                            <p:strVal val="#ppt_w/10"/>
                                          </p:val>
                                        </p:tav>
                                        <p:tav tm="50000">
                                          <p:val>
                                            <p:strVal val="#ppt_w+.01"/>
                                          </p:val>
                                        </p:tav>
                                        <p:tav tm="100000">
                                          <p:val>
                                            <p:strVal val="#ppt_w"/>
                                          </p:val>
                                        </p:tav>
                                      </p:tavLst>
                                    </p:anim>
                                    <p:animEffect transition="in" filter="fade">
                                      <p:cBhvr>
                                        <p:cTn id="14" dur="500" tmFilter="0,0; .5, 1; 1, 1"/>
                                        <p:tgtEl>
                                          <p:spTgt spid="7"/>
                                        </p:tgtEl>
                                      </p:cBhvr>
                                    </p:animEffect>
                                  </p:childTnLst>
                                </p:cTn>
                              </p:par>
                              <p:par>
                                <p:cTn id="15" presetID="45" presetClass="entr" presetSubtype="0"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2000"/>
                                        <p:tgtEl>
                                          <p:spTgt spid="4"/>
                                        </p:tgtEl>
                                      </p:cBhvr>
                                    </p:animEffect>
                                    <p:anim calcmode="lin" valueType="num">
                                      <p:cBhvr>
                                        <p:cTn id="18" dur="2000" fill="hold"/>
                                        <p:tgtEl>
                                          <p:spTgt spid="4"/>
                                        </p:tgtEl>
                                        <p:attrNameLst>
                                          <p:attrName>ppt_w</p:attrName>
                                        </p:attrNameLst>
                                      </p:cBhvr>
                                      <p:tavLst>
                                        <p:tav tm="0" fmla="#ppt_w*sin(2.5*pi*$)">
                                          <p:val>
                                            <p:fltVal val="0"/>
                                          </p:val>
                                        </p:tav>
                                        <p:tav tm="100000">
                                          <p:val>
                                            <p:fltVal val="1"/>
                                          </p:val>
                                        </p:tav>
                                      </p:tavLst>
                                    </p:anim>
                                    <p:anim calcmode="lin" valueType="num">
                                      <p:cBhvr>
                                        <p:cTn id="19" dur="2000" fill="hold"/>
                                        <p:tgtEl>
                                          <p:spTgt spid="4"/>
                                        </p:tgtEl>
                                        <p:attrNameLst>
                                          <p:attrName>ppt_h</p:attrName>
                                        </p:attrNameLst>
                                      </p:cBhvr>
                                      <p:tavLst>
                                        <p:tav tm="0">
                                          <p:val>
                                            <p:strVal val="#ppt_h"/>
                                          </p:val>
                                        </p:tav>
                                        <p:tav tm="100000">
                                          <p:val>
                                            <p:strVal val="#ppt_h"/>
                                          </p:val>
                                        </p:tav>
                                      </p:tavLst>
                                    </p:anim>
                                  </p:childTnLst>
                                </p:cTn>
                              </p:par>
                              <p:par>
                                <p:cTn id="20" presetID="10" presetClass="entr" presetSubtype="0" fill="hold" grpId="0" nodeType="withEffect">
                                  <p:stCondLst>
                                    <p:cond delay="1200"/>
                                  </p:stCondLst>
                                  <p:childTnLst>
                                    <p:set>
                                      <p:cBhvr>
                                        <p:cTn id="21" dur="1" fill="hold">
                                          <p:stCondLst>
                                            <p:cond delay="0"/>
                                          </p:stCondLst>
                                        </p:cTn>
                                        <p:tgtEl>
                                          <p:spTgt spid="2"/>
                                        </p:tgtEl>
                                        <p:attrNameLst>
                                          <p:attrName>style.visibility</p:attrName>
                                        </p:attrNameLst>
                                      </p:cBhvr>
                                      <p:to>
                                        <p:strVal val="visible"/>
                                      </p:to>
                                    </p:set>
                                    <p:animEffect transition="in" filter="fade">
                                      <p:cBhvr>
                                        <p:cTn id="22" dur="3000"/>
                                        <p:tgtEl>
                                          <p:spTgt spid="2"/>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6"/>
                                        </p:tgtEl>
                                        <p:attrNameLst>
                                          <p:attrName>style.visibility</p:attrName>
                                        </p:attrNameLst>
                                      </p:cBhvr>
                                      <p:to>
                                        <p:strVal val="visible"/>
                                      </p:to>
                                    </p:set>
                                    <p:animEffect transition="in" filter="fade">
                                      <p:cBhvr>
                                        <p:cTn id="27" dur="1000"/>
                                        <p:tgtEl>
                                          <p:spTgt spid="6"/>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9"/>
                                        </p:tgtEl>
                                        <p:attrNameLst>
                                          <p:attrName>style.visibility</p:attrName>
                                        </p:attrNameLst>
                                      </p:cBhvr>
                                      <p:to>
                                        <p:strVal val="visible"/>
                                      </p:to>
                                    </p:set>
                                    <p:animEffect transition="in" filter="fade">
                                      <p:cBhvr>
                                        <p:cTn id="32" dur="1000"/>
                                        <p:tgtEl>
                                          <p:spTgt spid="9"/>
                                        </p:tgtEl>
                                      </p:cBhvr>
                                    </p:animEffect>
                                  </p:childTnLst>
                                </p:cTn>
                              </p:par>
                            </p:childTnLst>
                          </p:cTn>
                        </p:par>
                      </p:childTnLst>
                    </p:cTn>
                  </p:par>
                  <p:par>
                    <p:cTn id="33" fill="hold">
                      <p:stCondLst>
                        <p:cond delay="indefinite"/>
                      </p:stCondLst>
                      <p:childTnLst>
                        <p:par>
                          <p:cTn id="34" fill="hold">
                            <p:stCondLst>
                              <p:cond delay="0"/>
                            </p:stCondLst>
                            <p:childTnLst>
                              <p:par>
                                <p:cTn id="35" presetID="41" presetClass="entr" presetSubtype="0" fill="hold" grpId="0" nodeType="clickEffect">
                                  <p:stCondLst>
                                    <p:cond delay="0"/>
                                  </p:stCondLst>
                                  <p:iterate type="lt">
                                    <p:tmPct val="10000"/>
                                  </p:iterate>
                                  <p:childTnLst>
                                    <p:set>
                                      <p:cBhvr>
                                        <p:cTn id="36" dur="1" fill="hold">
                                          <p:stCondLst>
                                            <p:cond delay="0"/>
                                          </p:stCondLst>
                                        </p:cTn>
                                        <p:tgtEl>
                                          <p:spTgt spid="8"/>
                                        </p:tgtEl>
                                        <p:attrNameLst>
                                          <p:attrName>style.visibility</p:attrName>
                                        </p:attrNameLst>
                                      </p:cBhvr>
                                      <p:to>
                                        <p:strVal val="visible"/>
                                      </p:to>
                                    </p:set>
                                    <p:anim calcmode="lin" valueType="num">
                                      <p:cBhvr>
                                        <p:cTn id="37" dur="500" fill="hold"/>
                                        <p:tgtEl>
                                          <p:spTgt spid="8"/>
                                        </p:tgtEl>
                                        <p:attrNameLst>
                                          <p:attrName>ppt_x</p:attrName>
                                        </p:attrNameLst>
                                      </p:cBhvr>
                                      <p:tavLst>
                                        <p:tav tm="0">
                                          <p:val>
                                            <p:strVal val="#ppt_x"/>
                                          </p:val>
                                        </p:tav>
                                        <p:tav tm="50000">
                                          <p:val>
                                            <p:strVal val="#ppt_x+.1"/>
                                          </p:val>
                                        </p:tav>
                                        <p:tav tm="100000">
                                          <p:val>
                                            <p:strVal val="#ppt_x"/>
                                          </p:val>
                                        </p:tav>
                                      </p:tavLst>
                                    </p:anim>
                                    <p:anim calcmode="lin" valueType="num">
                                      <p:cBhvr>
                                        <p:cTn id="38" dur="500" fill="hold"/>
                                        <p:tgtEl>
                                          <p:spTgt spid="8"/>
                                        </p:tgtEl>
                                        <p:attrNameLst>
                                          <p:attrName>ppt_y</p:attrName>
                                        </p:attrNameLst>
                                      </p:cBhvr>
                                      <p:tavLst>
                                        <p:tav tm="0">
                                          <p:val>
                                            <p:strVal val="#ppt_y"/>
                                          </p:val>
                                        </p:tav>
                                        <p:tav tm="100000">
                                          <p:val>
                                            <p:strVal val="#ppt_y"/>
                                          </p:val>
                                        </p:tav>
                                      </p:tavLst>
                                    </p:anim>
                                    <p:anim calcmode="lin" valueType="num">
                                      <p:cBhvr>
                                        <p:cTn id="39" dur="500" fill="hold"/>
                                        <p:tgtEl>
                                          <p:spTgt spid="8"/>
                                        </p:tgtEl>
                                        <p:attrNameLst>
                                          <p:attrName>ppt_h</p:attrName>
                                        </p:attrNameLst>
                                      </p:cBhvr>
                                      <p:tavLst>
                                        <p:tav tm="0">
                                          <p:val>
                                            <p:strVal val="#ppt_h/10"/>
                                          </p:val>
                                        </p:tav>
                                        <p:tav tm="50000">
                                          <p:val>
                                            <p:strVal val="#ppt_h+.01"/>
                                          </p:val>
                                        </p:tav>
                                        <p:tav tm="100000">
                                          <p:val>
                                            <p:strVal val="#ppt_h"/>
                                          </p:val>
                                        </p:tav>
                                      </p:tavLst>
                                    </p:anim>
                                    <p:anim calcmode="lin" valueType="num">
                                      <p:cBhvr>
                                        <p:cTn id="40" dur="500" fill="hold"/>
                                        <p:tgtEl>
                                          <p:spTgt spid="8"/>
                                        </p:tgtEl>
                                        <p:attrNameLst>
                                          <p:attrName>ppt_w</p:attrName>
                                        </p:attrNameLst>
                                      </p:cBhvr>
                                      <p:tavLst>
                                        <p:tav tm="0">
                                          <p:val>
                                            <p:strVal val="#ppt_w/10"/>
                                          </p:val>
                                        </p:tav>
                                        <p:tav tm="50000">
                                          <p:val>
                                            <p:strVal val="#ppt_w+.01"/>
                                          </p:val>
                                        </p:tav>
                                        <p:tav tm="100000">
                                          <p:val>
                                            <p:strVal val="#ppt_w"/>
                                          </p:val>
                                        </p:tav>
                                      </p:tavLst>
                                    </p:anim>
                                    <p:animEffect transition="in" filter="fade">
                                      <p:cBhvr>
                                        <p:cTn id="41" dur="500" tmFilter="0,0; .5, 1; 1, 1"/>
                                        <p:tgtEl>
                                          <p:spTgt spid="8"/>
                                        </p:tgtEl>
                                      </p:cBhvr>
                                    </p:animEffect>
                                  </p:childTnLst>
                                </p:cTn>
                              </p:par>
                              <p:par>
                                <p:cTn id="42" presetID="10" presetClass="entr" presetSubtype="0" fill="hold" grpId="0" nodeType="withEffect">
                                  <p:stCondLst>
                                    <p:cond delay="0"/>
                                  </p:stCondLst>
                                  <p:childTnLst>
                                    <p:set>
                                      <p:cBhvr>
                                        <p:cTn id="43" dur="1" fill="hold">
                                          <p:stCondLst>
                                            <p:cond delay="0"/>
                                          </p:stCondLst>
                                        </p:cTn>
                                        <p:tgtEl>
                                          <p:spTgt spid="18"/>
                                        </p:tgtEl>
                                        <p:attrNameLst>
                                          <p:attrName>style.visibility</p:attrName>
                                        </p:attrNameLst>
                                      </p:cBhvr>
                                      <p:to>
                                        <p:strVal val="visible"/>
                                      </p:to>
                                    </p:set>
                                    <p:animEffect transition="in" filter="fade">
                                      <p:cBhvr>
                                        <p:cTn id="44" dur="3000"/>
                                        <p:tgtEl>
                                          <p:spTgt spid="18"/>
                                        </p:tgtEl>
                                      </p:cBhvr>
                                    </p:animEffect>
                                  </p:childTnLst>
                                </p:cTn>
                              </p:par>
                              <p:par>
                                <p:cTn id="45" presetID="10" presetClass="entr" presetSubtype="0" fill="hold" nodeType="withEffect">
                                  <p:stCondLst>
                                    <p:cond delay="0"/>
                                  </p:stCondLst>
                                  <p:childTnLst>
                                    <p:set>
                                      <p:cBhvr>
                                        <p:cTn id="46" dur="1" fill="hold">
                                          <p:stCondLst>
                                            <p:cond delay="0"/>
                                          </p:stCondLst>
                                        </p:cTn>
                                        <p:tgtEl>
                                          <p:spTgt spid="10"/>
                                        </p:tgtEl>
                                        <p:attrNameLst>
                                          <p:attrName>style.visibility</p:attrName>
                                        </p:attrNameLst>
                                      </p:cBhvr>
                                      <p:to>
                                        <p:strVal val="visible"/>
                                      </p:to>
                                    </p:set>
                                    <p:animEffect transition="in" filter="fade">
                                      <p:cBhvr>
                                        <p:cTn id="47" dur="1000"/>
                                        <p:tgtEl>
                                          <p:spTgt spid="10"/>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nodeType="clickEffect">
                                  <p:stCondLst>
                                    <p:cond delay="0"/>
                                  </p:stCondLst>
                                  <p:childTnLst>
                                    <p:set>
                                      <p:cBhvr>
                                        <p:cTn id="51" dur="1" fill="hold">
                                          <p:stCondLst>
                                            <p:cond delay="0"/>
                                          </p:stCondLst>
                                        </p:cTn>
                                        <p:tgtEl>
                                          <p:spTgt spid="12"/>
                                        </p:tgtEl>
                                        <p:attrNameLst>
                                          <p:attrName>style.visibility</p:attrName>
                                        </p:attrNameLst>
                                      </p:cBhvr>
                                      <p:to>
                                        <p:strVal val="visible"/>
                                      </p:to>
                                    </p:set>
                                    <p:animEffect transition="in" filter="fade">
                                      <p:cBhvr>
                                        <p:cTn id="52" dur="1000"/>
                                        <p:tgtEl>
                                          <p:spTgt spid="12"/>
                                        </p:tgtEl>
                                      </p:cBhvr>
                                    </p:animEffect>
                                  </p:childTnLst>
                                </p:cTn>
                              </p:par>
                              <p:par>
                                <p:cTn id="53" presetID="10" presetClass="exit" presetSubtype="0" fill="hold" nodeType="withEffect">
                                  <p:stCondLst>
                                    <p:cond delay="0"/>
                                  </p:stCondLst>
                                  <p:childTnLst>
                                    <p:animEffect transition="out" filter="fade">
                                      <p:cBhvr>
                                        <p:cTn id="54" dur="500"/>
                                        <p:tgtEl>
                                          <p:spTgt spid="4"/>
                                        </p:tgtEl>
                                      </p:cBhvr>
                                    </p:animEffect>
                                    <p:set>
                                      <p:cBhvr>
                                        <p:cTn id="55" dur="1" fill="hold">
                                          <p:stCondLst>
                                            <p:cond delay="499"/>
                                          </p:stCondLst>
                                        </p:cTn>
                                        <p:tgtEl>
                                          <p:spTgt spid="4"/>
                                        </p:tgtEl>
                                        <p:attrNameLst>
                                          <p:attrName>style.visibility</p:attrName>
                                        </p:attrNameLst>
                                      </p:cBhvr>
                                      <p:to>
                                        <p:strVal val="hidden"/>
                                      </p:to>
                                    </p:set>
                                  </p:childTnLst>
                                </p:cTn>
                              </p:par>
                              <p:par>
                                <p:cTn id="56" presetID="10" presetClass="exit" presetSubtype="0" fill="hold" nodeType="withEffect">
                                  <p:stCondLst>
                                    <p:cond delay="0"/>
                                  </p:stCondLst>
                                  <p:childTnLst>
                                    <p:animEffect transition="out" filter="fade">
                                      <p:cBhvr>
                                        <p:cTn id="57" dur="500"/>
                                        <p:tgtEl>
                                          <p:spTgt spid="6"/>
                                        </p:tgtEl>
                                      </p:cBhvr>
                                    </p:animEffect>
                                    <p:set>
                                      <p:cBhvr>
                                        <p:cTn id="58" dur="1" fill="hold">
                                          <p:stCondLst>
                                            <p:cond delay="499"/>
                                          </p:stCondLst>
                                        </p:cTn>
                                        <p:tgtEl>
                                          <p:spTgt spid="6"/>
                                        </p:tgtEl>
                                        <p:attrNameLst>
                                          <p:attrName>style.visibility</p:attrName>
                                        </p:attrNameLst>
                                      </p:cBhvr>
                                      <p:to>
                                        <p:strVal val="hidden"/>
                                      </p:to>
                                    </p:set>
                                  </p:childTnLst>
                                </p:cTn>
                              </p:par>
                              <p:par>
                                <p:cTn id="59" presetID="10" presetClass="exit" presetSubtype="0" fill="hold" nodeType="withEffect">
                                  <p:stCondLst>
                                    <p:cond delay="0"/>
                                  </p:stCondLst>
                                  <p:childTnLst>
                                    <p:animEffect transition="out" filter="fade">
                                      <p:cBhvr>
                                        <p:cTn id="60" dur="500"/>
                                        <p:tgtEl>
                                          <p:spTgt spid="9"/>
                                        </p:tgtEl>
                                      </p:cBhvr>
                                    </p:animEffect>
                                    <p:set>
                                      <p:cBhvr>
                                        <p:cTn id="61" dur="1" fill="hold">
                                          <p:stCondLst>
                                            <p:cond delay="499"/>
                                          </p:stCondLst>
                                        </p:cTn>
                                        <p:tgtEl>
                                          <p:spTgt spid="9"/>
                                        </p:tgtEl>
                                        <p:attrNameLst>
                                          <p:attrName>style.visibility</p:attrName>
                                        </p:attrNameLst>
                                      </p:cBhvr>
                                      <p:to>
                                        <p:strVal val="hidden"/>
                                      </p:to>
                                    </p:set>
                                  </p:childTnLst>
                                </p:cTn>
                              </p:par>
                              <p:par>
                                <p:cTn id="62" presetID="10" presetClass="exit" presetSubtype="0" fill="hold" nodeType="withEffect">
                                  <p:stCondLst>
                                    <p:cond delay="0"/>
                                  </p:stCondLst>
                                  <p:childTnLst>
                                    <p:animEffect transition="out" filter="fade">
                                      <p:cBhvr>
                                        <p:cTn id="63" dur="500"/>
                                        <p:tgtEl>
                                          <p:spTgt spid="10"/>
                                        </p:tgtEl>
                                      </p:cBhvr>
                                    </p:animEffect>
                                    <p:set>
                                      <p:cBhvr>
                                        <p:cTn id="64" dur="1" fill="hold">
                                          <p:stCondLst>
                                            <p:cond delay="499"/>
                                          </p:stCondLst>
                                        </p:cTn>
                                        <p:tgtEl>
                                          <p:spTgt spid="10"/>
                                        </p:tgtEl>
                                        <p:attrNameLst>
                                          <p:attrName>style.visibility</p:attrName>
                                        </p:attrNameLst>
                                      </p:cBhvr>
                                      <p:to>
                                        <p:strVal val="hidden"/>
                                      </p:to>
                                    </p:set>
                                  </p:childTnLst>
                                </p:cTn>
                              </p:par>
                            </p:childTnLst>
                          </p:cTn>
                        </p:par>
                      </p:childTnLst>
                    </p:cTn>
                  </p:par>
                  <p:par>
                    <p:cTn id="65" fill="hold">
                      <p:stCondLst>
                        <p:cond delay="indefinite"/>
                      </p:stCondLst>
                      <p:childTnLst>
                        <p:par>
                          <p:cTn id="66" fill="hold">
                            <p:stCondLst>
                              <p:cond delay="0"/>
                            </p:stCondLst>
                            <p:childTnLst>
                              <p:par>
                                <p:cTn id="67" presetID="10" presetClass="entr" presetSubtype="0" fill="hold" nodeType="clickEffect">
                                  <p:stCondLst>
                                    <p:cond delay="0"/>
                                  </p:stCondLst>
                                  <p:childTnLst>
                                    <p:set>
                                      <p:cBhvr>
                                        <p:cTn id="68" dur="1" fill="hold">
                                          <p:stCondLst>
                                            <p:cond delay="0"/>
                                          </p:stCondLst>
                                        </p:cTn>
                                        <p:tgtEl>
                                          <p:spTgt spid="13"/>
                                        </p:tgtEl>
                                        <p:attrNameLst>
                                          <p:attrName>style.visibility</p:attrName>
                                        </p:attrNameLst>
                                      </p:cBhvr>
                                      <p:to>
                                        <p:strVal val="visible"/>
                                      </p:to>
                                    </p:set>
                                    <p:animEffect transition="in" filter="fade">
                                      <p:cBhvr>
                                        <p:cTn id="69" dur="1000"/>
                                        <p:tgtEl>
                                          <p:spTgt spid="13"/>
                                        </p:tgtEl>
                                      </p:cBhvr>
                                    </p:animEffect>
                                  </p:childTnLst>
                                </p:cTn>
                              </p:par>
                              <p:par>
                                <p:cTn id="70" presetID="10" presetClass="exit" presetSubtype="0" fill="hold" grpId="1" nodeType="withEffect">
                                  <p:stCondLst>
                                    <p:cond delay="0"/>
                                  </p:stCondLst>
                                  <p:childTnLst>
                                    <p:animEffect transition="out" filter="fade">
                                      <p:cBhvr>
                                        <p:cTn id="71" dur="1300"/>
                                        <p:tgtEl>
                                          <p:spTgt spid="2"/>
                                        </p:tgtEl>
                                      </p:cBhvr>
                                    </p:animEffect>
                                    <p:set>
                                      <p:cBhvr>
                                        <p:cTn id="72" dur="1" fill="hold">
                                          <p:stCondLst>
                                            <p:cond delay="1299"/>
                                          </p:stCondLst>
                                        </p:cTn>
                                        <p:tgtEl>
                                          <p:spTgt spid="2"/>
                                        </p:tgtEl>
                                        <p:attrNameLst>
                                          <p:attrName>style.visibility</p:attrName>
                                        </p:attrNameLst>
                                      </p:cBhvr>
                                      <p:to>
                                        <p:strVal val="hidden"/>
                                      </p:to>
                                    </p:set>
                                  </p:childTnLst>
                                </p:cTn>
                              </p:par>
                            </p:childTnLst>
                          </p:cTn>
                        </p:par>
                      </p:childTnLst>
                    </p:cTn>
                  </p:par>
                  <p:par>
                    <p:cTn id="73" fill="hold">
                      <p:stCondLst>
                        <p:cond delay="indefinite"/>
                      </p:stCondLst>
                      <p:childTnLst>
                        <p:par>
                          <p:cTn id="74" fill="hold">
                            <p:stCondLst>
                              <p:cond delay="0"/>
                            </p:stCondLst>
                            <p:childTnLst>
                              <p:par>
                                <p:cTn id="75" presetID="41" presetClass="entr" presetSubtype="0" fill="hold" grpId="0" nodeType="clickEffect">
                                  <p:stCondLst>
                                    <p:cond delay="0"/>
                                  </p:stCondLst>
                                  <p:iterate type="lt">
                                    <p:tmPct val="10000"/>
                                  </p:iterate>
                                  <p:childTnLst>
                                    <p:set>
                                      <p:cBhvr>
                                        <p:cTn id="76" dur="1" fill="hold">
                                          <p:stCondLst>
                                            <p:cond delay="0"/>
                                          </p:stCondLst>
                                        </p:cTn>
                                        <p:tgtEl>
                                          <p:spTgt spid="11"/>
                                        </p:tgtEl>
                                        <p:attrNameLst>
                                          <p:attrName>style.visibility</p:attrName>
                                        </p:attrNameLst>
                                      </p:cBhvr>
                                      <p:to>
                                        <p:strVal val="visible"/>
                                      </p:to>
                                    </p:set>
                                    <p:anim calcmode="lin" valueType="num">
                                      <p:cBhvr>
                                        <p:cTn id="77" dur="500" fill="hold"/>
                                        <p:tgtEl>
                                          <p:spTgt spid="11"/>
                                        </p:tgtEl>
                                        <p:attrNameLst>
                                          <p:attrName>ppt_x</p:attrName>
                                        </p:attrNameLst>
                                      </p:cBhvr>
                                      <p:tavLst>
                                        <p:tav tm="0">
                                          <p:val>
                                            <p:strVal val="#ppt_x"/>
                                          </p:val>
                                        </p:tav>
                                        <p:tav tm="50000">
                                          <p:val>
                                            <p:strVal val="#ppt_x+.1"/>
                                          </p:val>
                                        </p:tav>
                                        <p:tav tm="100000">
                                          <p:val>
                                            <p:strVal val="#ppt_x"/>
                                          </p:val>
                                        </p:tav>
                                      </p:tavLst>
                                    </p:anim>
                                    <p:anim calcmode="lin" valueType="num">
                                      <p:cBhvr>
                                        <p:cTn id="78" dur="500" fill="hold"/>
                                        <p:tgtEl>
                                          <p:spTgt spid="11"/>
                                        </p:tgtEl>
                                        <p:attrNameLst>
                                          <p:attrName>ppt_y</p:attrName>
                                        </p:attrNameLst>
                                      </p:cBhvr>
                                      <p:tavLst>
                                        <p:tav tm="0">
                                          <p:val>
                                            <p:strVal val="#ppt_y"/>
                                          </p:val>
                                        </p:tav>
                                        <p:tav tm="100000">
                                          <p:val>
                                            <p:strVal val="#ppt_y"/>
                                          </p:val>
                                        </p:tav>
                                      </p:tavLst>
                                    </p:anim>
                                    <p:anim calcmode="lin" valueType="num">
                                      <p:cBhvr>
                                        <p:cTn id="79" dur="500" fill="hold"/>
                                        <p:tgtEl>
                                          <p:spTgt spid="11"/>
                                        </p:tgtEl>
                                        <p:attrNameLst>
                                          <p:attrName>ppt_h</p:attrName>
                                        </p:attrNameLst>
                                      </p:cBhvr>
                                      <p:tavLst>
                                        <p:tav tm="0">
                                          <p:val>
                                            <p:strVal val="#ppt_h/10"/>
                                          </p:val>
                                        </p:tav>
                                        <p:tav tm="50000">
                                          <p:val>
                                            <p:strVal val="#ppt_h+.01"/>
                                          </p:val>
                                        </p:tav>
                                        <p:tav tm="100000">
                                          <p:val>
                                            <p:strVal val="#ppt_h"/>
                                          </p:val>
                                        </p:tav>
                                      </p:tavLst>
                                    </p:anim>
                                    <p:anim calcmode="lin" valueType="num">
                                      <p:cBhvr>
                                        <p:cTn id="80" dur="500" fill="hold"/>
                                        <p:tgtEl>
                                          <p:spTgt spid="11"/>
                                        </p:tgtEl>
                                        <p:attrNameLst>
                                          <p:attrName>ppt_w</p:attrName>
                                        </p:attrNameLst>
                                      </p:cBhvr>
                                      <p:tavLst>
                                        <p:tav tm="0">
                                          <p:val>
                                            <p:strVal val="#ppt_w/10"/>
                                          </p:val>
                                        </p:tav>
                                        <p:tav tm="50000">
                                          <p:val>
                                            <p:strVal val="#ppt_w+.01"/>
                                          </p:val>
                                        </p:tav>
                                        <p:tav tm="100000">
                                          <p:val>
                                            <p:strVal val="#ppt_w"/>
                                          </p:val>
                                        </p:tav>
                                      </p:tavLst>
                                    </p:anim>
                                    <p:animEffect transition="in" filter="fade">
                                      <p:cBhvr>
                                        <p:cTn id="81" dur="500" tmFilter="0,0; .5, 1; 1, 1"/>
                                        <p:tgtEl>
                                          <p:spTgt spid="11"/>
                                        </p:tgtEl>
                                      </p:cBhvr>
                                    </p:animEffect>
                                  </p:childTnLst>
                                </p:cTn>
                              </p:par>
                              <p:par>
                                <p:cTn id="82" presetID="10" presetClass="entr" presetSubtype="0" fill="hold" nodeType="withEffect">
                                  <p:stCondLst>
                                    <p:cond delay="0"/>
                                  </p:stCondLst>
                                  <p:childTnLst>
                                    <p:set>
                                      <p:cBhvr>
                                        <p:cTn id="83" dur="1" fill="hold">
                                          <p:stCondLst>
                                            <p:cond delay="0"/>
                                          </p:stCondLst>
                                        </p:cTn>
                                        <p:tgtEl>
                                          <p:spTgt spid="14"/>
                                        </p:tgtEl>
                                        <p:attrNameLst>
                                          <p:attrName>style.visibility</p:attrName>
                                        </p:attrNameLst>
                                      </p:cBhvr>
                                      <p:to>
                                        <p:strVal val="visible"/>
                                      </p:to>
                                    </p:set>
                                    <p:animEffect transition="in" filter="fade">
                                      <p:cBhvr>
                                        <p:cTn id="84" dur="1000"/>
                                        <p:tgtEl>
                                          <p:spTgt spid="14"/>
                                        </p:tgtEl>
                                      </p:cBhvr>
                                    </p:animEffect>
                                  </p:childTnLst>
                                </p:cTn>
                              </p:par>
                              <p:par>
                                <p:cTn id="85" presetID="10" presetClass="entr" presetSubtype="0" fill="hold" grpId="0" nodeType="withEffect">
                                  <p:stCondLst>
                                    <p:cond delay="0"/>
                                  </p:stCondLst>
                                  <p:childTnLst>
                                    <p:set>
                                      <p:cBhvr>
                                        <p:cTn id="86" dur="1" fill="hold">
                                          <p:stCondLst>
                                            <p:cond delay="0"/>
                                          </p:stCondLst>
                                        </p:cTn>
                                        <p:tgtEl>
                                          <p:spTgt spid="19"/>
                                        </p:tgtEl>
                                        <p:attrNameLst>
                                          <p:attrName>style.visibility</p:attrName>
                                        </p:attrNameLst>
                                      </p:cBhvr>
                                      <p:to>
                                        <p:strVal val="visible"/>
                                      </p:to>
                                    </p:set>
                                    <p:animEffect transition="in" filter="fade">
                                      <p:cBhvr>
                                        <p:cTn id="87" dur="3000"/>
                                        <p:tgtEl>
                                          <p:spTgt spid="19"/>
                                        </p:tgtEl>
                                      </p:cBhvr>
                                    </p:animEffect>
                                  </p:childTnLst>
                                </p:cTn>
                              </p:par>
                            </p:childTnLst>
                          </p:cTn>
                        </p:par>
                      </p:childTnLst>
                    </p:cTn>
                  </p:par>
                  <p:par>
                    <p:cTn id="88" fill="hold">
                      <p:stCondLst>
                        <p:cond delay="indefinite"/>
                      </p:stCondLst>
                      <p:childTnLst>
                        <p:par>
                          <p:cTn id="89" fill="hold">
                            <p:stCondLst>
                              <p:cond delay="0"/>
                            </p:stCondLst>
                            <p:childTnLst>
                              <p:par>
                                <p:cTn id="90" presetID="10" presetClass="entr" presetSubtype="0" fill="hold" nodeType="clickEffect">
                                  <p:stCondLst>
                                    <p:cond delay="0"/>
                                  </p:stCondLst>
                                  <p:childTnLst>
                                    <p:set>
                                      <p:cBhvr>
                                        <p:cTn id="91" dur="1" fill="hold">
                                          <p:stCondLst>
                                            <p:cond delay="0"/>
                                          </p:stCondLst>
                                        </p:cTn>
                                        <p:tgtEl>
                                          <p:spTgt spid="15"/>
                                        </p:tgtEl>
                                        <p:attrNameLst>
                                          <p:attrName>style.visibility</p:attrName>
                                        </p:attrNameLst>
                                      </p:cBhvr>
                                      <p:to>
                                        <p:strVal val="visible"/>
                                      </p:to>
                                    </p:set>
                                    <p:animEffect transition="in" filter="fade">
                                      <p:cBhvr>
                                        <p:cTn id="92" dur="1000"/>
                                        <p:tgtEl>
                                          <p:spTgt spid="15"/>
                                        </p:tgtEl>
                                      </p:cBhvr>
                                    </p:animEffect>
                                  </p:childTnLst>
                                </p:cTn>
                              </p:par>
                            </p:childTnLst>
                          </p:cTn>
                        </p:par>
                      </p:childTnLst>
                    </p:cTn>
                  </p:par>
                  <p:par>
                    <p:cTn id="93" fill="hold">
                      <p:stCondLst>
                        <p:cond delay="indefinite"/>
                      </p:stCondLst>
                      <p:childTnLst>
                        <p:par>
                          <p:cTn id="94" fill="hold">
                            <p:stCondLst>
                              <p:cond delay="0"/>
                            </p:stCondLst>
                            <p:childTnLst>
                              <p:par>
                                <p:cTn id="95" presetID="41" presetClass="entr" presetSubtype="0" fill="hold" grpId="0" nodeType="clickEffect">
                                  <p:stCondLst>
                                    <p:cond delay="0"/>
                                  </p:stCondLst>
                                  <p:iterate type="lt">
                                    <p:tmPct val="10000"/>
                                  </p:iterate>
                                  <p:childTnLst>
                                    <p:set>
                                      <p:cBhvr>
                                        <p:cTn id="96" dur="1" fill="hold">
                                          <p:stCondLst>
                                            <p:cond delay="0"/>
                                          </p:stCondLst>
                                        </p:cTn>
                                        <p:tgtEl>
                                          <p:spTgt spid="17"/>
                                        </p:tgtEl>
                                        <p:attrNameLst>
                                          <p:attrName>style.visibility</p:attrName>
                                        </p:attrNameLst>
                                      </p:cBhvr>
                                      <p:to>
                                        <p:strVal val="visible"/>
                                      </p:to>
                                    </p:set>
                                    <p:anim calcmode="lin" valueType="num">
                                      <p:cBhvr>
                                        <p:cTn id="97" dur="500" fill="hold"/>
                                        <p:tgtEl>
                                          <p:spTgt spid="17"/>
                                        </p:tgtEl>
                                        <p:attrNameLst>
                                          <p:attrName>ppt_x</p:attrName>
                                        </p:attrNameLst>
                                      </p:cBhvr>
                                      <p:tavLst>
                                        <p:tav tm="0">
                                          <p:val>
                                            <p:strVal val="#ppt_x"/>
                                          </p:val>
                                        </p:tav>
                                        <p:tav tm="50000">
                                          <p:val>
                                            <p:strVal val="#ppt_x+.1"/>
                                          </p:val>
                                        </p:tav>
                                        <p:tav tm="100000">
                                          <p:val>
                                            <p:strVal val="#ppt_x"/>
                                          </p:val>
                                        </p:tav>
                                      </p:tavLst>
                                    </p:anim>
                                    <p:anim calcmode="lin" valueType="num">
                                      <p:cBhvr>
                                        <p:cTn id="98" dur="500" fill="hold"/>
                                        <p:tgtEl>
                                          <p:spTgt spid="17"/>
                                        </p:tgtEl>
                                        <p:attrNameLst>
                                          <p:attrName>ppt_y</p:attrName>
                                        </p:attrNameLst>
                                      </p:cBhvr>
                                      <p:tavLst>
                                        <p:tav tm="0">
                                          <p:val>
                                            <p:strVal val="#ppt_y"/>
                                          </p:val>
                                        </p:tav>
                                        <p:tav tm="100000">
                                          <p:val>
                                            <p:strVal val="#ppt_y"/>
                                          </p:val>
                                        </p:tav>
                                      </p:tavLst>
                                    </p:anim>
                                    <p:anim calcmode="lin" valueType="num">
                                      <p:cBhvr>
                                        <p:cTn id="99" dur="500" fill="hold"/>
                                        <p:tgtEl>
                                          <p:spTgt spid="17"/>
                                        </p:tgtEl>
                                        <p:attrNameLst>
                                          <p:attrName>ppt_h</p:attrName>
                                        </p:attrNameLst>
                                      </p:cBhvr>
                                      <p:tavLst>
                                        <p:tav tm="0">
                                          <p:val>
                                            <p:strVal val="#ppt_h/10"/>
                                          </p:val>
                                        </p:tav>
                                        <p:tav tm="50000">
                                          <p:val>
                                            <p:strVal val="#ppt_h+.01"/>
                                          </p:val>
                                        </p:tav>
                                        <p:tav tm="100000">
                                          <p:val>
                                            <p:strVal val="#ppt_h"/>
                                          </p:val>
                                        </p:tav>
                                      </p:tavLst>
                                    </p:anim>
                                    <p:anim calcmode="lin" valueType="num">
                                      <p:cBhvr>
                                        <p:cTn id="100" dur="500" fill="hold"/>
                                        <p:tgtEl>
                                          <p:spTgt spid="17"/>
                                        </p:tgtEl>
                                        <p:attrNameLst>
                                          <p:attrName>ppt_w</p:attrName>
                                        </p:attrNameLst>
                                      </p:cBhvr>
                                      <p:tavLst>
                                        <p:tav tm="0">
                                          <p:val>
                                            <p:strVal val="#ppt_w/10"/>
                                          </p:val>
                                        </p:tav>
                                        <p:tav tm="50000">
                                          <p:val>
                                            <p:strVal val="#ppt_w+.01"/>
                                          </p:val>
                                        </p:tav>
                                        <p:tav tm="100000">
                                          <p:val>
                                            <p:strVal val="#ppt_w"/>
                                          </p:val>
                                        </p:tav>
                                      </p:tavLst>
                                    </p:anim>
                                    <p:animEffect transition="in" filter="fade">
                                      <p:cBhvr>
                                        <p:cTn id="101" dur="500" tmFilter="0,0; .5, 1; 1, 1"/>
                                        <p:tgtEl>
                                          <p:spTgt spid="17"/>
                                        </p:tgtEl>
                                      </p:cBhvr>
                                    </p:animEffect>
                                  </p:childTnLst>
                                </p:cTn>
                              </p:par>
                              <p:par>
                                <p:cTn id="102" presetID="10" presetClass="entr" presetSubtype="0" fill="hold" nodeType="withEffect">
                                  <p:stCondLst>
                                    <p:cond delay="0"/>
                                  </p:stCondLst>
                                  <p:childTnLst>
                                    <p:set>
                                      <p:cBhvr>
                                        <p:cTn id="103" dur="1" fill="hold">
                                          <p:stCondLst>
                                            <p:cond delay="0"/>
                                          </p:stCondLst>
                                        </p:cTn>
                                        <p:tgtEl>
                                          <p:spTgt spid="23"/>
                                        </p:tgtEl>
                                        <p:attrNameLst>
                                          <p:attrName>style.visibility</p:attrName>
                                        </p:attrNameLst>
                                      </p:cBhvr>
                                      <p:to>
                                        <p:strVal val="visible"/>
                                      </p:to>
                                    </p:set>
                                    <p:animEffect transition="in" filter="fade">
                                      <p:cBhvr>
                                        <p:cTn id="104" dur="1000"/>
                                        <p:tgtEl>
                                          <p:spTgt spid="23"/>
                                        </p:tgtEl>
                                      </p:cBhvr>
                                    </p:animEffect>
                                  </p:childTnLst>
                                </p:cTn>
                              </p:par>
                              <p:par>
                                <p:cTn id="105" presetID="10" presetClass="entr" presetSubtype="0" fill="hold" grpId="0" nodeType="withEffect">
                                  <p:stCondLst>
                                    <p:cond delay="0"/>
                                  </p:stCondLst>
                                  <p:childTnLst>
                                    <p:set>
                                      <p:cBhvr>
                                        <p:cTn id="106" dur="1" fill="hold">
                                          <p:stCondLst>
                                            <p:cond delay="0"/>
                                          </p:stCondLst>
                                        </p:cTn>
                                        <p:tgtEl>
                                          <p:spTgt spid="20"/>
                                        </p:tgtEl>
                                        <p:attrNameLst>
                                          <p:attrName>style.visibility</p:attrName>
                                        </p:attrNameLst>
                                      </p:cBhvr>
                                      <p:to>
                                        <p:strVal val="visible"/>
                                      </p:to>
                                    </p:set>
                                    <p:animEffect transition="in" filter="fade">
                                      <p:cBhvr>
                                        <p:cTn id="107" dur="3000"/>
                                        <p:tgtEl>
                                          <p:spTgt spid="20"/>
                                        </p:tgtEl>
                                      </p:cBhvr>
                                    </p:animEffect>
                                  </p:childTnLst>
                                </p:cTn>
                              </p:par>
                            </p:childTnLst>
                          </p:cTn>
                        </p:par>
                      </p:childTnLst>
                    </p:cTn>
                  </p:par>
                  <p:par>
                    <p:cTn id="108" fill="hold">
                      <p:stCondLst>
                        <p:cond delay="indefinite"/>
                      </p:stCondLst>
                      <p:childTnLst>
                        <p:par>
                          <p:cTn id="109" fill="hold">
                            <p:stCondLst>
                              <p:cond delay="0"/>
                            </p:stCondLst>
                            <p:childTnLst>
                              <p:par>
                                <p:cTn id="110" presetID="10" presetClass="entr" presetSubtype="0" fill="hold" nodeType="clickEffect">
                                  <p:stCondLst>
                                    <p:cond delay="0"/>
                                  </p:stCondLst>
                                  <p:childTnLst>
                                    <p:set>
                                      <p:cBhvr>
                                        <p:cTn id="111" dur="1" fill="hold">
                                          <p:stCondLst>
                                            <p:cond delay="0"/>
                                          </p:stCondLst>
                                        </p:cTn>
                                        <p:tgtEl>
                                          <p:spTgt spid="24"/>
                                        </p:tgtEl>
                                        <p:attrNameLst>
                                          <p:attrName>style.visibility</p:attrName>
                                        </p:attrNameLst>
                                      </p:cBhvr>
                                      <p:to>
                                        <p:strVal val="visible"/>
                                      </p:to>
                                    </p:set>
                                    <p:animEffect transition="in" filter="fade">
                                      <p:cBhvr>
                                        <p:cTn id="112" dur="10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11" grpId="0" animBg="1"/>
      <p:bldP spid="17" grpId="0" animBg="1"/>
      <p:bldP spid="2" grpId="0"/>
      <p:bldP spid="2" grpId="1"/>
      <p:bldP spid="18" grpId="0" animBg="1"/>
      <p:bldP spid="19" grpId="0" animBg="1"/>
      <p:bldP spid="20" grpId="0" animBg="1"/>
      <p:bldP spid="22" grpId="0"/>
    </p:bldLst>
  </p:timing>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16" name="Picture 12"/>
          <p:cNvPicPr>
            <a:picLocks noChangeAspect="1" noChangeArrowheads="1"/>
          </p:cNvPicPr>
          <p:nvPr/>
        </p:nvPicPr>
        <p:blipFill>
          <a:blip r:embed="rId2">
            <a:extLst>
              <a:ext uri="{28A0092B-C50C-407E-A947-70E740481C1C}">
                <a14:useLocalDpi xmlns:a14="http://schemas.microsoft.com/office/drawing/2010/main"/>
              </a:ext>
            </a:extLst>
          </a:blip>
          <a:stretch>
            <a:fillRect/>
          </a:stretch>
        </p:blipFill>
        <p:spPr bwMode="auto">
          <a:xfrm>
            <a:off x="4130068" y="601347"/>
            <a:ext cx="1604966" cy="1708992"/>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p:cNvPicPr>
            <a:picLocks noChangeAspect="1" noChangeArrowheads="1"/>
          </p:cNvPicPr>
          <p:nvPr/>
        </p:nvPicPr>
        <p:blipFill>
          <a:blip r:embed="rId3">
            <a:extLst>
              <a:ext uri="{28A0092B-C50C-407E-A947-70E740481C1C}">
                <a14:useLocalDpi xmlns:a14="http://schemas.microsoft.com/office/drawing/2010/main"/>
              </a:ext>
            </a:extLst>
          </a:blip>
          <a:stretch>
            <a:fillRect/>
          </a:stretch>
        </p:blipFill>
        <p:spPr bwMode="auto">
          <a:xfrm>
            <a:off x="6323755" y="301376"/>
            <a:ext cx="2550835" cy="1913126"/>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a:extLst/>
        </p:spPr>
      </p:pic>
      <p:pic>
        <p:nvPicPr>
          <p:cNvPr id="2052" name="Picture 4"/>
          <p:cNvPicPr>
            <a:picLocks noChangeAspect="1" noChangeArrowheads="1"/>
          </p:cNvPicPr>
          <p:nvPr/>
        </p:nvPicPr>
        <p:blipFill>
          <a:blip r:embed="rId4" cstate="screen">
            <a:extLst>
              <a:ext uri="{28A0092B-C50C-407E-A947-70E740481C1C}">
                <a14:useLocalDpi xmlns:a14="http://schemas.microsoft.com/office/drawing/2010/main"/>
              </a:ext>
            </a:extLst>
          </a:blip>
          <a:stretch>
            <a:fillRect/>
          </a:stretch>
        </p:blipFill>
        <p:spPr bwMode="auto">
          <a:xfrm>
            <a:off x="2909428" y="3197080"/>
            <a:ext cx="2115376" cy="1586532"/>
          </a:xfrm>
          <a:prstGeom prst="roundRect">
            <a:avLst>
              <a:gd name="adj" fmla="val 4167"/>
            </a:avLst>
          </a:prstGeom>
          <a:solidFill>
            <a:srgbClr val="FFFFFF"/>
          </a:solidFill>
          <a:ln w="76200" cap="sq">
            <a:solidFill>
              <a:srgbClr val="FFFF00"/>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a:extLst/>
        </p:spPr>
      </p:pic>
      <p:pic>
        <p:nvPicPr>
          <p:cNvPr id="2054" name="Picture 6"/>
          <p:cNvPicPr>
            <a:picLocks noChangeAspect="1" noChangeArrowheads="1"/>
          </p:cNvPicPr>
          <p:nvPr/>
        </p:nvPicPr>
        <p:blipFill>
          <a:blip r:embed="rId5">
            <a:extLst>
              <a:ext uri="{28A0092B-C50C-407E-A947-70E740481C1C}">
                <a14:useLocalDpi xmlns:a14="http://schemas.microsoft.com/office/drawing/2010/main"/>
              </a:ext>
            </a:extLst>
          </a:blip>
          <a:stretch>
            <a:fillRect/>
          </a:stretch>
        </p:blipFill>
        <p:spPr bwMode="auto">
          <a:xfrm>
            <a:off x="986960" y="780791"/>
            <a:ext cx="2642659" cy="1902714"/>
          </a:xfrm>
          <a:prstGeom prst="roundRect">
            <a:avLst>
              <a:gd name="adj" fmla="val 4167"/>
            </a:avLst>
          </a:prstGeom>
          <a:solidFill>
            <a:srgbClr val="FFFFFF"/>
          </a:solidFill>
          <a:ln w="76200" cap="sq">
            <a:solidFill>
              <a:srgbClr val="FF0000"/>
            </a:solidFill>
            <a:miter lim="800000"/>
          </a:ln>
          <a:effectLst>
            <a:reflection blurRad="12700" stA="28000" endPos="28000" dist="5000" dir="5400000" sy="-100000" algn="bl" rotWithShape="0"/>
          </a:effectLst>
          <a:scene3d>
            <a:camera prst="perspectiveContrastingRightFacing">
              <a:rot lat="0" lon="20400000" rev="180000"/>
            </a:camera>
            <a:lightRig rig="threePt" dir="t">
              <a:rot lat="0" lon="0" rev="2700000"/>
            </a:lightRig>
          </a:scene3d>
          <a:sp3d>
            <a:bevelT h="38100"/>
            <a:contourClr>
              <a:srgbClr val="C0C0C0"/>
            </a:contourClr>
          </a:sp3d>
          <a:extLst/>
        </p:spPr>
      </p:pic>
      <p:sp>
        <p:nvSpPr>
          <p:cNvPr id="7" name="6 Rectángulo"/>
          <p:cNvSpPr/>
          <p:nvPr/>
        </p:nvSpPr>
        <p:spPr>
          <a:xfrm>
            <a:off x="2966768" y="-518625"/>
            <a:ext cx="3547446" cy="523220"/>
          </a:xfrm>
          <a:prstGeom prst="rect">
            <a:avLst/>
          </a:prstGeom>
        </p:spPr>
        <p:txBody>
          <a:bodyPr wrap="none">
            <a:spAutoFit/>
            <a:scene3d>
              <a:camera prst="orthographicFront"/>
              <a:lightRig rig="flat" dir="tl">
                <a:rot lat="0" lon="0" rev="6600000"/>
              </a:lightRig>
            </a:scene3d>
            <a:sp3d extrusionH="25400" contourW="8890">
              <a:bevelT w="38100" h="31750"/>
              <a:contourClr>
                <a:schemeClr val="accent2">
                  <a:shade val="75000"/>
                </a:schemeClr>
              </a:contourClr>
            </a:sp3d>
          </a:bodyPr>
          <a:lstStyle/>
          <a:p>
            <a:r>
              <a:rPr lang="es-AR" sz="2800" b="1" dirty="0" smtClean="0">
                <a:ln w="11430"/>
                <a:solidFill>
                  <a:srgbClr val="FFFF00"/>
                </a:solidFill>
                <a:effectLst>
                  <a:outerShdw blurRad="50800" dist="39000" dir="5460000" algn="tl">
                    <a:srgbClr val="000000">
                      <a:alpha val="38000"/>
                    </a:srgbClr>
                  </a:outerShdw>
                </a:effectLst>
              </a:rPr>
              <a:t>Vestimenta tradicional</a:t>
            </a:r>
            <a:endParaRPr lang="es-AR" sz="2800" b="1" dirty="0">
              <a:ln w="11430"/>
              <a:solidFill>
                <a:srgbClr val="FFFF00"/>
              </a:solidFill>
              <a:effectLst>
                <a:outerShdw blurRad="50800" dist="39000" dir="5460000" algn="tl">
                  <a:srgbClr val="000000">
                    <a:alpha val="38000"/>
                  </a:srgbClr>
                </a:outerShdw>
              </a:effectLst>
            </a:endParaRPr>
          </a:p>
        </p:txBody>
      </p:sp>
      <p:pic>
        <p:nvPicPr>
          <p:cNvPr id="9" name="Picture 2"/>
          <p:cNvPicPr>
            <a:picLocks noChangeAspect="1" noChangeArrowheads="1"/>
          </p:cNvPicPr>
          <p:nvPr/>
        </p:nvPicPr>
        <p:blipFill>
          <a:blip r:embed="rId6">
            <a:extLst>
              <a:ext uri="{28A0092B-C50C-407E-A947-70E740481C1C}">
                <a14:useLocalDpi xmlns:a14="http://schemas.microsoft.com/office/drawing/2010/main"/>
              </a:ext>
            </a:extLst>
          </a:blip>
          <a:stretch>
            <a:fillRect/>
          </a:stretch>
        </p:blipFill>
        <p:spPr bwMode="auto">
          <a:xfrm>
            <a:off x="6323755" y="2780496"/>
            <a:ext cx="2449723" cy="1847074"/>
          </a:xfrm>
          <a:prstGeom prst="roundRect">
            <a:avLst>
              <a:gd name="adj" fmla="val 4167"/>
            </a:avLst>
          </a:prstGeom>
          <a:solidFill>
            <a:srgbClr val="FFFFFF"/>
          </a:solidFill>
          <a:ln w="76200" cap="sq">
            <a:solidFill>
              <a:schemeClr val="tx2">
                <a:lumMod val="75000"/>
              </a:schemeClr>
            </a:solidFill>
            <a:miter lim="800000"/>
          </a:ln>
          <a:effectLst>
            <a:reflection blurRad="12700" stA="28000" endPos="28000" dist="5000" dir="5400000" sy="-100000" algn="bl" rotWithShape="0"/>
          </a:effectLst>
          <a:scene3d>
            <a:camera prst="perspectiveContrastingLeftFacing">
              <a:rot lat="623785" lon="1800000" rev="21386789"/>
            </a:camera>
            <a:lightRig rig="threePt" dir="t">
              <a:rot lat="0" lon="0" rev="2700000"/>
            </a:lightRig>
          </a:scene3d>
          <a:sp3d>
            <a:bevelT h="38100"/>
            <a:contourClr>
              <a:srgbClr val="C0C0C0"/>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8" name="Picture 4"/>
          <p:cNvPicPr>
            <a:picLocks noChangeAspect="1" noChangeArrowheads="1"/>
          </p:cNvPicPr>
          <p:nvPr/>
        </p:nvPicPr>
        <p:blipFill>
          <a:blip r:embed="rId7" cstate="screen">
            <a:extLst>
              <a:ext uri="{28A0092B-C50C-407E-A947-70E740481C1C}">
                <a14:useLocalDpi xmlns:a14="http://schemas.microsoft.com/office/drawing/2010/main"/>
              </a:ext>
            </a:extLst>
          </a:blip>
          <a:stretch>
            <a:fillRect/>
          </a:stretch>
        </p:blipFill>
        <p:spPr bwMode="auto">
          <a:xfrm>
            <a:off x="287670" y="2968545"/>
            <a:ext cx="2332789" cy="1551304"/>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perspectiveContrastingRightFacing">
              <a:rot lat="623785" lon="21000000" rev="213211"/>
            </a:camera>
            <a:lightRig rig="threePt" dir="t">
              <a:rot lat="0" lon="0" rev="2700000"/>
            </a:lightRig>
          </a:scene3d>
          <a:sp3d>
            <a:bevelT h="38100"/>
            <a:contourClr>
              <a:srgbClr val="C0C0C0"/>
            </a:contourClr>
          </a:sp3d>
          <a:extLst/>
        </p:spPr>
      </p:pic>
      <p:pic>
        <p:nvPicPr>
          <p:cNvPr id="11" name="Picture 12" descr="http://www.padreshispanos.com/photos/uncategorized/2008/04/22/traje_colombia_andes.jpg"/>
          <p:cNvPicPr>
            <a:picLocks noChangeAspect="1" noChangeArrowheads="1"/>
          </p:cNvPicPr>
          <p:nvPr/>
        </p:nvPicPr>
        <p:blipFill>
          <a:blip r:embed="rId8" cstate="screen">
            <a:extLst>
              <a:ext uri="{28A0092B-C50C-407E-A947-70E740481C1C}">
                <a14:useLocalDpi xmlns:a14="http://schemas.microsoft.com/office/drawing/2010/main"/>
              </a:ext>
            </a:extLst>
          </a:blip>
          <a:srcRect/>
          <a:stretch>
            <a:fillRect/>
          </a:stretch>
        </p:blipFill>
        <p:spPr bwMode="auto">
          <a:xfrm>
            <a:off x="4136190" y="591817"/>
            <a:ext cx="1608113" cy="1708992"/>
          </a:xfrm>
          <a:prstGeom prst="rect">
            <a:avLst/>
          </a:prstGeom>
          <a:noFill/>
          <a:extLst>
            <a:ext uri="{909E8E84-426E-40DD-AFC4-6F175D3DCCD1}">
              <a14:hiddenFill xmlns:a14="http://schemas.microsoft.com/office/drawing/2010/main">
                <a:solidFill>
                  <a:srgbClr val="FFFFFF"/>
                </a:solidFill>
              </a14:hiddenFill>
            </a:ext>
          </a:extLst>
        </p:spPr>
      </p:pic>
      <p:sp>
        <p:nvSpPr>
          <p:cNvPr id="2" name="1 CuadroTexto"/>
          <p:cNvSpPr txBox="1"/>
          <p:nvPr/>
        </p:nvSpPr>
        <p:spPr>
          <a:xfrm>
            <a:off x="971600" y="4634848"/>
            <a:ext cx="1483868" cy="369332"/>
          </a:xfrm>
          <a:prstGeom prst="rect">
            <a:avLst/>
          </a:prstGeom>
          <a:noFill/>
        </p:spPr>
        <p:txBody>
          <a:bodyPr wrap="none" rtlCol="0">
            <a:spAutoFit/>
          </a:bodyPr>
          <a:lstStyle/>
          <a:p>
            <a:r>
              <a:rPr lang="es-AR" dirty="0" smtClean="0">
                <a:solidFill>
                  <a:schemeClr val="bg1"/>
                </a:solidFill>
              </a:rPr>
              <a:t>Región Caribe</a:t>
            </a:r>
            <a:endParaRPr lang="es-AR" dirty="0">
              <a:solidFill>
                <a:schemeClr val="bg1"/>
              </a:solidFill>
            </a:endParaRPr>
          </a:p>
        </p:txBody>
      </p:sp>
      <p:sp>
        <p:nvSpPr>
          <p:cNvPr id="12" name="11 CuadroTexto"/>
          <p:cNvSpPr txBox="1"/>
          <p:nvPr/>
        </p:nvSpPr>
        <p:spPr>
          <a:xfrm>
            <a:off x="3418985" y="2322214"/>
            <a:ext cx="1096262" cy="646331"/>
          </a:xfrm>
          <a:prstGeom prst="rect">
            <a:avLst/>
          </a:prstGeom>
          <a:noFill/>
        </p:spPr>
        <p:txBody>
          <a:bodyPr wrap="none" rtlCol="0">
            <a:spAutoFit/>
          </a:bodyPr>
          <a:lstStyle/>
          <a:p>
            <a:pPr algn="ctr"/>
            <a:r>
              <a:rPr lang="es-AR" dirty="0" smtClean="0">
                <a:solidFill>
                  <a:schemeClr val="bg1"/>
                </a:solidFill>
              </a:rPr>
              <a:t>Región </a:t>
            </a:r>
          </a:p>
          <a:p>
            <a:pPr algn="ctr"/>
            <a:r>
              <a:rPr lang="es-AR" dirty="0" smtClean="0">
                <a:solidFill>
                  <a:schemeClr val="bg1"/>
                </a:solidFill>
              </a:rPr>
              <a:t>Antioquía</a:t>
            </a:r>
            <a:endParaRPr lang="es-AR" dirty="0">
              <a:solidFill>
                <a:schemeClr val="bg1"/>
              </a:solidFill>
            </a:endParaRPr>
          </a:p>
        </p:txBody>
      </p:sp>
      <p:sp>
        <p:nvSpPr>
          <p:cNvPr id="13" name="12 CuadroTexto"/>
          <p:cNvSpPr txBox="1"/>
          <p:nvPr/>
        </p:nvSpPr>
        <p:spPr>
          <a:xfrm>
            <a:off x="6283259" y="4675956"/>
            <a:ext cx="2097954" cy="369332"/>
          </a:xfrm>
          <a:prstGeom prst="rect">
            <a:avLst/>
          </a:prstGeom>
          <a:noFill/>
        </p:spPr>
        <p:txBody>
          <a:bodyPr wrap="square" rtlCol="0">
            <a:spAutoFit/>
          </a:bodyPr>
          <a:lstStyle/>
          <a:p>
            <a:pPr algn="ctr"/>
            <a:r>
              <a:rPr lang="es-AR" dirty="0" smtClean="0">
                <a:solidFill>
                  <a:schemeClr val="bg1"/>
                </a:solidFill>
              </a:rPr>
              <a:t>Región Andina</a:t>
            </a:r>
            <a:endParaRPr lang="es-AR" dirty="0">
              <a:solidFill>
                <a:schemeClr val="bg1"/>
              </a:solidFill>
            </a:endParaRPr>
          </a:p>
        </p:txBody>
      </p:sp>
      <p:sp>
        <p:nvSpPr>
          <p:cNvPr id="14" name="13 CuadroTexto"/>
          <p:cNvSpPr txBox="1"/>
          <p:nvPr/>
        </p:nvSpPr>
        <p:spPr>
          <a:xfrm>
            <a:off x="6817130" y="2300809"/>
            <a:ext cx="1564083" cy="369332"/>
          </a:xfrm>
          <a:prstGeom prst="rect">
            <a:avLst/>
          </a:prstGeom>
          <a:noFill/>
        </p:spPr>
        <p:txBody>
          <a:bodyPr wrap="none" rtlCol="0">
            <a:spAutoFit/>
          </a:bodyPr>
          <a:lstStyle/>
          <a:p>
            <a:pPr algn="ctr"/>
            <a:r>
              <a:rPr lang="es-AR" dirty="0" smtClean="0">
                <a:solidFill>
                  <a:schemeClr val="bg1"/>
                </a:solidFill>
              </a:rPr>
              <a:t>Región Llanera</a:t>
            </a:r>
            <a:endParaRPr lang="es-AR" dirty="0">
              <a:solidFill>
                <a:schemeClr val="bg1"/>
              </a:solidFill>
            </a:endParaRPr>
          </a:p>
        </p:txBody>
      </p:sp>
      <p:pic>
        <p:nvPicPr>
          <p:cNvPr id="15" name="Picture 8" descr="http://www.escenafashion.com/images/nac_atlantica4.jpg"/>
          <p:cNvPicPr>
            <a:picLocks noChangeAspect="1" noChangeArrowheads="1"/>
          </p:cNvPicPr>
          <p:nvPr/>
        </p:nvPicPr>
        <p:blipFill>
          <a:blip r:embed="rId9">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bwMode="auto">
          <a:xfrm>
            <a:off x="4740491" y="2336526"/>
            <a:ext cx="2004157" cy="2219794"/>
          </a:xfrm>
          <a:prstGeom prst="rect">
            <a:avLst/>
          </a:prstGeom>
          <a:noFill/>
          <a:extLst>
            <a:ext uri="{909E8E84-426E-40DD-AFC4-6F175D3DCCD1}">
              <a14:hiddenFill xmlns:a14="http://schemas.microsoft.com/office/drawing/2010/main">
                <a:solidFill>
                  <a:srgbClr val="FFFFFF"/>
                </a:solidFill>
              </a14:hiddenFill>
            </a:ext>
          </a:extLst>
        </p:spPr>
      </p:pic>
      <p:sp>
        <p:nvSpPr>
          <p:cNvPr id="17" name="16 CuadroTexto"/>
          <p:cNvSpPr txBox="1"/>
          <p:nvPr/>
        </p:nvSpPr>
        <p:spPr>
          <a:xfrm rot="18883918">
            <a:off x="8183523" y="4597287"/>
            <a:ext cx="1021433" cy="369332"/>
          </a:xfrm>
          <a:prstGeom prst="rect">
            <a:avLst/>
          </a:prstGeom>
          <a:noFill/>
        </p:spPr>
        <p:txBody>
          <a:bodyPr wrap="none" rtlCol="0">
            <a:spAutoFit/>
          </a:bodyPr>
          <a:lstStyle/>
          <a:p>
            <a:pPr algn="ctr"/>
            <a:r>
              <a:rPr lang="es-AR" dirty="0" err="1" smtClean="0">
                <a:solidFill>
                  <a:schemeClr val="bg1"/>
                </a:solidFill>
                <a:latin typeface="Alex Brush" pitchFamily="2" charset="0"/>
              </a:rPr>
              <a:t>RaúlTM</a:t>
            </a:r>
            <a:endParaRPr lang="es-AR" dirty="0" smtClean="0">
              <a:solidFill>
                <a:schemeClr val="bg1"/>
              </a:solidFill>
              <a:latin typeface="Alex Brush" pitchFamily="2" charset="0"/>
            </a:endParaRPr>
          </a:p>
        </p:txBody>
      </p:sp>
    </p:spTree>
    <p:extLst>
      <p:ext uri="{BB962C8B-B14F-4D97-AF65-F5344CB8AC3E}">
        <p14:creationId xmlns:p14="http://schemas.microsoft.com/office/powerpoint/2010/main" val="2421752510"/>
      </p:ext>
    </p:extLst>
  </p:cSld>
  <p:clrMapOvr>
    <a:masterClrMapping/>
  </p:clrMapOvr>
  <mc:AlternateContent xmlns:mc="http://schemas.openxmlformats.org/markup-compatibility/2006" xmlns:p14="http://schemas.microsoft.com/office/powerpoint/2010/main">
    <mc:Choice Requires="p14">
      <p:transition spd="slow" p14:dur="4000">
        <p14:vortex dir="d"/>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8" presetClass="path" presetSubtype="0" fill="hold" grpId="0" nodeType="withEffect">
                                  <p:stCondLst>
                                    <p:cond delay="0"/>
                                  </p:stCondLst>
                                  <p:iterate type="lt">
                                    <p:tmPct val="10000"/>
                                  </p:iterate>
                                  <p:childTnLst>
                                    <p:animMotion origin="layout" path="M -0.31771 0.1022 L -0.29618 0.15221 L -0.27569 0.1022 L -0.25399 0.15221 L -0.23246 0.1022 L -0.21215 0.15221 L -0.19062 0.1022 L -0.17014 0.15221 L -0.14843 0.1022 L -0.12673 0.15221 L -0.10625 0.1022 L -0.08472 0.15221 L -0.06441 0.1022 L -0.04288 0.15221 L -0.02118 0.1022 L -0.00069 0.15221 L 0.02101 0.1022 " pathEditMode="relative" rAng="0" ptsTypes="FFFFFFFFFFFFFFFFF">
                                      <p:cBhvr>
                                        <p:cTn id="6" dur="1000" spd="-100000" fill="hold"/>
                                        <p:tgtEl>
                                          <p:spTgt spid="7"/>
                                        </p:tgtEl>
                                        <p:attrNameLst>
                                          <p:attrName>ppt_x</p:attrName>
                                          <p:attrName>ppt_y</p:attrName>
                                        </p:attrNameLst>
                                      </p:cBhvr>
                                      <p:rCtr x="16927" y="2501"/>
                                    </p:animMotion>
                                  </p:childTnLst>
                                </p:cTn>
                              </p:par>
                              <p:par>
                                <p:cTn id="7" presetID="10" presetClass="entr" presetSubtype="0" fill="hold" nodeType="withEffect">
                                  <p:stCondLst>
                                    <p:cond delay="1000"/>
                                  </p:stCondLst>
                                  <p:childTnLst>
                                    <p:set>
                                      <p:cBhvr>
                                        <p:cTn id="8" dur="1" fill="hold">
                                          <p:stCondLst>
                                            <p:cond delay="0"/>
                                          </p:stCondLst>
                                        </p:cTn>
                                        <p:tgtEl>
                                          <p:spTgt spid="16"/>
                                        </p:tgtEl>
                                        <p:attrNameLst>
                                          <p:attrName>style.visibility</p:attrName>
                                        </p:attrNameLst>
                                      </p:cBhvr>
                                      <p:to>
                                        <p:strVal val="visible"/>
                                      </p:to>
                                    </p:set>
                                    <p:animEffect transition="in" filter="fade">
                                      <p:cBhvr>
                                        <p:cTn id="9" dur="1300"/>
                                        <p:tgtEl>
                                          <p:spTgt spid="16"/>
                                        </p:tgtEl>
                                      </p:cBhvr>
                                    </p:animEffect>
                                  </p:childTnLst>
                                </p:cTn>
                              </p:par>
                              <p:par>
                                <p:cTn id="10" presetID="10" presetClass="entr" presetSubtype="0" fill="hold" nodeType="withEffect">
                                  <p:stCondLst>
                                    <p:cond delay="3100"/>
                                  </p:stCondLst>
                                  <p:childTnLst>
                                    <p:set>
                                      <p:cBhvr>
                                        <p:cTn id="11" dur="1" fill="hold">
                                          <p:stCondLst>
                                            <p:cond delay="0"/>
                                          </p:stCondLst>
                                        </p:cTn>
                                        <p:tgtEl>
                                          <p:spTgt spid="11"/>
                                        </p:tgtEl>
                                        <p:attrNameLst>
                                          <p:attrName>style.visibility</p:attrName>
                                        </p:attrNameLst>
                                      </p:cBhvr>
                                      <p:to>
                                        <p:strVal val="visible"/>
                                      </p:to>
                                    </p:set>
                                    <p:animEffect transition="in" filter="fade">
                                      <p:cBhvr>
                                        <p:cTn id="12" dur="1300"/>
                                        <p:tgtEl>
                                          <p:spTgt spid="11"/>
                                        </p:tgtEl>
                                      </p:cBhvr>
                                    </p:animEffect>
                                  </p:childTnLst>
                                </p:cTn>
                              </p:par>
                            </p:childTnLst>
                          </p:cTn>
                        </p:par>
                        <p:par>
                          <p:cTn id="13" fill="hold">
                            <p:stCondLst>
                              <p:cond delay="4400"/>
                            </p:stCondLst>
                            <p:childTnLst>
                              <p:par>
                                <p:cTn id="14" presetID="10" presetClass="entr" presetSubtype="0" fill="hold" nodeType="afterEffect">
                                  <p:stCondLst>
                                    <p:cond delay="0"/>
                                  </p:stCondLst>
                                  <p:childTnLst>
                                    <p:set>
                                      <p:cBhvr>
                                        <p:cTn id="15" dur="1" fill="hold">
                                          <p:stCondLst>
                                            <p:cond delay="0"/>
                                          </p:stCondLst>
                                        </p:cTn>
                                        <p:tgtEl>
                                          <p:spTgt spid="15"/>
                                        </p:tgtEl>
                                        <p:attrNameLst>
                                          <p:attrName>style.visibility</p:attrName>
                                        </p:attrNameLst>
                                      </p:cBhvr>
                                      <p:to>
                                        <p:strVal val="visible"/>
                                      </p:to>
                                    </p:set>
                                    <p:animEffect transition="in" filter="fade">
                                      <p:cBhvr>
                                        <p:cTn id="16" dur="500"/>
                                        <p:tgtEl>
                                          <p:spTgt spid="15"/>
                                        </p:tgtEl>
                                      </p:cBhvr>
                                    </p:animEffect>
                                  </p:childTnLst>
                                </p:cTn>
                              </p:par>
                            </p:childTnLst>
                          </p:cTn>
                        </p:par>
                        <p:par>
                          <p:cTn id="17" fill="hold">
                            <p:stCondLst>
                              <p:cond delay="4900"/>
                            </p:stCondLst>
                            <p:childTnLst>
                              <p:par>
                                <p:cTn id="18" presetID="53" presetClass="entr" presetSubtype="528" fill="hold" nodeType="afterEffect">
                                  <p:stCondLst>
                                    <p:cond delay="0"/>
                                  </p:stCondLst>
                                  <p:childTnLst>
                                    <p:set>
                                      <p:cBhvr>
                                        <p:cTn id="19" dur="1" fill="hold">
                                          <p:stCondLst>
                                            <p:cond delay="0"/>
                                          </p:stCondLst>
                                        </p:cTn>
                                        <p:tgtEl>
                                          <p:spTgt spid="2054"/>
                                        </p:tgtEl>
                                        <p:attrNameLst>
                                          <p:attrName>style.visibility</p:attrName>
                                        </p:attrNameLst>
                                      </p:cBhvr>
                                      <p:to>
                                        <p:strVal val="visible"/>
                                      </p:to>
                                    </p:set>
                                    <p:anim calcmode="lin" valueType="num">
                                      <p:cBhvr>
                                        <p:cTn id="20" dur="1000" fill="hold"/>
                                        <p:tgtEl>
                                          <p:spTgt spid="2054"/>
                                        </p:tgtEl>
                                        <p:attrNameLst>
                                          <p:attrName>ppt_w</p:attrName>
                                        </p:attrNameLst>
                                      </p:cBhvr>
                                      <p:tavLst>
                                        <p:tav tm="0">
                                          <p:val>
                                            <p:fltVal val="0"/>
                                          </p:val>
                                        </p:tav>
                                        <p:tav tm="100000">
                                          <p:val>
                                            <p:strVal val="#ppt_w"/>
                                          </p:val>
                                        </p:tav>
                                      </p:tavLst>
                                    </p:anim>
                                    <p:anim calcmode="lin" valueType="num">
                                      <p:cBhvr>
                                        <p:cTn id="21" dur="1000" fill="hold"/>
                                        <p:tgtEl>
                                          <p:spTgt spid="2054"/>
                                        </p:tgtEl>
                                        <p:attrNameLst>
                                          <p:attrName>ppt_h</p:attrName>
                                        </p:attrNameLst>
                                      </p:cBhvr>
                                      <p:tavLst>
                                        <p:tav tm="0">
                                          <p:val>
                                            <p:fltVal val="0"/>
                                          </p:val>
                                        </p:tav>
                                        <p:tav tm="100000">
                                          <p:val>
                                            <p:strVal val="#ppt_h"/>
                                          </p:val>
                                        </p:tav>
                                      </p:tavLst>
                                    </p:anim>
                                    <p:animEffect transition="in" filter="fade">
                                      <p:cBhvr>
                                        <p:cTn id="22" dur="1000"/>
                                        <p:tgtEl>
                                          <p:spTgt spid="2054"/>
                                        </p:tgtEl>
                                      </p:cBhvr>
                                    </p:animEffect>
                                    <p:anim calcmode="lin" valueType="num">
                                      <p:cBhvr>
                                        <p:cTn id="23" dur="1000" fill="hold"/>
                                        <p:tgtEl>
                                          <p:spTgt spid="2054"/>
                                        </p:tgtEl>
                                        <p:attrNameLst>
                                          <p:attrName>ppt_x</p:attrName>
                                        </p:attrNameLst>
                                      </p:cBhvr>
                                      <p:tavLst>
                                        <p:tav tm="0">
                                          <p:val>
                                            <p:fltVal val="0.5"/>
                                          </p:val>
                                        </p:tav>
                                        <p:tav tm="100000">
                                          <p:val>
                                            <p:strVal val="#ppt_x"/>
                                          </p:val>
                                        </p:tav>
                                      </p:tavLst>
                                    </p:anim>
                                    <p:anim calcmode="lin" valueType="num">
                                      <p:cBhvr>
                                        <p:cTn id="24" dur="1000" fill="hold"/>
                                        <p:tgtEl>
                                          <p:spTgt spid="2054"/>
                                        </p:tgtEl>
                                        <p:attrNameLst>
                                          <p:attrName>ppt_y</p:attrName>
                                        </p:attrNameLst>
                                      </p:cBhvr>
                                      <p:tavLst>
                                        <p:tav tm="0">
                                          <p:val>
                                            <p:fltVal val="0.5"/>
                                          </p:val>
                                        </p:tav>
                                        <p:tav tm="100000">
                                          <p:val>
                                            <p:strVal val="#ppt_y"/>
                                          </p:val>
                                        </p:tav>
                                      </p:tavLst>
                                    </p:anim>
                                  </p:childTnLst>
                                </p:cTn>
                              </p:par>
                              <p:par>
                                <p:cTn id="25" presetID="26" presetClass="entr" presetSubtype="0" fill="hold" grpId="0" nodeType="withEffect">
                                  <p:stCondLst>
                                    <p:cond delay="0"/>
                                  </p:stCondLst>
                                  <p:iterate type="lt">
                                    <p:tmPct val="7857"/>
                                  </p:iterate>
                                  <p:childTnLst>
                                    <p:set>
                                      <p:cBhvr>
                                        <p:cTn id="26" dur="1" fill="hold">
                                          <p:stCondLst>
                                            <p:cond delay="0"/>
                                          </p:stCondLst>
                                        </p:cTn>
                                        <p:tgtEl>
                                          <p:spTgt spid="12"/>
                                        </p:tgtEl>
                                        <p:attrNameLst>
                                          <p:attrName>style.visibility</p:attrName>
                                        </p:attrNameLst>
                                      </p:cBhvr>
                                      <p:to>
                                        <p:strVal val="visible"/>
                                      </p:to>
                                    </p:set>
                                    <p:animEffect transition="in" filter="wipe(down)">
                                      <p:cBhvr>
                                        <p:cTn id="27" dur="290">
                                          <p:stCondLst>
                                            <p:cond delay="0"/>
                                          </p:stCondLst>
                                        </p:cTn>
                                        <p:tgtEl>
                                          <p:spTgt spid="12"/>
                                        </p:tgtEl>
                                      </p:cBhvr>
                                    </p:animEffect>
                                    <p:anim calcmode="lin" valueType="num">
                                      <p:cBhvr>
                                        <p:cTn id="28" dur="911" tmFilter="0,0; 0.14,0.36; 0.43,0.73; 0.71,0.91; 1.0,1.0">
                                          <p:stCondLst>
                                            <p:cond delay="0"/>
                                          </p:stCondLst>
                                        </p:cTn>
                                        <p:tgtEl>
                                          <p:spTgt spid="12"/>
                                        </p:tgtEl>
                                        <p:attrNameLst>
                                          <p:attrName>ppt_x</p:attrName>
                                        </p:attrNameLst>
                                      </p:cBhvr>
                                      <p:tavLst>
                                        <p:tav tm="0">
                                          <p:val>
                                            <p:strVal val="#ppt_x-0.25"/>
                                          </p:val>
                                        </p:tav>
                                        <p:tav tm="100000">
                                          <p:val>
                                            <p:strVal val="#ppt_x"/>
                                          </p:val>
                                        </p:tav>
                                      </p:tavLst>
                                    </p:anim>
                                    <p:anim calcmode="lin" valueType="num">
                                      <p:cBhvr>
                                        <p:cTn id="29" dur="332" tmFilter="0.0,0.0; 0.25,0.07; 0.50,0.2; 0.75,0.467; 1.0,1.0">
                                          <p:stCondLst>
                                            <p:cond delay="0"/>
                                          </p:stCondLst>
                                        </p:cTn>
                                        <p:tgtEl>
                                          <p:spTgt spid="12"/>
                                        </p:tgtEl>
                                        <p:attrNameLst>
                                          <p:attrName>ppt_y</p:attrName>
                                        </p:attrNameLst>
                                      </p:cBhvr>
                                      <p:tavLst>
                                        <p:tav tm="0" fmla="#ppt_y-sin(pi*$)/3">
                                          <p:val>
                                            <p:fltVal val="0.5"/>
                                          </p:val>
                                        </p:tav>
                                        <p:tav tm="100000">
                                          <p:val>
                                            <p:fltVal val="1"/>
                                          </p:val>
                                        </p:tav>
                                      </p:tavLst>
                                    </p:anim>
                                    <p:anim calcmode="lin" valueType="num">
                                      <p:cBhvr>
                                        <p:cTn id="30" dur="332" tmFilter="0, 0; 0.125,0.2665; 0.25,0.4; 0.375,0.465; 0.5,0.5;  0.625,0.535; 0.75,0.6; 0.875,0.7335; 1,1">
                                          <p:stCondLst>
                                            <p:cond delay="332"/>
                                          </p:stCondLst>
                                        </p:cTn>
                                        <p:tgtEl>
                                          <p:spTgt spid="12"/>
                                        </p:tgtEl>
                                        <p:attrNameLst>
                                          <p:attrName>ppt_y</p:attrName>
                                        </p:attrNameLst>
                                      </p:cBhvr>
                                      <p:tavLst>
                                        <p:tav tm="0" fmla="#ppt_y-sin(pi*$)/9">
                                          <p:val>
                                            <p:fltVal val="0"/>
                                          </p:val>
                                        </p:tav>
                                        <p:tav tm="100000">
                                          <p:val>
                                            <p:fltVal val="1"/>
                                          </p:val>
                                        </p:tav>
                                      </p:tavLst>
                                    </p:anim>
                                    <p:anim calcmode="lin" valueType="num">
                                      <p:cBhvr>
                                        <p:cTn id="31" dur="166" tmFilter="0, 0; 0.125,0.2665; 0.25,0.4; 0.375,0.465; 0.5,0.5;  0.625,0.535; 0.75,0.6; 0.875,0.7335; 1,1">
                                          <p:stCondLst>
                                            <p:cond delay="662"/>
                                          </p:stCondLst>
                                        </p:cTn>
                                        <p:tgtEl>
                                          <p:spTgt spid="12"/>
                                        </p:tgtEl>
                                        <p:attrNameLst>
                                          <p:attrName>ppt_y</p:attrName>
                                        </p:attrNameLst>
                                      </p:cBhvr>
                                      <p:tavLst>
                                        <p:tav tm="0" fmla="#ppt_y-sin(pi*$)/27">
                                          <p:val>
                                            <p:fltVal val="0"/>
                                          </p:val>
                                        </p:tav>
                                        <p:tav tm="100000">
                                          <p:val>
                                            <p:fltVal val="1"/>
                                          </p:val>
                                        </p:tav>
                                      </p:tavLst>
                                    </p:anim>
                                    <p:anim calcmode="lin" valueType="num">
                                      <p:cBhvr>
                                        <p:cTn id="32" dur="82" tmFilter="0, 0; 0.125,0.2665; 0.25,0.4; 0.375,0.465; 0.5,0.5;  0.625,0.535; 0.75,0.6; 0.875,0.7335; 1,1">
                                          <p:stCondLst>
                                            <p:cond delay="828"/>
                                          </p:stCondLst>
                                        </p:cTn>
                                        <p:tgtEl>
                                          <p:spTgt spid="12"/>
                                        </p:tgtEl>
                                        <p:attrNameLst>
                                          <p:attrName>ppt_y</p:attrName>
                                        </p:attrNameLst>
                                      </p:cBhvr>
                                      <p:tavLst>
                                        <p:tav tm="0" fmla="#ppt_y-sin(pi*$)/81">
                                          <p:val>
                                            <p:fltVal val="0"/>
                                          </p:val>
                                        </p:tav>
                                        <p:tav tm="100000">
                                          <p:val>
                                            <p:fltVal val="1"/>
                                          </p:val>
                                        </p:tav>
                                      </p:tavLst>
                                    </p:anim>
                                    <p:animScale>
                                      <p:cBhvr>
                                        <p:cTn id="33" dur="13">
                                          <p:stCondLst>
                                            <p:cond delay="325"/>
                                          </p:stCondLst>
                                        </p:cTn>
                                        <p:tgtEl>
                                          <p:spTgt spid="12"/>
                                        </p:tgtEl>
                                      </p:cBhvr>
                                      <p:to x="100000" y="60000"/>
                                    </p:animScale>
                                    <p:animScale>
                                      <p:cBhvr>
                                        <p:cTn id="34" dur="83" decel="50000">
                                          <p:stCondLst>
                                            <p:cond delay="338"/>
                                          </p:stCondLst>
                                        </p:cTn>
                                        <p:tgtEl>
                                          <p:spTgt spid="12"/>
                                        </p:tgtEl>
                                      </p:cBhvr>
                                      <p:to x="100000" y="100000"/>
                                    </p:animScale>
                                    <p:animScale>
                                      <p:cBhvr>
                                        <p:cTn id="35" dur="13">
                                          <p:stCondLst>
                                            <p:cond delay="656"/>
                                          </p:stCondLst>
                                        </p:cTn>
                                        <p:tgtEl>
                                          <p:spTgt spid="12"/>
                                        </p:tgtEl>
                                      </p:cBhvr>
                                      <p:to x="100000" y="80000"/>
                                    </p:animScale>
                                    <p:animScale>
                                      <p:cBhvr>
                                        <p:cTn id="36" dur="83" decel="50000">
                                          <p:stCondLst>
                                            <p:cond delay="669"/>
                                          </p:stCondLst>
                                        </p:cTn>
                                        <p:tgtEl>
                                          <p:spTgt spid="12"/>
                                        </p:tgtEl>
                                      </p:cBhvr>
                                      <p:to x="100000" y="100000"/>
                                    </p:animScale>
                                    <p:animScale>
                                      <p:cBhvr>
                                        <p:cTn id="37" dur="13">
                                          <p:stCondLst>
                                            <p:cond delay="821"/>
                                          </p:stCondLst>
                                        </p:cTn>
                                        <p:tgtEl>
                                          <p:spTgt spid="12"/>
                                        </p:tgtEl>
                                      </p:cBhvr>
                                      <p:to x="100000" y="90000"/>
                                    </p:animScale>
                                    <p:animScale>
                                      <p:cBhvr>
                                        <p:cTn id="38" dur="83" decel="50000">
                                          <p:stCondLst>
                                            <p:cond delay="834"/>
                                          </p:stCondLst>
                                        </p:cTn>
                                        <p:tgtEl>
                                          <p:spTgt spid="12"/>
                                        </p:tgtEl>
                                      </p:cBhvr>
                                      <p:to x="100000" y="100000"/>
                                    </p:animScale>
                                    <p:animScale>
                                      <p:cBhvr>
                                        <p:cTn id="39" dur="13">
                                          <p:stCondLst>
                                            <p:cond delay="904"/>
                                          </p:stCondLst>
                                        </p:cTn>
                                        <p:tgtEl>
                                          <p:spTgt spid="12"/>
                                        </p:tgtEl>
                                      </p:cBhvr>
                                      <p:to x="100000" y="95000"/>
                                    </p:animScale>
                                    <p:animScale>
                                      <p:cBhvr>
                                        <p:cTn id="40" dur="83" decel="50000">
                                          <p:stCondLst>
                                            <p:cond delay="917"/>
                                          </p:stCondLst>
                                        </p:cTn>
                                        <p:tgtEl>
                                          <p:spTgt spid="12"/>
                                        </p:tgtEl>
                                      </p:cBhvr>
                                      <p:to x="100000" y="100000"/>
                                    </p:animScale>
                                  </p:childTnLst>
                                </p:cTn>
                              </p:par>
                            </p:childTnLst>
                          </p:cTn>
                        </p:par>
                        <p:par>
                          <p:cTn id="41" fill="hold">
                            <p:stCondLst>
                              <p:cond delay="7000"/>
                            </p:stCondLst>
                            <p:childTnLst>
                              <p:par>
                                <p:cTn id="42" presetID="53" presetClass="entr" presetSubtype="528" fill="hold" nodeType="afterEffect">
                                  <p:stCondLst>
                                    <p:cond delay="0"/>
                                  </p:stCondLst>
                                  <p:childTnLst>
                                    <p:set>
                                      <p:cBhvr>
                                        <p:cTn id="43" dur="1" fill="hold">
                                          <p:stCondLst>
                                            <p:cond delay="0"/>
                                          </p:stCondLst>
                                        </p:cTn>
                                        <p:tgtEl>
                                          <p:spTgt spid="1028"/>
                                        </p:tgtEl>
                                        <p:attrNameLst>
                                          <p:attrName>style.visibility</p:attrName>
                                        </p:attrNameLst>
                                      </p:cBhvr>
                                      <p:to>
                                        <p:strVal val="visible"/>
                                      </p:to>
                                    </p:set>
                                    <p:anim calcmode="lin" valueType="num">
                                      <p:cBhvr>
                                        <p:cTn id="44" dur="1000" fill="hold"/>
                                        <p:tgtEl>
                                          <p:spTgt spid="1028"/>
                                        </p:tgtEl>
                                        <p:attrNameLst>
                                          <p:attrName>ppt_w</p:attrName>
                                        </p:attrNameLst>
                                      </p:cBhvr>
                                      <p:tavLst>
                                        <p:tav tm="0">
                                          <p:val>
                                            <p:fltVal val="0"/>
                                          </p:val>
                                        </p:tav>
                                        <p:tav tm="100000">
                                          <p:val>
                                            <p:strVal val="#ppt_w"/>
                                          </p:val>
                                        </p:tav>
                                      </p:tavLst>
                                    </p:anim>
                                    <p:anim calcmode="lin" valueType="num">
                                      <p:cBhvr>
                                        <p:cTn id="45" dur="1000" fill="hold"/>
                                        <p:tgtEl>
                                          <p:spTgt spid="1028"/>
                                        </p:tgtEl>
                                        <p:attrNameLst>
                                          <p:attrName>ppt_h</p:attrName>
                                        </p:attrNameLst>
                                      </p:cBhvr>
                                      <p:tavLst>
                                        <p:tav tm="0">
                                          <p:val>
                                            <p:fltVal val="0"/>
                                          </p:val>
                                        </p:tav>
                                        <p:tav tm="100000">
                                          <p:val>
                                            <p:strVal val="#ppt_h"/>
                                          </p:val>
                                        </p:tav>
                                      </p:tavLst>
                                    </p:anim>
                                    <p:animEffect transition="in" filter="fade">
                                      <p:cBhvr>
                                        <p:cTn id="46" dur="1000"/>
                                        <p:tgtEl>
                                          <p:spTgt spid="1028"/>
                                        </p:tgtEl>
                                      </p:cBhvr>
                                    </p:animEffect>
                                    <p:anim calcmode="lin" valueType="num">
                                      <p:cBhvr>
                                        <p:cTn id="47" dur="1000" fill="hold"/>
                                        <p:tgtEl>
                                          <p:spTgt spid="1028"/>
                                        </p:tgtEl>
                                        <p:attrNameLst>
                                          <p:attrName>ppt_x</p:attrName>
                                        </p:attrNameLst>
                                      </p:cBhvr>
                                      <p:tavLst>
                                        <p:tav tm="0">
                                          <p:val>
                                            <p:fltVal val="0.5"/>
                                          </p:val>
                                        </p:tav>
                                        <p:tav tm="100000">
                                          <p:val>
                                            <p:strVal val="#ppt_x"/>
                                          </p:val>
                                        </p:tav>
                                      </p:tavLst>
                                    </p:anim>
                                    <p:anim calcmode="lin" valueType="num">
                                      <p:cBhvr>
                                        <p:cTn id="48" dur="1000" fill="hold"/>
                                        <p:tgtEl>
                                          <p:spTgt spid="1028"/>
                                        </p:tgtEl>
                                        <p:attrNameLst>
                                          <p:attrName>ppt_y</p:attrName>
                                        </p:attrNameLst>
                                      </p:cBhvr>
                                      <p:tavLst>
                                        <p:tav tm="0">
                                          <p:val>
                                            <p:fltVal val="0.5"/>
                                          </p:val>
                                        </p:tav>
                                        <p:tav tm="100000">
                                          <p:val>
                                            <p:strVal val="#ppt_y"/>
                                          </p:val>
                                        </p:tav>
                                      </p:tavLst>
                                    </p:anim>
                                  </p:childTnLst>
                                </p:cTn>
                              </p:par>
                              <p:par>
                                <p:cTn id="49" presetID="26" presetClass="entr" presetSubtype="0" fill="hold" grpId="0" nodeType="withEffect">
                                  <p:stCondLst>
                                    <p:cond delay="0"/>
                                  </p:stCondLst>
                                  <p:iterate type="lt">
                                    <p:tmPct val="10000"/>
                                  </p:iterate>
                                  <p:childTnLst>
                                    <p:set>
                                      <p:cBhvr>
                                        <p:cTn id="50" dur="1" fill="hold">
                                          <p:stCondLst>
                                            <p:cond delay="0"/>
                                          </p:stCondLst>
                                        </p:cTn>
                                        <p:tgtEl>
                                          <p:spTgt spid="2"/>
                                        </p:tgtEl>
                                        <p:attrNameLst>
                                          <p:attrName>style.visibility</p:attrName>
                                        </p:attrNameLst>
                                      </p:cBhvr>
                                      <p:to>
                                        <p:strVal val="visible"/>
                                      </p:to>
                                    </p:set>
                                    <p:animEffect transition="in" filter="wipe(down)">
                                      <p:cBhvr>
                                        <p:cTn id="51" dur="290">
                                          <p:stCondLst>
                                            <p:cond delay="0"/>
                                          </p:stCondLst>
                                        </p:cTn>
                                        <p:tgtEl>
                                          <p:spTgt spid="2"/>
                                        </p:tgtEl>
                                      </p:cBhvr>
                                    </p:animEffect>
                                    <p:anim calcmode="lin" valueType="num">
                                      <p:cBhvr>
                                        <p:cTn id="52" dur="911"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53" dur="332"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54" dur="332" tmFilter="0, 0; 0.125,0.2665; 0.25,0.4; 0.375,0.465; 0.5,0.5;  0.625,0.535; 0.75,0.6; 0.875,0.7335; 1,1">
                                          <p:stCondLst>
                                            <p:cond delay="332"/>
                                          </p:stCondLst>
                                        </p:cTn>
                                        <p:tgtEl>
                                          <p:spTgt spid="2"/>
                                        </p:tgtEl>
                                        <p:attrNameLst>
                                          <p:attrName>ppt_y</p:attrName>
                                        </p:attrNameLst>
                                      </p:cBhvr>
                                      <p:tavLst>
                                        <p:tav tm="0" fmla="#ppt_y-sin(pi*$)/9">
                                          <p:val>
                                            <p:fltVal val="0"/>
                                          </p:val>
                                        </p:tav>
                                        <p:tav tm="100000">
                                          <p:val>
                                            <p:fltVal val="1"/>
                                          </p:val>
                                        </p:tav>
                                      </p:tavLst>
                                    </p:anim>
                                    <p:anim calcmode="lin" valueType="num">
                                      <p:cBhvr>
                                        <p:cTn id="55" dur="166" tmFilter="0, 0; 0.125,0.2665; 0.25,0.4; 0.375,0.465; 0.5,0.5;  0.625,0.535; 0.75,0.6; 0.875,0.7335; 1,1">
                                          <p:stCondLst>
                                            <p:cond delay="662"/>
                                          </p:stCondLst>
                                        </p:cTn>
                                        <p:tgtEl>
                                          <p:spTgt spid="2"/>
                                        </p:tgtEl>
                                        <p:attrNameLst>
                                          <p:attrName>ppt_y</p:attrName>
                                        </p:attrNameLst>
                                      </p:cBhvr>
                                      <p:tavLst>
                                        <p:tav tm="0" fmla="#ppt_y-sin(pi*$)/27">
                                          <p:val>
                                            <p:fltVal val="0"/>
                                          </p:val>
                                        </p:tav>
                                        <p:tav tm="100000">
                                          <p:val>
                                            <p:fltVal val="1"/>
                                          </p:val>
                                        </p:tav>
                                      </p:tavLst>
                                    </p:anim>
                                    <p:anim calcmode="lin" valueType="num">
                                      <p:cBhvr>
                                        <p:cTn id="56" dur="82" tmFilter="0, 0; 0.125,0.2665; 0.25,0.4; 0.375,0.465; 0.5,0.5;  0.625,0.535; 0.75,0.6; 0.875,0.7335; 1,1">
                                          <p:stCondLst>
                                            <p:cond delay="828"/>
                                          </p:stCondLst>
                                        </p:cTn>
                                        <p:tgtEl>
                                          <p:spTgt spid="2"/>
                                        </p:tgtEl>
                                        <p:attrNameLst>
                                          <p:attrName>ppt_y</p:attrName>
                                        </p:attrNameLst>
                                      </p:cBhvr>
                                      <p:tavLst>
                                        <p:tav tm="0" fmla="#ppt_y-sin(pi*$)/81">
                                          <p:val>
                                            <p:fltVal val="0"/>
                                          </p:val>
                                        </p:tav>
                                        <p:tav tm="100000">
                                          <p:val>
                                            <p:fltVal val="1"/>
                                          </p:val>
                                        </p:tav>
                                      </p:tavLst>
                                    </p:anim>
                                    <p:animScale>
                                      <p:cBhvr>
                                        <p:cTn id="57" dur="13">
                                          <p:stCondLst>
                                            <p:cond delay="325"/>
                                          </p:stCondLst>
                                        </p:cTn>
                                        <p:tgtEl>
                                          <p:spTgt spid="2"/>
                                        </p:tgtEl>
                                      </p:cBhvr>
                                      <p:to x="100000" y="60000"/>
                                    </p:animScale>
                                    <p:animScale>
                                      <p:cBhvr>
                                        <p:cTn id="58" dur="83" decel="50000">
                                          <p:stCondLst>
                                            <p:cond delay="338"/>
                                          </p:stCondLst>
                                        </p:cTn>
                                        <p:tgtEl>
                                          <p:spTgt spid="2"/>
                                        </p:tgtEl>
                                      </p:cBhvr>
                                      <p:to x="100000" y="100000"/>
                                    </p:animScale>
                                    <p:animScale>
                                      <p:cBhvr>
                                        <p:cTn id="59" dur="13">
                                          <p:stCondLst>
                                            <p:cond delay="656"/>
                                          </p:stCondLst>
                                        </p:cTn>
                                        <p:tgtEl>
                                          <p:spTgt spid="2"/>
                                        </p:tgtEl>
                                      </p:cBhvr>
                                      <p:to x="100000" y="80000"/>
                                    </p:animScale>
                                    <p:animScale>
                                      <p:cBhvr>
                                        <p:cTn id="60" dur="83" decel="50000">
                                          <p:stCondLst>
                                            <p:cond delay="669"/>
                                          </p:stCondLst>
                                        </p:cTn>
                                        <p:tgtEl>
                                          <p:spTgt spid="2"/>
                                        </p:tgtEl>
                                      </p:cBhvr>
                                      <p:to x="100000" y="100000"/>
                                    </p:animScale>
                                    <p:animScale>
                                      <p:cBhvr>
                                        <p:cTn id="61" dur="13">
                                          <p:stCondLst>
                                            <p:cond delay="821"/>
                                          </p:stCondLst>
                                        </p:cTn>
                                        <p:tgtEl>
                                          <p:spTgt spid="2"/>
                                        </p:tgtEl>
                                      </p:cBhvr>
                                      <p:to x="100000" y="90000"/>
                                    </p:animScale>
                                    <p:animScale>
                                      <p:cBhvr>
                                        <p:cTn id="62" dur="83" decel="50000">
                                          <p:stCondLst>
                                            <p:cond delay="834"/>
                                          </p:stCondLst>
                                        </p:cTn>
                                        <p:tgtEl>
                                          <p:spTgt spid="2"/>
                                        </p:tgtEl>
                                      </p:cBhvr>
                                      <p:to x="100000" y="100000"/>
                                    </p:animScale>
                                    <p:animScale>
                                      <p:cBhvr>
                                        <p:cTn id="63" dur="13">
                                          <p:stCondLst>
                                            <p:cond delay="904"/>
                                          </p:stCondLst>
                                        </p:cTn>
                                        <p:tgtEl>
                                          <p:spTgt spid="2"/>
                                        </p:tgtEl>
                                      </p:cBhvr>
                                      <p:to x="100000" y="95000"/>
                                    </p:animScale>
                                    <p:animScale>
                                      <p:cBhvr>
                                        <p:cTn id="64" dur="83" decel="50000">
                                          <p:stCondLst>
                                            <p:cond delay="917"/>
                                          </p:stCondLst>
                                        </p:cTn>
                                        <p:tgtEl>
                                          <p:spTgt spid="2"/>
                                        </p:tgtEl>
                                      </p:cBhvr>
                                      <p:to x="100000" y="100000"/>
                                    </p:animScale>
                                  </p:childTnLst>
                                </p:cTn>
                              </p:par>
                            </p:childTnLst>
                          </p:cTn>
                        </p:par>
                        <p:par>
                          <p:cTn id="65" fill="hold">
                            <p:stCondLst>
                              <p:cond delay="9100"/>
                            </p:stCondLst>
                            <p:childTnLst>
                              <p:par>
                                <p:cTn id="66" presetID="53" presetClass="entr" presetSubtype="528" fill="hold" nodeType="afterEffect">
                                  <p:stCondLst>
                                    <p:cond delay="0"/>
                                  </p:stCondLst>
                                  <p:childTnLst>
                                    <p:set>
                                      <p:cBhvr>
                                        <p:cTn id="67" dur="1" fill="hold">
                                          <p:stCondLst>
                                            <p:cond delay="0"/>
                                          </p:stCondLst>
                                        </p:cTn>
                                        <p:tgtEl>
                                          <p:spTgt spid="2052"/>
                                        </p:tgtEl>
                                        <p:attrNameLst>
                                          <p:attrName>style.visibility</p:attrName>
                                        </p:attrNameLst>
                                      </p:cBhvr>
                                      <p:to>
                                        <p:strVal val="visible"/>
                                      </p:to>
                                    </p:set>
                                    <p:anim calcmode="lin" valueType="num">
                                      <p:cBhvr>
                                        <p:cTn id="68" dur="1000" fill="hold"/>
                                        <p:tgtEl>
                                          <p:spTgt spid="2052"/>
                                        </p:tgtEl>
                                        <p:attrNameLst>
                                          <p:attrName>ppt_w</p:attrName>
                                        </p:attrNameLst>
                                      </p:cBhvr>
                                      <p:tavLst>
                                        <p:tav tm="0">
                                          <p:val>
                                            <p:fltVal val="0"/>
                                          </p:val>
                                        </p:tav>
                                        <p:tav tm="100000">
                                          <p:val>
                                            <p:strVal val="#ppt_w"/>
                                          </p:val>
                                        </p:tav>
                                      </p:tavLst>
                                    </p:anim>
                                    <p:anim calcmode="lin" valueType="num">
                                      <p:cBhvr>
                                        <p:cTn id="69" dur="1000" fill="hold"/>
                                        <p:tgtEl>
                                          <p:spTgt spid="2052"/>
                                        </p:tgtEl>
                                        <p:attrNameLst>
                                          <p:attrName>ppt_h</p:attrName>
                                        </p:attrNameLst>
                                      </p:cBhvr>
                                      <p:tavLst>
                                        <p:tav tm="0">
                                          <p:val>
                                            <p:fltVal val="0"/>
                                          </p:val>
                                        </p:tav>
                                        <p:tav tm="100000">
                                          <p:val>
                                            <p:strVal val="#ppt_h"/>
                                          </p:val>
                                        </p:tav>
                                      </p:tavLst>
                                    </p:anim>
                                    <p:animEffect transition="in" filter="fade">
                                      <p:cBhvr>
                                        <p:cTn id="70" dur="1000"/>
                                        <p:tgtEl>
                                          <p:spTgt spid="2052"/>
                                        </p:tgtEl>
                                      </p:cBhvr>
                                    </p:animEffect>
                                    <p:anim calcmode="lin" valueType="num">
                                      <p:cBhvr>
                                        <p:cTn id="71" dur="1000" fill="hold"/>
                                        <p:tgtEl>
                                          <p:spTgt spid="2052"/>
                                        </p:tgtEl>
                                        <p:attrNameLst>
                                          <p:attrName>ppt_x</p:attrName>
                                        </p:attrNameLst>
                                      </p:cBhvr>
                                      <p:tavLst>
                                        <p:tav tm="0">
                                          <p:val>
                                            <p:fltVal val="0.5"/>
                                          </p:val>
                                        </p:tav>
                                        <p:tav tm="100000">
                                          <p:val>
                                            <p:strVal val="#ppt_x"/>
                                          </p:val>
                                        </p:tav>
                                      </p:tavLst>
                                    </p:anim>
                                    <p:anim calcmode="lin" valueType="num">
                                      <p:cBhvr>
                                        <p:cTn id="72" dur="1000" fill="hold"/>
                                        <p:tgtEl>
                                          <p:spTgt spid="2052"/>
                                        </p:tgtEl>
                                        <p:attrNameLst>
                                          <p:attrName>ppt_y</p:attrName>
                                        </p:attrNameLst>
                                      </p:cBhvr>
                                      <p:tavLst>
                                        <p:tav tm="0">
                                          <p:val>
                                            <p:fltVal val="0.5"/>
                                          </p:val>
                                        </p:tav>
                                        <p:tav tm="100000">
                                          <p:val>
                                            <p:strVal val="#ppt_y"/>
                                          </p:val>
                                        </p:tav>
                                      </p:tavLst>
                                    </p:anim>
                                  </p:childTnLst>
                                </p:cTn>
                              </p:par>
                            </p:childTnLst>
                          </p:cTn>
                        </p:par>
                        <p:par>
                          <p:cTn id="73" fill="hold">
                            <p:stCondLst>
                              <p:cond delay="10100"/>
                            </p:stCondLst>
                            <p:childTnLst>
                              <p:par>
                                <p:cTn id="74" presetID="53" presetClass="entr" presetSubtype="528" fill="hold" nodeType="afterEffect">
                                  <p:stCondLst>
                                    <p:cond delay="0"/>
                                  </p:stCondLst>
                                  <p:childTnLst>
                                    <p:set>
                                      <p:cBhvr>
                                        <p:cTn id="75" dur="1" fill="hold">
                                          <p:stCondLst>
                                            <p:cond delay="0"/>
                                          </p:stCondLst>
                                        </p:cTn>
                                        <p:tgtEl>
                                          <p:spTgt spid="1032"/>
                                        </p:tgtEl>
                                        <p:attrNameLst>
                                          <p:attrName>style.visibility</p:attrName>
                                        </p:attrNameLst>
                                      </p:cBhvr>
                                      <p:to>
                                        <p:strVal val="visible"/>
                                      </p:to>
                                    </p:set>
                                    <p:anim calcmode="lin" valueType="num">
                                      <p:cBhvr>
                                        <p:cTn id="76" dur="1000" fill="hold"/>
                                        <p:tgtEl>
                                          <p:spTgt spid="1032"/>
                                        </p:tgtEl>
                                        <p:attrNameLst>
                                          <p:attrName>ppt_w</p:attrName>
                                        </p:attrNameLst>
                                      </p:cBhvr>
                                      <p:tavLst>
                                        <p:tav tm="0">
                                          <p:val>
                                            <p:fltVal val="0"/>
                                          </p:val>
                                        </p:tav>
                                        <p:tav tm="100000">
                                          <p:val>
                                            <p:strVal val="#ppt_w"/>
                                          </p:val>
                                        </p:tav>
                                      </p:tavLst>
                                    </p:anim>
                                    <p:anim calcmode="lin" valueType="num">
                                      <p:cBhvr>
                                        <p:cTn id="77" dur="1000" fill="hold"/>
                                        <p:tgtEl>
                                          <p:spTgt spid="1032"/>
                                        </p:tgtEl>
                                        <p:attrNameLst>
                                          <p:attrName>ppt_h</p:attrName>
                                        </p:attrNameLst>
                                      </p:cBhvr>
                                      <p:tavLst>
                                        <p:tav tm="0">
                                          <p:val>
                                            <p:fltVal val="0"/>
                                          </p:val>
                                        </p:tav>
                                        <p:tav tm="100000">
                                          <p:val>
                                            <p:strVal val="#ppt_h"/>
                                          </p:val>
                                        </p:tav>
                                      </p:tavLst>
                                    </p:anim>
                                    <p:animEffect transition="in" filter="fade">
                                      <p:cBhvr>
                                        <p:cTn id="78" dur="1000"/>
                                        <p:tgtEl>
                                          <p:spTgt spid="1032"/>
                                        </p:tgtEl>
                                      </p:cBhvr>
                                    </p:animEffect>
                                    <p:anim calcmode="lin" valueType="num">
                                      <p:cBhvr>
                                        <p:cTn id="79" dur="1000" fill="hold"/>
                                        <p:tgtEl>
                                          <p:spTgt spid="1032"/>
                                        </p:tgtEl>
                                        <p:attrNameLst>
                                          <p:attrName>ppt_x</p:attrName>
                                        </p:attrNameLst>
                                      </p:cBhvr>
                                      <p:tavLst>
                                        <p:tav tm="0">
                                          <p:val>
                                            <p:fltVal val="0.5"/>
                                          </p:val>
                                        </p:tav>
                                        <p:tav tm="100000">
                                          <p:val>
                                            <p:strVal val="#ppt_x"/>
                                          </p:val>
                                        </p:tav>
                                      </p:tavLst>
                                    </p:anim>
                                    <p:anim calcmode="lin" valueType="num">
                                      <p:cBhvr>
                                        <p:cTn id="80" dur="1000" fill="hold"/>
                                        <p:tgtEl>
                                          <p:spTgt spid="1032"/>
                                        </p:tgtEl>
                                        <p:attrNameLst>
                                          <p:attrName>ppt_y</p:attrName>
                                        </p:attrNameLst>
                                      </p:cBhvr>
                                      <p:tavLst>
                                        <p:tav tm="0">
                                          <p:val>
                                            <p:fltVal val="0.5"/>
                                          </p:val>
                                        </p:tav>
                                        <p:tav tm="100000">
                                          <p:val>
                                            <p:strVal val="#ppt_y"/>
                                          </p:val>
                                        </p:tav>
                                      </p:tavLst>
                                    </p:anim>
                                  </p:childTnLst>
                                </p:cTn>
                              </p:par>
                              <p:par>
                                <p:cTn id="81" presetID="26" presetClass="entr" presetSubtype="0" fill="hold" grpId="0" nodeType="withEffect">
                                  <p:stCondLst>
                                    <p:cond delay="0"/>
                                  </p:stCondLst>
                                  <p:iterate type="lt">
                                    <p:tmPct val="9167"/>
                                  </p:iterate>
                                  <p:childTnLst>
                                    <p:set>
                                      <p:cBhvr>
                                        <p:cTn id="82" dur="1" fill="hold">
                                          <p:stCondLst>
                                            <p:cond delay="0"/>
                                          </p:stCondLst>
                                        </p:cTn>
                                        <p:tgtEl>
                                          <p:spTgt spid="14"/>
                                        </p:tgtEl>
                                        <p:attrNameLst>
                                          <p:attrName>style.visibility</p:attrName>
                                        </p:attrNameLst>
                                      </p:cBhvr>
                                      <p:to>
                                        <p:strVal val="visible"/>
                                      </p:to>
                                    </p:set>
                                    <p:animEffect transition="in" filter="wipe(down)">
                                      <p:cBhvr>
                                        <p:cTn id="83" dur="290">
                                          <p:stCondLst>
                                            <p:cond delay="0"/>
                                          </p:stCondLst>
                                        </p:cTn>
                                        <p:tgtEl>
                                          <p:spTgt spid="14"/>
                                        </p:tgtEl>
                                      </p:cBhvr>
                                    </p:animEffect>
                                    <p:anim calcmode="lin" valueType="num">
                                      <p:cBhvr>
                                        <p:cTn id="84" dur="911" tmFilter="0,0; 0.14,0.36; 0.43,0.73; 0.71,0.91; 1.0,1.0">
                                          <p:stCondLst>
                                            <p:cond delay="0"/>
                                          </p:stCondLst>
                                        </p:cTn>
                                        <p:tgtEl>
                                          <p:spTgt spid="14"/>
                                        </p:tgtEl>
                                        <p:attrNameLst>
                                          <p:attrName>ppt_x</p:attrName>
                                        </p:attrNameLst>
                                      </p:cBhvr>
                                      <p:tavLst>
                                        <p:tav tm="0">
                                          <p:val>
                                            <p:strVal val="#ppt_x-0.25"/>
                                          </p:val>
                                        </p:tav>
                                        <p:tav tm="100000">
                                          <p:val>
                                            <p:strVal val="#ppt_x"/>
                                          </p:val>
                                        </p:tav>
                                      </p:tavLst>
                                    </p:anim>
                                    <p:anim calcmode="lin" valueType="num">
                                      <p:cBhvr>
                                        <p:cTn id="85" dur="332" tmFilter="0.0,0.0; 0.25,0.07; 0.50,0.2; 0.75,0.467; 1.0,1.0">
                                          <p:stCondLst>
                                            <p:cond delay="0"/>
                                          </p:stCondLst>
                                        </p:cTn>
                                        <p:tgtEl>
                                          <p:spTgt spid="14"/>
                                        </p:tgtEl>
                                        <p:attrNameLst>
                                          <p:attrName>ppt_y</p:attrName>
                                        </p:attrNameLst>
                                      </p:cBhvr>
                                      <p:tavLst>
                                        <p:tav tm="0" fmla="#ppt_y-sin(pi*$)/3">
                                          <p:val>
                                            <p:fltVal val="0.5"/>
                                          </p:val>
                                        </p:tav>
                                        <p:tav tm="100000">
                                          <p:val>
                                            <p:fltVal val="1"/>
                                          </p:val>
                                        </p:tav>
                                      </p:tavLst>
                                    </p:anim>
                                    <p:anim calcmode="lin" valueType="num">
                                      <p:cBhvr>
                                        <p:cTn id="86" dur="332" tmFilter="0, 0; 0.125,0.2665; 0.25,0.4; 0.375,0.465; 0.5,0.5;  0.625,0.535; 0.75,0.6; 0.875,0.7335; 1,1">
                                          <p:stCondLst>
                                            <p:cond delay="332"/>
                                          </p:stCondLst>
                                        </p:cTn>
                                        <p:tgtEl>
                                          <p:spTgt spid="14"/>
                                        </p:tgtEl>
                                        <p:attrNameLst>
                                          <p:attrName>ppt_y</p:attrName>
                                        </p:attrNameLst>
                                      </p:cBhvr>
                                      <p:tavLst>
                                        <p:tav tm="0" fmla="#ppt_y-sin(pi*$)/9">
                                          <p:val>
                                            <p:fltVal val="0"/>
                                          </p:val>
                                        </p:tav>
                                        <p:tav tm="100000">
                                          <p:val>
                                            <p:fltVal val="1"/>
                                          </p:val>
                                        </p:tav>
                                      </p:tavLst>
                                    </p:anim>
                                    <p:anim calcmode="lin" valueType="num">
                                      <p:cBhvr>
                                        <p:cTn id="87" dur="166" tmFilter="0, 0; 0.125,0.2665; 0.25,0.4; 0.375,0.465; 0.5,0.5;  0.625,0.535; 0.75,0.6; 0.875,0.7335; 1,1">
                                          <p:stCondLst>
                                            <p:cond delay="662"/>
                                          </p:stCondLst>
                                        </p:cTn>
                                        <p:tgtEl>
                                          <p:spTgt spid="14"/>
                                        </p:tgtEl>
                                        <p:attrNameLst>
                                          <p:attrName>ppt_y</p:attrName>
                                        </p:attrNameLst>
                                      </p:cBhvr>
                                      <p:tavLst>
                                        <p:tav tm="0" fmla="#ppt_y-sin(pi*$)/27">
                                          <p:val>
                                            <p:fltVal val="0"/>
                                          </p:val>
                                        </p:tav>
                                        <p:tav tm="100000">
                                          <p:val>
                                            <p:fltVal val="1"/>
                                          </p:val>
                                        </p:tav>
                                      </p:tavLst>
                                    </p:anim>
                                    <p:anim calcmode="lin" valueType="num">
                                      <p:cBhvr>
                                        <p:cTn id="88" dur="82" tmFilter="0, 0; 0.125,0.2665; 0.25,0.4; 0.375,0.465; 0.5,0.5;  0.625,0.535; 0.75,0.6; 0.875,0.7335; 1,1">
                                          <p:stCondLst>
                                            <p:cond delay="828"/>
                                          </p:stCondLst>
                                        </p:cTn>
                                        <p:tgtEl>
                                          <p:spTgt spid="14"/>
                                        </p:tgtEl>
                                        <p:attrNameLst>
                                          <p:attrName>ppt_y</p:attrName>
                                        </p:attrNameLst>
                                      </p:cBhvr>
                                      <p:tavLst>
                                        <p:tav tm="0" fmla="#ppt_y-sin(pi*$)/81">
                                          <p:val>
                                            <p:fltVal val="0"/>
                                          </p:val>
                                        </p:tav>
                                        <p:tav tm="100000">
                                          <p:val>
                                            <p:fltVal val="1"/>
                                          </p:val>
                                        </p:tav>
                                      </p:tavLst>
                                    </p:anim>
                                    <p:animScale>
                                      <p:cBhvr>
                                        <p:cTn id="89" dur="13">
                                          <p:stCondLst>
                                            <p:cond delay="325"/>
                                          </p:stCondLst>
                                        </p:cTn>
                                        <p:tgtEl>
                                          <p:spTgt spid="14"/>
                                        </p:tgtEl>
                                      </p:cBhvr>
                                      <p:to x="100000" y="60000"/>
                                    </p:animScale>
                                    <p:animScale>
                                      <p:cBhvr>
                                        <p:cTn id="90" dur="83" decel="50000">
                                          <p:stCondLst>
                                            <p:cond delay="338"/>
                                          </p:stCondLst>
                                        </p:cTn>
                                        <p:tgtEl>
                                          <p:spTgt spid="14"/>
                                        </p:tgtEl>
                                      </p:cBhvr>
                                      <p:to x="100000" y="100000"/>
                                    </p:animScale>
                                    <p:animScale>
                                      <p:cBhvr>
                                        <p:cTn id="91" dur="13">
                                          <p:stCondLst>
                                            <p:cond delay="656"/>
                                          </p:stCondLst>
                                        </p:cTn>
                                        <p:tgtEl>
                                          <p:spTgt spid="14"/>
                                        </p:tgtEl>
                                      </p:cBhvr>
                                      <p:to x="100000" y="80000"/>
                                    </p:animScale>
                                    <p:animScale>
                                      <p:cBhvr>
                                        <p:cTn id="92" dur="83" decel="50000">
                                          <p:stCondLst>
                                            <p:cond delay="669"/>
                                          </p:stCondLst>
                                        </p:cTn>
                                        <p:tgtEl>
                                          <p:spTgt spid="14"/>
                                        </p:tgtEl>
                                      </p:cBhvr>
                                      <p:to x="100000" y="100000"/>
                                    </p:animScale>
                                    <p:animScale>
                                      <p:cBhvr>
                                        <p:cTn id="93" dur="13">
                                          <p:stCondLst>
                                            <p:cond delay="821"/>
                                          </p:stCondLst>
                                        </p:cTn>
                                        <p:tgtEl>
                                          <p:spTgt spid="14"/>
                                        </p:tgtEl>
                                      </p:cBhvr>
                                      <p:to x="100000" y="90000"/>
                                    </p:animScale>
                                    <p:animScale>
                                      <p:cBhvr>
                                        <p:cTn id="94" dur="83" decel="50000">
                                          <p:stCondLst>
                                            <p:cond delay="834"/>
                                          </p:stCondLst>
                                        </p:cTn>
                                        <p:tgtEl>
                                          <p:spTgt spid="14"/>
                                        </p:tgtEl>
                                      </p:cBhvr>
                                      <p:to x="100000" y="100000"/>
                                    </p:animScale>
                                    <p:animScale>
                                      <p:cBhvr>
                                        <p:cTn id="95" dur="13">
                                          <p:stCondLst>
                                            <p:cond delay="904"/>
                                          </p:stCondLst>
                                        </p:cTn>
                                        <p:tgtEl>
                                          <p:spTgt spid="14"/>
                                        </p:tgtEl>
                                      </p:cBhvr>
                                      <p:to x="100000" y="95000"/>
                                    </p:animScale>
                                    <p:animScale>
                                      <p:cBhvr>
                                        <p:cTn id="96" dur="83" decel="50000">
                                          <p:stCondLst>
                                            <p:cond delay="917"/>
                                          </p:stCondLst>
                                        </p:cTn>
                                        <p:tgtEl>
                                          <p:spTgt spid="14"/>
                                        </p:tgtEl>
                                      </p:cBhvr>
                                      <p:to x="100000" y="100000"/>
                                    </p:animScale>
                                  </p:childTnLst>
                                </p:cTn>
                              </p:par>
                            </p:childTnLst>
                          </p:cTn>
                        </p:par>
                        <p:par>
                          <p:cTn id="97" fill="hold">
                            <p:stCondLst>
                              <p:cond delay="12200"/>
                            </p:stCondLst>
                            <p:childTnLst>
                              <p:par>
                                <p:cTn id="98" presetID="53" presetClass="entr" presetSubtype="528" fill="hold" nodeType="afterEffect">
                                  <p:stCondLst>
                                    <p:cond delay="0"/>
                                  </p:stCondLst>
                                  <p:childTnLst>
                                    <p:set>
                                      <p:cBhvr>
                                        <p:cTn id="99" dur="1" fill="hold">
                                          <p:stCondLst>
                                            <p:cond delay="0"/>
                                          </p:stCondLst>
                                        </p:cTn>
                                        <p:tgtEl>
                                          <p:spTgt spid="9"/>
                                        </p:tgtEl>
                                        <p:attrNameLst>
                                          <p:attrName>style.visibility</p:attrName>
                                        </p:attrNameLst>
                                      </p:cBhvr>
                                      <p:to>
                                        <p:strVal val="visible"/>
                                      </p:to>
                                    </p:set>
                                    <p:anim calcmode="lin" valueType="num">
                                      <p:cBhvr>
                                        <p:cTn id="100" dur="1000" fill="hold"/>
                                        <p:tgtEl>
                                          <p:spTgt spid="9"/>
                                        </p:tgtEl>
                                        <p:attrNameLst>
                                          <p:attrName>ppt_w</p:attrName>
                                        </p:attrNameLst>
                                      </p:cBhvr>
                                      <p:tavLst>
                                        <p:tav tm="0">
                                          <p:val>
                                            <p:fltVal val="0"/>
                                          </p:val>
                                        </p:tav>
                                        <p:tav tm="100000">
                                          <p:val>
                                            <p:strVal val="#ppt_w"/>
                                          </p:val>
                                        </p:tav>
                                      </p:tavLst>
                                    </p:anim>
                                    <p:anim calcmode="lin" valueType="num">
                                      <p:cBhvr>
                                        <p:cTn id="101" dur="1000" fill="hold"/>
                                        <p:tgtEl>
                                          <p:spTgt spid="9"/>
                                        </p:tgtEl>
                                        <p:attrNameLst>
                                          <p:attrName>ppt_h</p:attrName>
                                        </p:attrNameLst>
                                      </p:cBhvr>
                                      <p:tavLst>
                                        <p:tav tm="0">
                                          <p:val>
                                            <p:fltVal val="0"/>
                                          </p:val>
                                        </p:tav>
                                        <p:tav tm="100000">
                                          <p:val>
                                            <p:strVal val="#ppt_h"/>
                                          </p:val>
                                        </p:tav>
                                      </p:tavLst>
                                    </p:anim>
                                    <p:animEffect transition="in" filter="fade">
                                      <p:cBhvr>
                                        <p:cTn id="102" dur="1000"/>
                                        <p:tgtEl>
                                          <p:spTgt spid="9"/>
                                        </p:tgtEl>
                                      </p:cBhvr>
                                    </p:animEffect>
                                    <p:anim calcmode="lin" valueType="num">
                                      <p:cBhvr>
                                        <p:cTn id="103" dur="1000" fill="hold"/>
                                        <p:tgtEl>
                                          <p:spTgt spid="9"/>
                                        </p:tgtEl>
                                        <p:attrNameLst>
                                          <p:attrName>ppt_x</p:attrName>
                                        </p:attrNameLst>
                                      </p:cBhvr>
                                      <p:tavLst>
                                        <p:tav tm="0">
                                          <p:val>
                                            <p:fltVal val="0.5"/>
                                          </p:val>
                                        </p:tav>
                                        <p:tav tm="100000">
                                          <p:val>
                                            <p:strVal val="#ppt_x"/>
                                          </p:val>
                                        </p:tav>
                                      </p:tavLst>
                                    </p:anim>
                                    <p:anim calcmode="lin" valueType="num">
                                      <p:cBhvr>
                                        <p:cTn id="104" dur="1000" fill="hold"/>
                                        <p:tgtEl>
                                          <p:spTgt spid="9"/>
                                        </p:tgtEl>
                                        <p:attrNameLst>
                                          <p:attrName>ppt_y</p:attrName>
                                        </p:attrNameLst>
                                      </p:cBhvr>
                                      <p:tavLst>
                                        <p:tav tm="0">
                                          <p:val>
                                            <p:fltVal val="0.5"/>
                                          </p:val>
                                        </p:tav>
                                        <p:tav tm="100000">
                                          <p:val>
                                            <p:strVal val="#ppt_y"/>
                                          </p:val>
                                        </p:tav>
                                      </p:tavLst>
                                    </p:anim>
                                  </p:childTnLst>
                                </p:cTn>
                              </p:par>
                              <p:par>
                                <p:cTn id="105" presetID="26" presetClass="entr" presetSubtype="0" fill="hold" grpId="0" nodeType="withEffect">
                                  <p:stCondLst>
                                    <p:cond delay="0"/>
                                  </p:stCondLst>
                                  <p:iterate type="lt">
                                    <p:tmPct val="10000"/>
                                  </p:iterate>
                                  <p:childTnLst>
                                    <p:set>
                                      <p:cBhvr>
                                        <p:cTn id="106" dur="1" fill="hold">
                                          <p:stCondLst>
                                            <p:cond delay="0"/>
                                          </p:stCondLst>
                                        </p:cTn>
                                        <p:tgtEl>
                                          <p:spTgt spid="13"/>
                                        </p:tgtEl>
                                        <p:attrNameLst>
                                          <p:attrName>style.visibility</p:attrName>
                                        </p:attrNameLst>
                                      </p:cBhvr>
                                      <p:to>
                                        <p:strVal val="visible"/>
                                      </p:to>
                                    </p:set>
                                    <p:animEffect transition="in" filter="wipe(down)">
                                      <p:cBhvr>
                                        <p:cTn id="107" dur="290">
                                          <p:stCondLst>
                                            <p:cond delay="0"/>
                                          </p:stCondLst>
                                        </p:cTn>
                                        <p:tgtEl>
                                          <p:spTgt spid="13"/>
                                        </p:tgtEl>
                                      </p:cBhvr>
                                    </p:animEffect>
                                    <p:anim calcmode="lin" valueType="num">
                                      <p:cBhvr>
                                        <p:cTn id="108" dur="911" tmFilter="0,0; 0.14,0.36; 0.43,0.73; 0.71,0.91; 1.0,1.0">
                                          <p:stCondLst>
                                            <p:cond delay="0"/>
                                          </p:stCondLst>
                                        </p:cTn>
                                        <p:tgtEl>
                                          <p:spTgt spid="13"/>
                                        </p:tgtEl>
                                        <p:attrNameLst>
                                          <p:attrName>ppt_x</p:attrName>
                                        </p:attrNameLst>
                                      </p:cBhvr>
                                      <p:tavLst>
                                        <p:tav tm="0">
                                          <p:val>
                                            <p:strVal val="#ppt_x-0.25"/>
                                          </p:val>
                                        </p:tav>
                                        <p:tav tm="100000">
                                          <p:val>
                                            <p:strVal val="#ppt_x"/>
                                          </p:val>
                                        </p:tav>
                                      </p:tavLst>
                                    </p:anim>
                                    <p:anim calcmode="lin" valueType="num">
                                      <p:cBhvr>
                                        <p:cTn id="109" dur="332" tmFilter="0.0,0.0; 0.25,0.07; 0.50,0.2; 0.75,0.467; 1.0,1.0">
                                          <p:stCondLst>
                                            <p:cond delay="0"/>
                                          </p:stCondLst>
                                        </p:cTn>
                                        <p:tgtEl>
                                          <p:spTgt spid="13"/>
                                        </p:tgtEl>
                                        <p:attrNameLst>
                                          <p:attrName>ppt_y</p:attrName>
                                        </p:attrNameLst>
                                      </p:cBhvr>
                                      <p:tavLst>
                                        <p:tav tm="0" fmla="#ppt_y-sin(pi*$)/3">
                                          <p:val>
                                            <p:fltVal val="0.5"/>
                                          </p:val>
                                        </p:tav>
                                        <p:tav tm="100000">
                                          <p:val>
                                            <p:fltVal val="1"/>
                                          </p:val>
                                        </p:tav>
                                      </p:tavLst>
                                    </p:anim>
                                    <p:anim calcmode="lin" valueType="num">
                                      <p:cBhvr>
                                        <p:cTn id="110" dur="332" tmFilter="0, 0; 0.125,0.2665; 0.25,0.4; 0.375,0.465; 0.5,0.5;  0.625,0.535; 0.75,0.6; 0.875,0.7335; 1,1">
                                          <p:stCondLst>
                                            <p:cond delay="332"/>
                                          </p:stCondLst>
                                        </p:cTn>
                                        <p:tgtEl>
                                          <p:spTgt spid="13"/>
                                        </p:tgtEl>
                                        <p:attrNameLst>
                                          <p:attrName>ppt_y</p:attrName>
                                        </p:attrNameLst>
                                      </p:cBhvr>
                                      <p:tavLst>
                                        <p:tav tm="0" fmla="#ppt_y-sin(pi*$)/9">
                                          <p:val>
                                            <p:fltVal val="0"/>
                                          </p:val>
                                        </p:tav>
                                        <p:tav tm="100000">
                                          <p:val>
                                            <p:fltVal val="1"/>
                                          </p:val>
                                        </p:tav>
                                      </p:tavLst>
                                    </p:anim>
                                    <p:anim calcmode="lin" valueType="num">
                                      <p:cBhvr>
                                        <p:cTn id="111" dur="166" tmFilter="0, 0; 0.125,0.2665; 0.25,0.4; 0.375,0.465; 0.5,0.5;  0.625,0.535; 0.75,0.6; 0.875,0.7335; 1,1">
                                          <p:stCondLst>
                                            <p:cond delay="662"/>
                                          </p:stCondLst>
                                        </p:cTn>
                                        <p:tgtEl>
                                          <p:spTgt spid="13"/>
                                        </p:tgtEl>
                                        <p:attrNameLst>
                                          <p:attrName>ppt_y</p:attrName>
                                        </p:attrNameLst>
                                      </p:cBhvr>
                                      <p:tavLst>
                                        <p:tav tm="0" fmla="#ppt_y-sin(pi*$)/27">
                                          <p:val>
                                            <p:fltVal val="0"/>
                                          </p:val>
                                        </p:tav>
                                        <p:tav tm="100000">
                                          <p:val>
                                            <p:fltVal val="1"/>
                                          </p:val>
                                        </p:tav>
                                      </p:tavLst>
                                    </p:anim>
                                    <p:anim calcmode="lin" valueType="num">
                                      <p:cBhvr>
                                        <p:cTn id="112" dur="82" tmFilter="0, 0; 0.125,0.2665; 0.25,0.4; 0.375,0.465; 0.5,0.5;  0.625,0.535; 0.75,0.6; 0.875,0.7335; 1,1">
                                          <p:stCondLst>
                                            <p:cond delay="828"/>
                                          </p:stCondLst>
                                        </p:cTn>
                                        <p:tgtEl>
                                          <p:spTgt spid="13"/>
                                        </p:tgtEl>
                                        <p:attrNameLst>
                                          <p:attrName>ppt_y</p:attrName>
                                        </p:attrNameLst>
                                      </p:cBhvr>
                                      <p:tavLst>
                                        <p:tav tm="0" fmla="#ppt_y-sin(pi*$)/81">
                                          <p:val>
                                            <p:fltVal val="0"/>
                                          </p:val>
                                        </p:tav>
                                        <p:tav tm="100000">
                                          <p:val>
                                            <p:fltVal val="1"/>
                                          </p:val>
                                        </p:tav>
                                      </p:tavLst>
                                    </p:anim>
                                    <p:animScale>
                                      <p:cBhvr>
                                        <p:cTn id="113" dur="13">
                                          <p:stCondLst>
                                            <p:cond delay="325"/>
                                          </p:stCondLst>
                                        </p:cTn>
                                        <p:tgtEl>
                                          <p:spTgt spid="13"/>
                                        </p:tgtEl>
                                      </p:cBhvr>
                                      <p:to x="100000" y="60000"/>
                                    </p:animScale>
                                    <p:animScale>
                                      <p:cBhvr>
                                        <p:cTn id="114" dur="83" decel="50000">
                                          <p:stCondLst>
                                            <p:cond delay="338"/>
                                          </p:stCondLst>
                                        </p:cTn>
                                        <p:tgtEl>
                                          <p:spTgt spid="13"/>
                                        </p:tgtEl>
                                      </p:cBhvr>
                                      <p:to x="100000" y="100000"/>
                                    </p:animScale>
                                    <p:animScale>
                                      <p:cBhvr>
                                        <p:cTn id="115" dur="13">
                                          <p:stCondLst>
                                            <p:cond delay="656"/>
                                          </p:stCondLst>
                                        </p:cTn>
                                        <p:tgtEl>
                                          <p:spTgt spid="13"/>
                                        </p:tgtEl>
                                      </p:cBhvr>
                                      <p:to x="100000" y="80000"/>
                                    </p:animScale>
                                    <p:animScale>
                                      <p:cBhvr>
                                        <p:cTn id="116" dur="83" decel="50000">
                                          <p:stCondLst>
                                            <p:cond delay="669"/>
                                          </p:stCondLst>
                                        </p:cTn>
                                        <p:tgtEl>
                                          <p:spTgt spid="13"/>
                                        </p:tgtEl>
                                      </p:cBhvr>
                                      <p:to x="100000" y="100000"/>
                                    </p:animScale>
                                    <p:animScale>
                                      <p:cBhvr>
                                        <p:cTn id="117" dur="13">
                                          <p:stCondLst>
                                            <p:cond delay="821"/>
                                          </p:stCondLst>
                                        </p:cTn>
                                        <p:tgtEl>
                                          <p:spTgt spid="13"/>
                                        </p:tgtEl>
                                      </p:cBhvr>
                                      <p:to x="100000" y="90000"/>
                                    </p:animScale>
                                    <p:animScale>
                                      <p:cBhvr>
                                        <p:cTn id="118" dur="83" decel="50000">
                                          <p:stCondLst>
                                            <p:cond delay="834"/>
                                          </p:stCondLst>
                                        </p:cTn>
                                        <p:tgtEl>
                                          <p:spTgt spid="13"/>
                                        </p:tgtEl>
                                      </p:cBhvr>
                                      <p:to x="100000" y="100000"/>
                                    </p:animScale>
                                    <p:animScale>
                                      <p:cBhvr>
                                        <p:cTn id="119" dur="13">
                                          <p:stCondLst>
                                            <p:cond delay="904"/>
                                          </p:stCondLst>
                                        </p:cTn>
                                        <p:tgtEl>
                                          <p:spTgt spid="13"/>
                                        </p:tgtEl>
                                      </p:cBhvr>
                                      <p:to x="100000" y="95000"/>
                                    </p:animScale>
                                    <p:animScale>
                                      <p:cBhvr>
                                        <p:cTn id="120" dur="83" decel="50000">
                                          <p:stCondLst>
                                            <p:cond delay="917"/>
                                          </p:stCondLst>
                                        </p:cTn>
                                        <p:tgtEl>
                                          <p:spTgt spid="13"/>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2" grpId="0"/>
      <p:bldP spid="12" grpId="0"/>
      <p:bldP spid="13" grpId="0"/>
      <p:bldP spid="14" grpId="0"/>
    </p:bldLst>
  </p:timing>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2052" name="Picture 4"/>
          <p:cNvPicPr>
            <a:picLocks noChangeAspect="1" noChangeArrowheads="1"/>
          </p:cNvPicPr>
          <p:nvPr/>
        </p:nvPicPr>
        <p:blipFill>
          <a:blip r:embed="rId2">
            <a:extLst>
              <a:ext uri="{28A0092B-C50C-407E-A947-70E740481C1C}">
                <a14:useLocalDpi xmlns:a14="http://schemas.microsoft.com/office/drawing/2010/main"/>
              </a:ext>
            </a:extLst>
          </a:blip>
          <a:stretch>
            <a:fillRect/>
          </a:stretch>
        </p:blipFill>
        <p:spPr bwMode="auto">
          <a:xfrm rot="21159573">
            <a:off x="2663833" y="607765"/>
            <a:ext cx="3117027" cy="2340851"/>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1" name="Picture 3"/>
          <p:cNvPicPr>
            <a:picLocks noChangeAspect="1" noChangeArrowheads="1"/>
          </p:cNvPicPr>
          <p:nvPr/>
        </p:nvPicPr>
        <p:blipFill>
          <a:blip r:embed="rId3" cstate="screen">
            <a:extLst>
              <a:ext uri="{28A0092B-C50C-407E-A947-70E740481C1C}">
                <a14:useLocalDpi xmlns:a14="http://schemas.microsoft.com/office/drawing/2010/main"/>
              </a:ext>
            </a:extLst>
          </a:blip>
          <a:stretch>
            <a:fillRect/>
          </a:stretch>
        </p:blipFill>
        <p:spPr bwMode="auto">
          <a:xfrm rot="974074">
            <a:off x="227685" y="599601"/>
            <a:ext cx="3067052" cy="2020024"/>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4 Rectángulo"/>
          <p:cNvSpPr/>
          <p:nvPr/>
        </p:nvSpPr>
        <p:spPr>
          <a:xfrm>
            <a:off x="190280" y="-668610"/>
            <a:ext cx="3063787" cy="523220"/>
          </a:xfrm>
          <a:prstGeom prst="rect">
            <a:avLst/>
          </a:prstGeom>
        </p:spPr>
        <p:txBody>
          <a:bodyPr wrap="none">
            <a:spAutoFit/>
            <a:scene3d>
              <a:camera prst="orthographicFront"/>
              <a:lightRig rig="flat" dir="tl">
                <a:rot lat="0" lon="0" rev="6600000"/>
              </a:lightRig>
            </a:scene3d>
            <a:sp3d extrusionH="25400" contourW="8890">
              <a:bevelT w="38100" h="31750"/>
              <a:contourClr>
                <a:schemeClr val="accent2">
                  <a:shade val="75000"/>
                </a:schemeClr>
              </a:contourClr>
            </a:sp3d>
          </a:bodyPr>
          <a:lstStyle/>
          <a:p>
            <a:r>
              <a:rPr lang="es-AR" sz="2800" b="1" dirty="0" smtClean="0">
                <a:ln w="11430"/>
                <a:solidFill>
                  <a:srgbClr val="FFFF00"/>
                </a:solidFill>
                <a:effectLst>
                  <a:outerShdw blurRad="50800" dist="39000" dir="5460000" algn="tl">
                    <a:srgbClr val="000000">
                      <a:alpha val="38000"/>
                    </a:srgbClr>
                  </a:outerShdw>
                </a:effectLst>
              </a:rPr>
              <a:t>Bailes tradicionales</a:t>
            </a:r>
            <a:endParaRPr lang="es-AR" sz="2800" b="1" dirty="0">
              <a:ln w="11430"/>
              <a:solidFill>
                <a:srgbClr val="FFFF00"/>
              </a:solidFill>
              <a:effectLst>
                <a:outerShdw blurRad="50800" dist="39000" dir="5460000" algn="tl">
                  <a:srgbClr val="000000">
                    <a:alpha val="38000"/>
                  </a:srgbClr>
                </a:outerShdw>
              </a:effectLst>
            </a:endParaRPr>
          </a:p>
        </p:txBody>
      </p:sp>
      <p:sp>
        <p:nvSpPr>
          <p:cNvPr id="2" name="1 CuadroTexto"/>
          <p:cNvSpPr txBox="1"/>
          <p:nvPr/>
        </p:nvSpPr>
        <p:spPr>
          <a:xfrm>
            <a:off x="3736027" y="324738"/>
            <a:ext cx="1824410" cy="369332"/>
          </a:xfrm>
          <a:prstGeom prst="rect">
            <a:avLst/>
          </a:prstGeom>
          <a:noFill/>
        </p:spPr>
        <p:txBody>
          <a:bodyPr wrap="none" rtlCol="0">
            <a:spAutoFit/>
          </a:bodyPr>
          <a:lstStyle/>
          <a:p>
            <a:r>
              <a:rPr lang="es-AR" dirty="0" smtClean="0">
                <a:solidFill>
                  <a:schemeClr val="bg1"/>
                </a:solidFill>
              </a:rPr>
              <a:t>Porro y Fandango</a:t>
            </a:r>
            <a:endParaRPr lang="es-AR" dirty="0">
              <a:solidFill>
                <a:schemeClr val="bg1"/>
              </a:solidFill>
            </a:endParaRPr>
          </a:p>
        </p:txBody>
      </p:sp>
      <p:sp>
        <p:nvSpPr>
          <p:cNvPr id="3" name="2 CuadroTexto"/>
          <p:cNvSpPr txBox="1"/>
          <p:nvPr/>
        </p:nvSpPr>
        <p:spPr>
          <a:xfrm rot="730625">
            <a:off x="7263257" y="433010"/>
            <a:ext cx="1065997" cy="369332"/>
          </a:xfrm>
          <a:prstGeom prst="rect">
            <a:avLst/>
          </a:prstGeom>
          <a:noFill/>
        </p:spPr>
        <p:txBody>
          <a:bodyPr wrap="none" rtlCol="0">
            <a:spAutoFit/>
          </a:bodyPr>
          <a:lstStyle/>
          <a:p>
            <a:r>
              <a:rPr lang="es-AR" dirty="0" smtClean="0">
                <a:solidFill>
                  <a:schemeClr val="bg1"/>
                </a:solidFill>
              </a:rPr>
              <a:t>Bambuco</a:t>
            </a:r>
            <a:endParaRPr lang="es-AR" dirty="0">
              <a:solidFill>
                <a:schemeClr val="bg1"/>
              </a:solidFill>
            </a:endParaRPr>
          </a:p>
        </p:txBody>
      </p:sp>
      <p:pic>
        <p:nvPicPr>
          <p:cNvPr id="2054" name="Picture 6"/>
          <p:cNvPicPr>
            <a:picLocks noChangeAspect="1" noChangeArrowheads="1"/>
          </p:cNvPicPr>
          <p:nvPr/>
        </p:nvPicPr>
        <p:blipFill>
          <a:blip r:embed="rId4" cstate="screen">
            <a:extLst>
              <a:ext uri="{28A0092B-C50C-407E-A947-70E740481C1C}">
                <a14:useLocalDpi xmlns:a14="http://schemas.microsoft.com/office/drawing/2010/main"/>
              </a:ext>
            </a:extLst>
          </a:blip>
          <a:stretch>
            <a:fillRect/>
          </a:stretch>
        </p:blipFill>
        <p:spPr bwMode="auto">
          <a:xfrm rot="706251">
            <a:off x="6089355" y="684019"/>
            <a:ext cx="2602537" cy="1951903"/>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2056" name="Picture 8"/>
          <p:cNvPicPr>
            <a:picLocks noChangeAspect="1" noChangeArrowheads="1"/>
          </p:cNvPicPr>
          <p:nvPr/>
        </p:nvPicPr>
        <p:blipFill>
          <a:blip r:embed="rId5" cstate="screen">
            <a:extLst>
              <a:ext uri="{28A0092B-C50C-407E-A947-70E740481C1C}">
                <a14:useLocalDpi xmlns:a14="http://schemas.microsoft.com/office/drawing/2010/main"/>
              </a:ext>
            </a:extLst>
          </a:blip>
          <a:stretch>
            <a:fillRect/>
          </a:stretch>
        </p:blipFill>
        <p:spPr bwMode="auto">
          <a:xfrm>
            <a:off x="283443" y="2720488"/>
            <a:ext cx="2176887" cy="246930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2060" name="Picture 12"/>
          <p:cNvPicPr>
            <a:picLocks noChangeAspect="1" noChangeArrowheads="1"/>
          </p:cNvPicPr>
          <p:nvPr/>
        </p:nvPicPr>
        <p:blipFill>
          <a:blip r:embed="rId6" cstate="screen">
            <a:extLst>
              <a:ext uri="{28A0092B-C50C-407E-A947-70E740481C1C}">
                <a14:useLocalDpi xmlns:a14="http://schemas.microsoft.com/office/drawing/2010/main"/>
              </a:ext>
            </a:extLst>
          </a:blip>
          <a:stretch>
            <a:fillRect/>
          </a:stretch>
        </p:blipFill>
        <p:spPr bwMode="auto">
          <a:xfrm rot="21210953">
            <a:off x="5960947" y="2720488"/>
            <a:ext cx="2859352" cy="1904329"/>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6" name="5 CuadroTexto"/>
          <p:cNvSpPr txBox="1"/>
          <p:nvPr/>
        </p:nvSpPr>
        <p:spPr>
          <a:xfrm rot="21138080">
            <a:off x="7065279" y="4481159"/>
            <a:ext cx="1111202" cy="369332"/>
          </a:xfrm>
          <a:prstGeom prst="rect">
            <a:avLst/>
          </a:prstGeom>
          <a:noFill/>
        </p:spPr>
        <p:txBody>
          <a:bodyPr wrap="none" rtlCol="0">
            <a:spAutoFit/>
          </a:bodyPr>
          <a:lstStyle/>
          <a:p>
            <a:r>
              <a:rPr lang="es-AR" dirty="0" smtClean="0">
                <a:solidFill>
                  <a:schemeClr val="bg1"/>
                </a:solidFill>
              </a:rPr>
              <a:t>El </a:t>
            </a:r>
            <a:r>
              <a:rPr lang="es-AR" dirty="0" err="1" smtClean="0">
                <a:solidFill>
                  <a:schemeClr val="bg1"/>
                </a:solidFill>
              </a:rPr>
              <a:t>Mapalé</a:t>
            </a:r>
            <a:endParaRPr lang="es-AR" dirty="0">
              <a:solidFill>
                <a:schemeClr val="bg1"/>
              </a:solidFill>
            </a:endParaRPr>
          </a:p>
        </p:txBody>
      </p:sp>
      <p:sp>
        <p:nvSpPr>
          <p:cNvPr id="7" name="6 CuadroTexto"/>
          <p:cNvSpPr txBox="1"/>
          <p:nvPr/>
        </p:nvSpPr>
        <p:spPr>
          <a:xfrm>
            <a:off x="5608856" y="-348467"/>
            <a:ext cx="2008563" cy="369332"/>
          </a:xfrm>
          <a:prstGeom prst="rect">
            <a:avLst/>
          </a:prstGeom>
          <a:noFill/>
        </p:spPr>
        <p:txBody>
          <a:bodyPr wrap="none" rtlCol="0">
            <a:spAutoFit/>
          </a:bodyPr>
          <a:lstStyle/>
          <a:p>
            <a:r>
              <a:rPr lang="es-AR" dirty="0" smtClean="0"/>
              <a:t>Colombia Bambuco</a:t>
            </a:r>
            <a:endParaRPr lang="es-AR" dirty="0"/>
          </a:p>
        </p:txBody>
      </p:sp>
      <p:sp>
        <p:nvSpPr>
          <p:cNvPr id="8" name="7 Rectángulo"/>
          <p:cNvSpPr/>
          <p:nvPr/>
        </p:nvSpPr>
        <p:spPr>
          <a:xfrm>
            <a:off x="2053990" y="5209656"/>
            <a:ext cx="4572000" cy="2031325"/>
          </a:xfrm>
          <a:prstGeom prst="rect">
            <a:avLst/>
          </a:prstGeom>
        </p:spPr>
        <p:txBody>
          <a:bodyPr>
            <a:spAutoFit/>
          </a:bodyPr>
          <a:lstStyle/>
          <a:p>
            <a:r>
              <a:rPr lang="es-AR" dirty="0"/>
              <a:t>n: </a:t>
            </a:r>
            <a:r>
              <a:rPr lang="es-AR" dirty="0" err="1"/>
              <a:t>Abozao</a:t>
            </a:r>
            <a:r>
              <a:rPr lang="es-AR" dirty="0"/>
              <a:t>, </a:t>
            </a:r>
            <a:r>
              <a:rPr lang="es-AR" dirty="0" err="1"/>
              <a:t>Andarele</a:t>
            </a:r>
            <a:r>
              <a:rPr lang="es-AR" dirty="0"/>
              <a:t>, </a:t>
            </a:r>
            <a:r>
              <a:rPr lang="es-AR" dirty="0" err="1"/>
              <a:t>Bambazú</a:t>
            </a:r>
            <a:r>
              <a:rPr lang="es-AR" dirty="0"/>
              <a:t>, </a:t>
            </a:r>
            <a:r>
              <a:rPr lang="es-AR" dirty="0" err="1"/>
              <a:t>Bonifacia</a:t>
            </a:r>
            <a:r>
              <a:rPr lang="es-AR" dirty="0"/>
              <a:t>, </a:t>
            </a:r>
            <a:r>
              <a:rPr lang="es-AR" dirty="0" err="1"/>
              <a:t>Buluca</a:t>
            </a:r>
            <a:r>
              <a:rPr lang="es-AR" dirty="0"/>
              <a:t>, </a:t>
            </a:r>
            <a:r>
              <a:rPr lang="es-AR" dirty="0" err="1"/>
              <a:t>Bunde,Caderona</a:t>
            </a:r>
            <a:r>
              <a:rPr lang="es-AR" dirty="0"/>
              <a:t>, Currulao, Guayabita, Jota Careada, Jota Redonda, Manteca, </a:t>
            </a:r>
            <a:r>
              <a:rPr lang="es-AR" dirty="0" err="1"/>
              <a:t>Mazurka</a:t>
            </a:r>
            <a:r>
              <a:rPr lang="es-AR" dirty="0"/>
              <a:t>, Moña, Paula, Pilón, </a:t>
            </a:r>
            <a:r>
              <a:rPr lang="es-AR" dirty="0" err="1"/>
              <a:t>Pizón</a:t>
            </a:r>
            <a:r>
              <a:rPr lang="es-AR" dirty="0"/>
              <a:t>, Punto, Pasillo negro. Todas estas son </a:t>
            </a:r>
            <a:r>
              <a:rPr lang="es-AR" dirty="0" err="1"/>
              <a:t>tambien</a:t>
            </a:r>
            <a:r>
              <a:rPr lang="es-AR" dirty="0"/>
              <a:t> interpretadas por el Grupo de danzas colombianas </a:t>
            </a:r>
            <a:r>
              <a:rPr lang="es-AR" dirty="0" err="1"/>
              <a:t>Jocaycu</a:t>
            </a:r>
            <a:endParaRPr lang="es-AR" dirty="0"/>
          </a:p>
        </p:txBody>
      </p:sp>
      <p:sp>
        <p:nvSpPr>
          <p:cNvPr id="15" name="14 CuadroTexto"/>
          <p:cNvSpPr txBox="1"/>
          <p:nvPr/>
        </p:nvSpPr>
        <p:spPr>
          <a:xfrm>
            <a:off x="374430" y="2370013"/>
            <a:ext cx="899605" cy="369332"/>
          </a:xfrm>
          <a:prstGeom prst="rect">
            <a:avLst/>
          </a:prstGeom>
          <a:noFill/>
        </p:spPr>
        <p:txBody>
          <a:bodyPr wrap="none" rtlCol="0">
            <a:spAutoFit/>
          </a:bodyPr>
          <a:lstStyle/>
          <a:p>
            <a:r>
              <a:rPr lang="es-AR" dirty="0" smtClean="0">
                <a:solidFill>
                  <a:schemeClr val="bg1"/>
                </a:solidFill>
              </a:rPr>
              <a:t>Cumbia</a:t>
            </a:r>
            <a:endParaRPr lang="es-AR" dirty="0">
              <a:solidFill>
                <a:schemeClr val="bg1"/>
              </a:solidFill>
            </a:endParaRPr>
          </a:p>
        </p:txBody>
      </p:sp>
      <p:pic>
        <p:nvPicPr>
          <p:cNvPr id="2058" name="Picture 10"/>
          <p:cNvPicPr>
            <a:picLocks noChangeAspect="1" noChangeArrowheads="1"/>
          </p:cNvPicPr>
          <p:nvPr/>
        </p:nvPicPr>
        <p:blipFill>
          <a:blip r:embed="rId7">
            <a:extLst>
              <a:ext uri="{28A0092B-C50C-407E-A947-70E740481C1C}">
                <a14:useLocalDpi xmlns:a14="http://schemas.microsoft.com/office/drawing/2010/main"/>
              </a:ext>
            </a:extLst>
          </a:blip>
          <a:stretch>
            <a:fillRect/>
          </a:stretch>
        </p:blipFill>
        <p:spPr bwMode="auto">
          <a:xfrm>
            <a:off x="3168250" y="2975857"/>
            <a:ext cx="2421182" cy="2137529"/>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6" name="15 CuadroTexto"/>
          <p:cNvSpPr txBox="1"/>
          <p:nvPr/>
        </p:nvSpPr>
        <p:spPr>
          <a:xfrm>
            <a:off x="2197007" y="4653449"/>
            <a:ext cx="1318951" cy="369332"/>
          </a:xfrm>
          <a:prstGeom prst="rect">
            <a:avLst/>
          </a:prstGeom>
          <a:noFill/>
        </p:spPr>
        <p:txBody>
          <a:bodyPr wrap="none" rtlCol="0">
            <a:spAutoFit/>
          </a:bodyPr>
          <a:lstStyle/>
          <a:p>
            <a:r>
              <a:rPr lang="es-AR" dirty="0" smtClean="0">
                <a:solidFill>
                  <a:schemeClr val="bg1"/>
                </a:solidFill>
              </a:rPr>
              <a:t>El torbellino</a:t>
            </a:r>
            <a:endParaRPr lang="es-AR" dirty="0">
              <a:solidFill>
                <a:schemeClr val="bg1"/>
              </a:solidFill>
            </a:endParaRPr>
          </a:p>
        </p:txBody>
      </p:sp>
      <p:sp>
        <p:nvSpPr>
          <p:cNvPr id="17" name="16 CuadroTexto"/>
          <p:cNvSpPr txBox="1"/>
          <p:nvPr/>
        </p:nvSpPr>
        <p:spPr>
          <a:xfrm rot="18883918">
            <a:off x="8183523" y="4597287"/>
            <a:ext cx="1021433" cy="369332"/>
          </a:xfrm>
          <a:prstGeom prst="rect">
            <a:avLst/>
          </a:prstGeom>
          <a:noFill/>
        </p:spPr>
        <p:txBody>
          <a:bodyPr wrap="none" rtlCol="0">
            <a:spAutoFit/>
          </a:bodyPr>
          <a:lstStyle/>
          <a:p>
            <a:pPr algn="ctr"/>
            <a:r>
              <a:rPr lang="es-AR" dirty="0" err="1" smtClean="0">
                <a:solidFill>
                  <a:schemeClr val="bg1"/>
                </a:solidFill>
                <a:latin typeface="Alex Brush" pitchFamily="2" charset="0"/>
              </a:rPr>
              <a:t>RaúlTM</a:t>
            </a:r>
            <a:endParaRPr lang="es-AR" dirty="0" smtClean="0">
              <a:solidFill>
                <a:schemeClr val="bg1"/>
              </a:solidFill>
              <a:latin typeface="Alex Brush" pitchFamily="2" charset="0"/>
            </a:endParaRPr>
          </a:p>
        </p:txBody>
      </p:sp>
      <p:sp>
        <p:nvSpPr>
          <p:cNvPr id="4" name="3 CuadroTexto"/>
          <p:cNvSpPr txBox="1"/>
          <p:nvPr/>
        </p:nvSpPr>
        <p:spPr>
          <a:xfrm>
            <a:off x="5186607" y="4659525"/>
            <a:ext cx="1231427" cy="369332"/>
          </a:xfrm>
          <a:prstGeom prst="rect">
            <a:avLst/>
          </a:prstGeom>
          <a:noFill/>
        </p:spPr>
        <p:txBody>
          <a:bodyPr wrap="none" rtlCol="0">
            <a:spAutoFit/>
          </a:bodyPr>
          <a:lstStyle/>
          <a:p>
            <a:r>
              <a:rPr lang="es-AR" dirty="0" smtClean="0">
                <a:solidFill>
                  <a:schemeClr val="bg1"/>
                </a:solidFill>
              </a:rPr>
              <a:t>La Guabina</a:t>
            </a:r>
            <a:endParaRPr lang="es-AR" dirty="0">
              <a:solidFill>
                <a:schemeClr val="bg1"/>
              </a:solidFill>
            </a:endParaRPr>
          </a:p>
        </p:txBody>
      </p:sp>
    </p:spTree>
    <p:extLst>
      <p:ext uri="{BB962C8B-B14F-4D97-AF65-F5344CB8AC3E}">
        <p14:creationId xmlns:p14="http://schemas.microsoft.com/office/powerpoint/2010/main" val="2389807735"/>
      </p:ext>
    </p:extLst>
  </p:cSld>
  <p:clrMapOvr>
    <a:masterClrMapping/>
  </p:clrMapOvr>
  <mc:AlternateContent xmlns:mc="http://schemas.openxmlformats.org/markup-compatibility/2006" xmlns:p14="http://schemas.microsoft.com/office/powerpoint/2010/main">
    <mc:Choice Requires="p14">
      <p:transition spd="slow" p14:dur="4000">
        <p14:vortex dir="d"/>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4" presetClass="path" presetSubtype="0" fill="hold" grpId="0" nodeType="withEffect">
                                  <p:stCondLst>
                                    <p:cond delay="0"/>
                                  </p:stCondLst>
                                  <p:iterate type="lt">
                                    <p:tmPct val="10000"/>
                                  </p:iterate>
                                  <p:childTnLst>
                                    <p:animMotion origin="layout" path="M -0.16875 -0.07687 C -0.16476 -0.0849 -0.1507 -0.09293 -0.14584 -0.09293 C -0.11476 -0.09293 -0.08281 0.03211 -0.08281 0.15715 C -0.08281 0.09417 -0.06684 0.03211 -0.05191 0.03211 C -0.03594 0.03211 -0.02066 0.09509 -0.02066 0.15715 C -0.02066 0.12628 -0.01268 0.09417 -0.00469 0.09417 C 0.0033 0.09417 0.01128 0.12504 0.01128 0.15715 C 0.01128 0.1411 0.01528 0.12628 0.01927 0.12628 C 0.02326 0.12628 0.02726 0.14233 0.02726 0.15715 C 0.02726 0.14912 0.02934 0.1411 0.03125 0.1411 C 0.03229 0.1411 0.03524 0.14912 0.03524 0.15715 C 0.03524 0.15314 0.03628 0.14912 0.03732 0.14912 C 0.03732 0.15005 0.03941 0.15314 0.03941 0.15715 C 0.03941 0.1553 0.03941 0.15314 0.04045 0.15314 C 0.04045 0.15406 0.04149 0.15499 0.04149 0.15715 C 0.04149 0.15622 0.04149 0.1553 0.04149 0.15406 C 0.04253 0.15406 0.04253 0.15499 0.04253 0.15592 C 0.04357 0.15592 0.04357 0.15499 0.04357 0.15406 C 0.04462 0.15406 0.04462 0.15499 0.04462 0.15592 " pathEditMode="relative" rAng="0" ptsTypes="fffffffffffffffffff">
                                      <p:cBhvr>
                                        <p:cTn id="6" dur="1000" fill="hold"/>
                                        <p:tgtEl>
                                          <p:spTgt spid="5"/>
                                        </p:tgtEl>
                                        <p:attrNameLst>
                                          <p:attrName>ppt_x</p:attrName>
                                          <p:attrName>ppt_y</p:attrName>
                                        </p:attrNameLst>
                                      </p:cBhvr>
                                      <p:rCtr x="10660" y="10898"/>
                                    </p:animMotion>
                                  </p:childTnLst>
                                </p:cTn>
                              </p:par>
                            </p:childTnLst>
                          </p:cTn>
                        </p:par>
                        <p:par>
                          <p:cTn id="7" fill="hold">
                            <p:stCondLst>
                              <p:cond delay="2800"/>
                            </p:stCondLst>
                            <p:childTnLst>
                              <p:par>
                                <p:cTn id="8" presetID="31" presetClass="entr" presetSubtype="0" fill="hold" nodeType="afterEffect">
                                  <p:stCondLst>
                                    <p:cond delay="0"/>
                                  </p:stCondLst>
                                  <p:childTnLst>
                                    <p:set>
                                      <p:cBhvr>
                                        <p:cTn id="9" dur="1" fill="hold">
                                          <p:stCondLst>
                                            <p:cond delay="0"/>
                                          </p:stCondLst>
                                        </p:cTn>
                                        <p:tgtEl>
                                          <p:spTgt spid="2051"/>
                                        </p:tgtEl>
                                        <p:attrNameLst>
                                          <p:attrName>style.visibility</p:attrName>
                                        </p:attrNameLst>
                                      </p:cBhvr>
                                      <p:to>
                                        <p:strVal val="visible"/>
                                      </p:to>
                                    </p:set>
                                    <p:anim calcmode="lin" valueType="num">
                                      <p:cBhvr>
                                        <p:cTn id="10" dur="1000" fill="hold"/>
                                        <p:tgtEl>
                                          <p:spTgt spid="2051"/>
                                        </p:tgtEl>
                                        <p:attrNameLst>
                                          <p:attrName>ppt_w</p:attrName>
                                        </p:attrNameLst>
                                      </p:cBhvr>
                                      <p:tavLst>
                                        <p:tav tm="0">
                                          <p:val>
                                            <p:fltVal val="0"/>
                                          </p:val>
                                        </p:tav>
                                        <p:tav tm="100000">
                                          <p:val>
                                            <p:strVal val="#ppt_w"/>
                                          </p:val>
                                        </p:tav>
                                      </p:tavLst>
                                    </p:anim>
                                    <p:anim calcmode="lin" valueType="num">
                                      <p:cBhvr>
                                        <p:cTn id="11" dur="1000" fill="hold"/>
                                        <p:tgtEl>
                                          <p:spTgt spid="2051"/>
                                        </p:tgtEl>
                                        <p:attrNameLst>
                                          <p:attrName>ppt_h</p:attrName>
                                        </p:attrNameLst>
                                      </p:cBhvr>
                                      <p:tavLst>
                                        <p:tav tm="0">
                                          <p:val>
                                            <p:fltVal val="0"/>
                                          </p:val>
                                        </p:tav>
                                        <p:tav tm="100000">
                                          <p:val>
                                            <p:strVal val="#ppt_h"/>
                                          </p:val>
                                        </p:tav>
                                      </p:tavLst>
                                    </p:anim>
                                    <p:anim calcmode="lin" valueType="num">
                                      <p:cBhvr>
                                        <p:cTn id="12" dur="1000" fill="hold"/>
                                        <p:tgtEl>
                                          <p:spTgt spid="2051"/>
                                        </p:tgtEl>
                                        <p:attrNameLst>
                                          <p:attrName>style.rotation</p:attrName>
                                        </p:attrNameLst>
                                      </p:cBhvr>
                                      <p:tavLst>
                                        <p:tav tm="0">
                                          <p:val>
                                            <p:fltVal val="90"/>
                                          </p:val>
                                        </p:tav>
                                        <p:tav tm="100000">
                                          <p:val>
                                            <p:fltVal val="0"/>
                                          </p:val>
                                        </p:tav>
                                      </p:tavLst>
                                    </p:anim>
                                    <p:animEffect transition="in" filter="fade">
                                      <p:cBhvr>
                                        <p:cTn id="13" dur="1000"/>
                                        <p:tgtEl>
                                          <p:spTgt spid="2051"/>
                                        </p:tgtEl>
                                      </p:cBhvr>
                                    </p:animEffect>
                                  </p:childTnLst>
                                </p:cTn>
                              </p:par>
                              <p:par>
                                <p:cTn id="14" presetID="41" presetClass="entr" presetSubtype="0" fill="hold" grpId="0" nodeType="withEffect">
                                  <p:stCondLst>
                                    <p:cond delay="0"/>
                                  </p:stCondLst>
                                  <p:iterate type="lt">
                                    <p:tmPct val="10000"/>
                                  </p:iterate>
                                  <p:childTnLst>
                                    <p:set>
                                      <p:cBhvr>
                                        <p:cTn id="15" dur="1" fill="hold">
                                          <p:stCondLst>
                                            <p:cond delay="0"/>
                                          </p:stCondLst>
                                        </p:cTn>
                                        <p:tgtEl>
                                          <p:spTgt spid="15"/>
                                        </p:tgtEl>
                                        <p:attrNameLst>
                                          <p:attrName>style.visibility</p:attrName>
                                        </p:attrNameLst>
                                      </p:cBhvr>
                                      <p:to>
                                        <p:strVal val="visible"/>
                                      </p:to>
                                    </p:set>
                                    <p:anim calcmode="lin" valueType="num">
                                      <p:cBhvr>
                                        <p:cTn id="16" dur="500" fill="hold"/>
                                        <p:tgtEl>
                                          <p:spTgt spid="15"/>
                                        </p:tgtEl>
                                        <p:attrNameLst>
                                          <p:attrName>ppt_x</p:attrName>
                                        </p:attrNameLst>
                                      </p:cBhvr>
                                      <p:tavLst>
                                        <p:tav tm="0">
                                          <p:val>
                                            <p:strVal val="#ppt_x"/>
                                          </p:val>
                                        </p:tav>
                                        <p:tav tm="50000">
                                          <p:val>
                                            <p:strVal val="#ppt_x+.1"/>
                                          </p:val>
                                        </p:tav>
                                        <p:tav tm="100000">
                                          <p:val>
                                            <p:strVal val="#ppt_x"/>
                                          </p:val>
                                        </p:tav>
                                      </p:tavLst>
                                    </p:anim>
                                    <p:anim calcmode="lin" valueType="num">
                                      <p:cBhvr>
                                        <p:cTn id="17" dur="500" fill="hold"/>
                                        <p:tgtEl>
                                          <p:spTgt spid="15"/>
                                        </p:tgtEl>
                                        <p:attrNameLst>
                                          <p:attrName>ppt_y</p:attrName>
                                        </p:attrNameLst>
                                      </p:cBhvr>
                                      <p:tavLst>
                                        <p:tav tm="0">
                                          <p:val>
                                            <p:strVal val="#ppt_y"/>
                                          </p:val>
                                        </p:tav>
                                        <p:tav tm="100000">
                                          <p:val>
                                            <p:strVal val="#ppt_y"/>
                                          </p:val>
                                        </p:tav>
                                      </p:tavLst>
                                    </p:anim>
                                    <p:anim calcmode="lin" valueType="num">
                                      <p:cBhvr>
                                        <p:cTn id="18" dur="500" fill="hold"/>
                                        <p:tgtEl>
                                          <p:spTgt spid="15"/>
                                        </p:tgtEl>
                                        <p:attrNameLst>
                                          <p:attrName>ppt_h</p:attrName>
                                        </p:attrNameLst>
                                      </p:cBhvr>
                                      <p:tavLst>
                                        <p:tav tm="0">
                                          <p:val>
                                            <p:strVal val="#ppt_h/10"/>
                                          </p:val>
                                        </p:tav>
                                        <p:tav tm="50000">
                                          <p:val>
                                            <p:strVal val="#ppt_h+.01"/>
                                          </p:val>
                                        </p:tav>
                                        <p:tav tm="100000">
                                          <p:val>
                                            <p:strVal val="#ppt_h"/>
                                          </p:val>
                                        </p:tav>
                                      </p:tavLst>
                                    </p:anim>
                                    <p:anim calcmode="lin" valueType="num">
                                      <p:cBhvr>
                                        <p:cTn id="19" dur="500" fill="hold"/>
                                        <p:tgtEl>
                                          <p:spTgt spid="15"/>
                                        </p:tgtEl>
                                        <p:attrNameLst>
                                          <p:attrName>ppt_w</p:attrName>
                                        </p:attrNameLst>
                                      </p:cBhvr>
                                      <p:tavLst>
                                        <p:tav tm="0">
                                          <p:val>
                                            <p:strVal val="#ppt_w/10"/>
                                          </p:val>
                                        </p:tav>
                                        <p:tav tm="50000">
                                          <p:val>
                                            <p:strVal val="#ppt_w+.01"/>
                                          </p:val>
                                        </p:tav>
                                        <p:tav tm="100000">
                                          <p:val>
                                            <p:strVal val="#ppt_w"/>
                                          </p:val>
                                        </p:tav>
                                      </p:tavLst>
                                    </p:anim>
                                    <p:animEffect transition="in" filter="fade">
                                      <p:cBhvr>
                                        <p:cTn id="20" dur="500" tmFilter="0,0; .5, 1; 1, 1"/>
                                        <p:tgtEl>
                                          <p:spTgt spid="15"/>
                                        </p:tgtEl>
                                      </p:cBhvr>
                                    </p:animEffect>
                                  </p:childTnLst>
                                </p:cTn>
                              </p:par>
                            </p:childTnLst>
                          </p:cTn>
                        </p:par>
                        <p:par>
                          <p:cTn id="21" fill="hold">
                            <p:stCondLst>
                              <p:cond delay="3800"/>
                            </p:stCondLst>
                            <p:childTnLst>
                              <p:par>
                                <p:cTn id="22" presetID="45" presetClass="entr" presetSubtype="0" fill="hold" nodeType="afterEffect">
                                  <p:stCondLst>
                                    <p:cond delay="0"/>
                                  </p:stCondLst>
                                  <p:childTnLst>
                                    <p:set>
                                      <p:cBhvr>
                                        <p:cTn id="23" dur="1" fill="hold">
                                          <p:stCondLst>
                                            <p:cond delay="0"/>
                                          </p:stCondLst>
                                        </p:cTn>
                                        <p:tgtEl>
                                          <p:spTgt spid="2052"/>
                                        </p:tgtEl>
                                        <p:attrNameLst>
                                          <p:attrName>style.visibility</p:attrName>
                                        </p:attrNameLst>
                                      </p:cBhvr>
                                      <p:to>
                                        <p:strVal val="visible"/>
                                      </p:to>
                                    </p:set>
                                    <p:animEffect transition="in" filter="fade">
                                      <p:cBhvr>
                                        <p:cTn id="24" dur="1400"/>
                                        <p:tgtEl>
                                          <p:spTgt spid="2052"/>
                                        </p:tgtEl>
                                      </p:cBhvr>
                                    </p:animEffect>
                                    <p:anim calcmode="lin" valueType="num">
                                      <p:cBhvr>
                                        <p:cTn id="25" dur="1400" fill="hold"/>
                                        <p:tgtEl>
                                          <p:spTgt spid="2052"/>
                                        </p:tgtEl>
                                        <p:attrNameLst>
                                          <p:attrName>ppt_w</p:attrName>
                                        </p:attrNameLst>
                                      </p:cBhvr>
                                      <p:tavLst>
                                        <p:tav tm="0" fmla="#ppt_w*sin(2.5*pi*$)">
                                          <p:val>
                                            <p:fltVal val="0"/>
                                          </p:val>
                                        </p:tav>
                                        <p:tav tm="100000">
                                          <p:val>
                                            <p:fltVal val="1"/>
                                          </p:val>
                                        </p:tav>
                                      </p:tavLst>
                                    </p:anim>
                                    <p:anim calcmode="lin" valueType="num">
                                      <p:cBhvr>
                                        <p:cTn id="26" dur="1400" fill="hold"/>
                                        <p:tgtEl>
                                          <p:spTgt spid="2052"/>
                                        </p:tgtEl>
                                        <p:attrNameLst>
                                          <p:attrName>ppt_h</p:attrName>
                                        </p:attrNameLst>
                                      </p:cBhvr>
                                      <p:tavLst>
                                        <p:tav tm="0">
                                          <p:val>
                                            <p:strVal val="#ppt_h"/>
                                          </p:val>
                                        </p:tav>
                                        <p:tav tm="100000">
                                          <p:val>
                                            <p:strVal val="#ppt_h"/>
                                          </p:val>
                                        </p:tav>
                                      </p:tavLst>
                                    </p:anim>
                                  </p:childTnLst>
                                </p:cTn>
                              </p:par>
                              <p:par>
                                <p:cTn id="27" presetID="53" presetClass="entr" presetSubtype="528" fill="hold" grpId="0" nodeType="withEffect">
                                  <p:stCondLst>
                                    <p:cond delay="0"/>
                                  </p:stCondLst>
                                  <p:childTnLst>
                                    <p:set>
                                      <p:cBhvr>
                                        <p:cTn id="28" dur="1" fill="hold">
                                          <p:stCondLst>
                                            <p:cond delay="0"/>
                                          </p:stCondLst>
                                        </p:cTn>
                                        <p:tgtEl>
                                          <p:spTgt spid="2"/>
                                        </p:tgtEl>
                                        <p:attrNameLst>
                                          <p:attrName>style.visibility</p:attrName>
                                        </p:attrNameLst>
                                      </p:cBhvr>
                                      <p:to>
                                        <p:strVal val="visible"/>
                                      </p:to>
                                    </p:set>
                                    <p:anim calcmode="lin" valueType="num">
                                      <p:cBhvr>
                                        <p:cTn id="29" dur="500" fill="hold"/>
                                        <p:tgtEl>
                                          <p:spTgt spid="2"/>
                                        </p:tgtEl>
                                        <p:attrNameLst>
                                          <p:attrName>ppt_w</p:attrName>
                                        </p:attrNameLst>
                                      </p:cBhvr>
                                      <p:tavLst>
                                        <p:tav tm="0">
                                          <p:val>
                                            <p:fltVal val="0"/>
                                          </p:val>
                                        </p:tav>
                                        <p:tav tm="100000">
                                          <p:val>
                                            <p:strVal val="#ppt_w"/>
                                          </p:val>
                                        </p:tav>
                                      </p:tavLst>
                                    </p:anim>
                                    <p:anim calcmode="lin" valueType="num">
                                      <p:cBhvr>
                                        <p:cTn id="30" dur="500" fill="hold"/>
                                        <p:tgtEl>
                                          <p:spTgt spid="2"/>
                                        </p:tgtEl>
                                        <p:attrNameLst>
                                          <p:attrName>ppt_h</p:attrName>
                                        </p:attrNameLst>
                                      </p:cBhvr>
                                      <p:tavLst>
                                        <p:tav tm="0">
                                          <p:val>
                                            <p:fltVal val="0"/>
                                          </p:val>
                                        </p:tav>
                                        <p:tav tm="100000">
                                          <p:val>
                                            <p:strVal val="#ppt_h"/>
                                          </p:val>
                                        </p:tav>
                                      </p:tavLst>
                                    </p:anim>
                                    <p:animEffect transition="in" filter="fade">
                                      <p:cBhvr>
                                        <p:cTn id="31" dur="500"/>
                                        <p:tgtEl>
                                          <p:spTgt spid="2"/>
                                        </p:tgtEl>
                                      </p:cBhvr>
                                    </p:animEffect>
                                    <p:anim calcmode="lin" valueType="num">
                                      <p:cBhvr>
                                        <p:cTn id="32" dur="500" fill="hold"/>
                                        <p:tgtEl>
                                          <p:spTgt spid="2"/>
                                        </p:tgtEl>
                                        <p:attrNameLst>
                                          <p:attrName>ppt_x</p:attrName>
                                        </p:attrNameLst>
                                      </p:cBhvr>
                                      <p:tavLst>
                                        <p:tav tm="0">
                                          <p:val>
                                            <p:fltVal val="0.5"/>
                                          </p:val>
                                        </p:tav>
                                        <p:tav tm="100000">
                                          <p:val>
                                            <p:strVal val="#ppt_x"/>
                                          </p:val>
                                        </p:tav>
                                      </p:tavLst>
                                    </p:anim>
                                    <p:anim calcmode="lin" valueType="num">
                                      <p:cBhvr>
                                        <p:cTn id="33" dur="500" fill="hold"/>
                                        <p:tgtEl>
                                          <p:spTgt spid="2"/>
                                        </p:tgtEl>
                                        <p:attrNameLst>
                                          <p:attrName>ppt_y</p:attrName>
                                        </p:attrNameLst>
                                      </p:cBhvr>
                                      <p:tavLst>
                                        <p:tav tm="0">
                                          <p:val>
                                            <p:fltVal val="0.5"/>
                                          </p:val>
                                        </p:tav>
                                        <p:tav tm="100000">
                                          <p:val>
                                            <p:strVal val="#ppt_y"/>
                                          </p:val>
                                        </p:tav>
                                      </p:tavLst>
                                    </p:anim>
                                  </p:childTnLst>
                                </p:cTn>
                              </p:par>
                            </p:childTnLst>
                          </p:cTn>
                        </p:par>
                        <p:par>
                          <p:cTn id="34" fill="hold">
                            <p:stCondLst>
                              <p:cond delay="5200"/>
                            </p:stCondLst>
                            <p:childTnLst>
                              <p:par>
                                <p:cTn id="35" presetID="31" presetClass="entr" presetSubtype="0" fill="hold" nodeType="afterEffect">
                                  <p:stCondLst>
                                    <p:cond delay="0"/>
                                  </p:stCondLst>
                                  <p:childTnLst>
                                    <p:set>
                                      <p:cBhvr>
                                        <p:cTn id="36" dur="1" fill="hold">
                                          <p:stCondLst>
                                            <p:cond delay="0"/>
                                          </p:stCondLst>
                                        </p:cTn>
                                        <p:tgtEl>
                                          <p:spTgt spid="2054"/>
                                        </p:tgtEl>
                                        <p:attrNameLst>
                                          <p:attrName>style.visibility</p:attrName>
                                        </p:attrNameLst>
                                      </p:cBhvr>
                                      <p:to>
                                        <p:strVal val="visible"/>
                                      </p:to>
                                    </p:set>
                                    <p:anim calcmode="lin" valueType="num">
                                      <p:cBhvr>
                                        <p:cTn id="37" dur="1000" fill="hold"/>
                                        <p:tgtEl>
                                          <p:spTgt spid="2054"/>
                                        </p:tgtEl>
                                        <p:attrNameLst>
                                          <p:attrName>ppt_w</p:attrName>
                                        </p:attrNameLst>
                                      </p:cBhvr>
                                      <p:tavLst>
                                        <p:tav tm="0">
                                          <p:val>
                                            <p:fltVal val="0"/>
                                          </p:val>
                                        </p:tav>
                                        <p:tav tm="100000">
                                          <p:val>
                                            <p:strVal val="#ppt_w"/>
                                          </p:val>
                                        </p:tav>
                                      </p:tavLst>
                                    </p:anim>
                                    <p:anim calcmode="lin" valueType="num">
                                      <p:cBhvr>
                                        <p:cTn id="38" dur="1000" fill="hold"/>
                                        <p:tgtEl>
                                          <p:spTgt spid="2054"/>
                                        </p:tgtEl>
                                        <p:attrNameLst>
                                          <p:attrName>ppt_h</p:attrName>
                                        </p:attrNameLst>
                                      </p:cBhvr>
                                      <p:tavLst>
                                        <p:tav tm="0">
                                          <p:val>
                                            <p:fltVal val="0"/>
                                          </p:val>
                                        </p:tav>
                                        <p:tav tm="100000">
                                          <p:val>
                                            <p:strVal val="#ppt_h"/>
                                          </p:val>
                                        </p:tav>
                                      </p:tavLst>
                                    </p:anim>
                                    <p:anim calcmode="lin" valueType="num">
                                      <p:cBhvr>
                                        <p:cTn id="39" dur="1000" fill="hold"/>
                                        <p:tgtEl>
                                          <p:spTgt spid="2054"/>
                                        </p:tgtEl>
                                        <p:attrNameLst>
                                          <p:attrName>style.rotation</p:attrName>
                                        </p:attrNameLst>
                                      </p:cBhvr>
                                      <p:tavLst>
                                        <p:tav tm="0">
                                          <p:val>
                                            <p:fltVal val="90"/>
                                          </p:val>
                                        </p:tav>
                                        <p:tav tm="100000">
                                          <p:val>
                                            <p:fltVal val="0"/>
                                          </p:val>
                                        </p:tav>
                                      </p:tavLst>
                                    </p:anim>
                                    <p:animEffect transition="in" filter="fade">
                                      <p:cBhvr>
                                        <p:cTn id="40" dur="1000"/>
                                        <p:tgtEl>
                                          <p:spTgt spid="2054"/>
                                        </p:tgtEl>
                                      </p:cBhvr>
                                    </p:animEffect>
                                  </p:childTnLst>
                                </p:cTn>
                              </p:par>
                              <p:par>
                                <p:cTn id="41" presetID="26" presetClass="entr" presetSubtype="0" fill="hold" grpId="0" nodeType="withEffect">
                                  <p:stCondLst>
                                    <p:cond delay="0"/>
                                  </p:stCondLst>
                                  <p:iterate type="lt">
                                    <p:tmPct val="10000"/>
                                  </p:iterate>
                                  <p:childTnLst>
                                    <p:set>
                                      <p:cBhvr>
                                        <p:cTn id="42" dur="1" fill="hold">
                                          <p:stCondLst>
                                            <p:cond delay="0"/>
                                          </p:stCondLst>
                                        </p:cTn>
                                        <p:tgtEl>
                                          <p:spTgt spid="3"/>
                                        </p:tgtEl>
                                        <p:attrNameLst>
                                          <p:attrName>style.visibility</p:attrName>
                                        </p:attrNameLst>
                                      </p:cBhvr>
                                      <p:to>
                                        <p:strVal val="visible"/>
                                      </p:to>
                                    </p:set>
                                    <p:animEffect transition="in" filter="wipe(down)">
                                      <p:cBhvr>
                                        <p:cTn id="43" dur="290">
                                          <p:stCondLst>
                                            <p:cond delay="0"/>
                                          </p:stCondLst>
                                        </p:cTn>
                                        <p:tgtEl>
                                          <p:spTgt spid="3"/>
                                        </p:tgtEl>
                                      </p:cBhvr>
                                    </p:animEffect>
                                    <p:anim calcmode="lin" valueType="num">
                                      <p:cBhvr>
                                        <p:cTn id="44" dur="911" tmFilter="0,0; 0.14,0.36; 0.43,0.73; 0.71,0.91; 1.0,1.0">
                                          <p:stCondLst>
                                            <p:cond delay="0"/>
                                          </p:stCondLst>
                                        </p:cTn>
                                        <p:tgtEl>
                                          <p:spTgt spid="3"/>
                                        </p:tgtEl>
                                        <p:attrNameLst>
                                          <p:attrName>ppt_x</p:attrName>
                                        </p:attrNameLst>
                                      </p:cBhvr>
                                      <p:tavLst>
                                        <p:tav tm="0">
                                          <p:val>
                                            <p:strVal val="#ppt_x-0.25"/>
                                          </p:val>
                                        </p:tav>
                                        <p:tav tm="100000">
                                          <p:val>
                                            <p:strVal val="#ppt_x"/>
                                          </p:val>
                                        </p:tav>
                                      </p:tavLst>
                                    </p:anim>
                                    <p:anim calcmode="lin" valueType="num">
                                      <p:cBhvr>
                                        <p:cTn id="45" dur="332" tmFilter="0.0,0.0; 0.25,0.07; 0.50,0.2; 0.75,0.467; 1.0,1.0">
                                          <p:stCondLst>
                                            <p:cond delay="0"/>
                                          </p:stCondLst>
                                        </p:cTn>
                                        <p:tgtEl>
                                          <p:spTgt spid="3"/>
                                        </p:tgtEl>
                                        <p:attrNameLst>
                                          <p:attrName>ppt_y</p:attrName>
                                        </p:attrNameLst>
                                      </p:cBhvr>
                                      <p:tavLst>
                                        <p:tav tm="0" fmla="#ppt_y-sin(pi*$)/3">
                                          <p:val>
                                            <p:fltVal val="0.5"/>
                                          </p:val>
                                        </p:tav>
                                        <p:tav tm="100000">
                                          <p:val>
                                            <p:fltVal val="1"/>
                                          </p:val>
                                        </p:tav>
                                      </p:tavLst>
                                    </p:anim>
                                    <p:anim calcmode="lin" valueType="num">
                                      <p:cBhvr>
                                        <p:cTn id="46" dur="332" tmFilter="0, 0; 0.125,0.2665; 0.25,0.4; 0.375,0.465; 0.5,0.5;  0.625,0.535; 0.75,0.6; 0.875,0.7335; 1,1">
                                          <p:stCondLst>
                                            <p:cond delay="332"/>
                                          </p:stCondLst>
                                        </p:cTn>
                                        <p:tgtEl>
                                          <p:spTgt spid="3"/>
                                        </p:tgtEl>
                                        <p:attrNameLst>
                                          <p:attrName>ppt_y</p:attrName>
                                        </p:attrNameLst>
                                      </p:cBhvr>
                                      <p:tavLst>
                                        <p:tav tm="0" fmla="#ppt_y-sin(pi*$)/9">
                                          <p:val>
                                            <p:fltVal val="0"/>
                                          </p:val>
                                        </p:tav>
                                        <p:tav tm="100000">
                                          <p:val>
                                            <p:fltVal val="1"/>
                                          </p:val>
                                        </p:tav>
                                      </p:tavLst>
                                    </p:anim>
                                    <p:anim calcmode="lin" valueType="num">
                                      <p:cBhvr>
                                        <p:cTn id="47" dur="166" tmFilter="0, 0; 0.125,0.2665; 0.25,0.4; 0.375,0.465; 0.5,0.5;  0.625,0.535; 0.75,0.6; 0.875,0.7335; 1,1">
                                          <p:stCondLst>
                                            <p:cond delay="662"/>
                                          </p:stCondLst>
                                        </p:cTn>
                                        <p:tgtEl>
                                          <p:spTgt spid="3"/>
                                        </p:tgtEl>
                                        <p:attrNameLst>
                                          <p:attrName>ppt_y</p:attrName>
                                        </p:attrNameLst>
                                      </p:cBhvr>
                                      <p:tavLst>
                                        <p:tav tm="0" fmla="#ppt_y-sin(pi*$)/27">
                                          <p:val>
                                            <p:fltVal val="0"/>
                                          </p:val>
                                        </p:tav>
                                        <p:tav tm="100000">
                                          <p:val>
                                            <p:fltVal val="1"/>
                                          </p:val>
                                        </p:tav>
                                      </p:tavLst>
                                    </p:anim>
                                    <p:anim calcmode="lin" valueType="num">
                                      <p:cBhvr>
                                        <p:cTn id="48" dur="82" tmFilter="0, 0; 0.125,0.2665; 0.25,0.4; 0.375,0.465; 0.5,0.5;  0.625,0.535; 0.75,0.6; 0.875,0.7335; 1,1">
                                          <p:stCondLst>
                                            <p:cond delay="828"/>
                                          </p:stCondLst>
                                        </p:cTn>
                                        <p:tgtEl>
                                          <p:spTgt spid="3"/>
                                        </p:tgtEl>
                                        <p:attrNameLst>
                                          <p:attrName>ppt_y</p:attrName>
                                        </p:attrNameLst>
                                      </p:cBhvr>
                                      <p:tavLst>
                                        <p:tav tm="0" fmla="#ppt_y-sin(pi*$)/81">
                                          <p:val>
                                            <p:fltVal val="0"/>
                                          </p:val>
                                        </p:tav>
                                        <p:tav tm="100000">
                                          <p:val>
                                            <p:fltVal val="1"/>
                                          </p:val>
                                        </p:tav>
                                      </p:tavLst>
                                    </p:anim>
                                    <p:animScale>
                                      <p:cBhvr>
                                        <p:cTn id="49" dur="13">
                                          <p:stCondLst>
                                            <p:cond delay="325"/>
                                          </p:stCondLst>
                                        </p:cTn>
                                        <p:tgtEl>
                                          <p:spTgt spid="3"/>
                                        </p:tgtEl>
                                      </p:cBhvr>
                                      <p:to x="100000" y="60000"/>
                                    </p:animScale>
                                    <p:animScale>
                                      <p:cBhvr>
                                        <p:cTn id="50" dur="83" decel="50000">
                                          <p:stCondLst>
                                            <p:cond delay="338"/>
                                          </p:stCondLst>
                                        </p:cTn>
                                        <p:tgtEl>
                                          <p:spTgt spid="3"/>
                                        </p:tgtEl>
                                      </p:cBhvr>
                                      <p:to x="100000" y="100000"/>
                                    </p:animScale>
                                    <p:animScale>
                                      <p:cBhvr>
                                        <p:cTn id="51" dur="13">
                                          <p:stCondLst>
                                            <p:cond delay="656"/>
                                          </p:stCondLst>
                                        </p:cTn>
                                        <p:tgtEl>
                                          <p:spTgt spid="3"/>
                                        </p:tgtEl>
                                      </p:cBhvr>
                                      <p:to x="100000" y="80000"/>
                                    </p:animScale>
                                    <p:animScale>
                                      <p:cBhvr>
                                        <p:cTn id="52" dur="83" decel="50000">
                                          <p:stCondLst>
                                            <p:cond delay="669"/>
                                          </p:stCondLst>
                                        </p:cTn>
                                        <p:tgtEl>
                                          <p:spTgt spid="3"/>
                                        </p:tgtEl>
                                      </p:cBhvr>
                                      <p:to x="100000" y="100000"/>
                                    </p:animScale>
                                    <p:animScale>
                                      <p:cBhvr>
                                        <p:cTn id="53" dur="13">
                                          <p:stCondLst>
                                            <p:cond delay="821"/>
                                          </p:stCondLst>
                                        </p:cTn>
                                        <p:tgtEl>
                                          <p:spTgt spid="3"/>
                                        </p:tgtEl>
                                      </p:cBhvr>
                                      <p:to x="100000" y="90000"/>
                                    </p:animScale>
                                    <p:animScale>
                                      <p:cBhvr>
                                        <p:cTn id="54" dur="83" decel="50000">
                                          <p:stCondLst>
                                            <p:cond delay="834"/>
                                          </p:stCondLst>
                                        </p:cTn>
                                        <p:tgtEl>
                                          <p:spTgt spid="3"/>
                                        </p:tgtEl>
                                      </p:cBhvr>
                                      <p:to x="100000" y="100000"/>
                                    </p:animScale>
                                    <p:animScale>
                                      <p:cBhvr>
                                        <p:cTn id="55" dur="13">
                                          <p:stCondLst>
                                            <p:cond delay="904"/>
                                          </p:stCondLst>
                                        </p:cTn>
                                        <p:tgtEl>
                                          <p:spTgt spid="3"/>
                                        </p:tgtEl>
                                      </p:cBhvr>
                                      <p:to x="100000" y="95000"/>
                                    </p:animScale>
                                    <p:animScale>
                                      <p:cBhvr>
                                        <p:cTn id="56" dur="83" decel="50000">
                                          <p:stCondLst>
                                            <p:cond delay="917"/>
                                          </p:stCondLst>
                                        </p:cTn>
                                        <p:tgtEl>
                                          <p:spTgt spid="3"/>
                                        </p:tgtEl>
                                      </p:cBhvr>
                                      <p:to x="100000" y="100000"/>
                                    </p:animScale>
                                  </p:childTnLst>
                                </p:cTn>
                              </p:par>
                            </p:childTnLst>
                          </p:cTn>
                        </p:par>
                        <p:par>
                          <p:cTn id="57" fill="hold">
                            <p:stCondLst>
                              <p:cond delay="6800"/>
                            </p:stCondLst>
                            <p:childTnLst>
                              <p:par>
                                <p:cTn id="58" presetID="45" presetClass="entr" presetSubtype="0" fill="hold" nodeType="afterEffect">
                                  <p:stCondLst>
                                    <p:cond delay="0"/>
                                  </p:stCondLst>
                                  <p:childTnLst>
                                    <p:set>
                                      <p:cBhvr>
                                        <p:cTn id="59" dur="1" fill="hold">
                                          <p:stCondLst>
                                            <p:cond delay="0"/>
                                          </p:stCondLst>
                                        </p:cTn>
                                        <p:tgtEl>
                                          <p:spTgt spid="2056"/>
                                        </p:tgtEl>
                                        <p:attrNameLst>
                                          <p:attrName>style.visibility</p:attrName>
                                        </p:attrNameLst>
                                      </p:cBhvr>
                                      <p:to>
                                        <p:strVal val="visible"/>
                                      </p:to>
                                    </p:set>
                                    <p:animEffect transition="in" filter="fade">
                                      <p:cBhvr>
                                        <p:cTn id="60" dur="1400"/>
                                        <p:tgtEl>
                                          <p:spTgt spid="2056"/>
                                        </p:tgtEl>
                                      </p:cBhvr>
                                    </p:animEffect>
                                    <p:anim calcmode="lin" valueType="num">
                                      <p:cBhvr>
                                        <p:cTn id="61" dur="1400" fill="hold"/>
                                        <p:tgtEl>
                                          <p:spTgt spid="2056"/>
                                        </p:tgtEl>
                                        <p:attrNameLst>
                                          <p:attrName>ppt_w</p:attrName>
                                        </p:attrNameLst>
                                      </p:cBhvr>
                                      <p:tavLst>
                                        <p:tav tm="0" fmla="#ppt_w*sin(2.5*pi*$)">
                                          <p:val>
                                            <p:fltVal val="0"/>
                                          </p:val>
                                        </p:tav>
                                        <p:tav tm="100000">
                                          <p:val>
                                            <p:fltVal val="1"/>
                                          </p:val>
                                        </p:tav>
                                      </p:tavLst>
                                    </p:anim>
                                    <p:anim calcmode="lin" valueType="num">
                                      <p:cBhvr>
                                        <p:cTn id="62" dur="1400" fill="hold"/>
                                        <p:tgtEl>
                                          <p:spTgt spid="2056"/>
                                        </p:tgtEl>
                                        <p:attrNameLst>
                                          <p:attrName>ppt_h</p:attrName>
                                        </p:attrNameLst>
                                      </p:cBhvr>
                                      <p:tavLst>
                                        <p:tav tm="0">
                                          <p:val>
                                            <p:strVal val="#ppt_h"/>
                                          </p:val>
                                        </p:tav>
                                        <p:tav tm="100000">
                                          <p:val>
                                            <p:strVal val="#ppt_h"/>
                                          </p:val>
                                        </p:tav>
                                      </p:tavLst>
                                    </p:anim>
                                  </p:childTnLst>
                                </p:cTn>
                              </p:par>
                              <p:par>
                                <p:cTn id="63" presetID="53" presetClass="entr" presetSubtype="528" fill="hold" grpId="0" nodeType="withEffect">
                                  <p:stCondLst>
                                    <p:cond delay="0"/>
                                  </p:stCondLst>
                                  <p:childTnLst>
                                    <p:set>
                                      <p:cBhvr>
                                        <p:cTn id="64" dur="1" fill="hold">
                                          <p:stCondLst>
                                            <p:cond delay="0"/>
                                          </p:stCondLst>
                                        </p:cTn>
                                        <p:tgtEl>
                                          <p:spTgt spid="16"/>
                                        </p:tgtEl>
                                        <p:attrNameLst>
                                          <p:attrName>style.visibility</p:attrName>
                                        </p:attrNameLst>
                                      </p:cBhvr>
                                      <p:to>
                                        <p:strVal val="visible"/>
                                      </p:to>
                                    </p:set>
                                    <p:anim calcmode="lin" valueType="num">
                                      <p:cBhvr>
                                        <p:cTn id="65" dur="500" fill="hold"/>
                                        <p:tgtEl>
                                          <p:spTgt spid="16"/>
                                        </p:tgtEl>
                                        <p:attrNameLst>
                                          <p:attrName>ppt_w</p:attrName>
                                        </p:attrNameLst>
                                      </p:cBhvr>
                                      <p:tavLst>
                                        <p:tav tm="0">
                                          <p:val>
                                            <p:fltVal val="0"/>
                                          </p:val>
                                        </p:tav>
                                        <p:tav tm="100000">
                                          <p:val>
                                            <p:strVal val="#ppt_w"/>
                                          </p:val>
                                        </p:tav>
                                      </p:tavLst>
                                    </p:anim>
                                    <p:anim calcmode="lin" valueType="num">
                                      <p:cBhvr>
                                        <p:cTn id="66" dur="500" fill="hold"/>
                                        <p:tgtEl>
                                          <p:spTgt spid="16"/>
                                        </p:tgtEl>
                                        <p:attrNameLst>
                                          <p:attrName>ppt_h</p:attrName>
                                        </p:attrNameLst>
                                      </p:cBhvr>
                                      <p:tavLst>
                                        <p:tav tm="0">
                                          <p:val>
                                            <p:fltVal val="0"/>
                                          </p:val>
                                        </p:tav>
                                        <p:tav tm="100000">
                                          <p:val>
                                            <p:strVal val="#ppt_h"/>
                                          </p:val>
                                        </p:tav>
                                      </p:tavLst>
                                    </p:anim>
                                    <p:animEffect transition="in" filter="fade">
                                      <p:cBhvr>
                                        <p:cTn id="67" dur="500"/>
                                        <p:tgtEl>
                                          <p:spTgt spid="16"/>
                                        </p:tgtEl>
                                      </p:cBhvr>
                                    </p:animEffect>
                                    <p:anim calcmode="lin" valueType="num">
                                      <p:cBhvr>
                                        <p:cTn id="68" dur="500" fill="hold"/>
                                        <p:tgtEl>
                                          <p:spTgt spid="16"/>
                                        </p:tgtEl>
                                        <p:attrNameLst>
                                          <p:attrName>ppt_x</p:attrName>
                                        </p:attrNameLst>
                                      </p:cBhvr>
                                      <p:tavLst>
                                        <p:tav tm="0">
                                          <p:val>
                                            <p:fltVal val="0.5"/>
                                          </p:val>
                                        </p:tav>
                                        <p:tav tm="100000">
                                          <p:val>
                                            <p:strVal val="#ppt_x"/>
                                          </p:val>
                                        </p:tav>
                                      </p:tavLst>
                                    </p:anim>
                                    <p:anim calcmode="lin" valueType="num">
                                      <p:cBhvr>
                                        <p:cTn id="69" dur="500" fill="hold"/>
                                        <p:tgtEl>
                                          <p:spTgt spid="16"/>
                                        </p:tgtEl>
                                        <p:attrNameLst>
                                          <p:attrName>ppt_y</p:attrName>
                                        </p:attrNameLst>
                                      </p:cBhvr>
                                      <p:tavLst>
                                        <p:tav tm="0">
                                          <p:val>
                                            <p:fltVal val="0.5"/>
                                          </p:val>
                                        </p:tav>
                                        <p:tav tm="100000">
                                          <p:val>
                                            <p:strVal val="#ppt_y"/>
                                          </p:val>
                                        </p:tav>
                                      </p:tavLst>
                                    </p:anim>
                                  </p:childTnLst>
                                </p:cTn>
                              </p:par>
                            </p:childTnLst>
                          </p:cTn>
                        </p:par>
                        <p:par>
                          <p:cTn id="70" fill="hold">
                            <p:stCondLst>
                              <p:cond delay="8200"/>
                            </p:stCondLst>
                            <p:childTnLst>
                              <p:par>
                                <p:cTn id="71" presetID="31" presetClass="entr" presetSubtype="0" fill="hold" nodeType="afterEffect">
                                  <p:stCondLst>
                                    <p:cond delay="0"/>
                                  </p:stCondLst>
                                  <p:childTnLst>
                                    <p:set>
                                      <p:cBhvr>
                                        <p:cTn id="72" dur="1" fill="hold">
                                          <p:stCondLst>
                                            <p:cond delay="0"/>
                                          </p:stCondLst>
                                        </p:cTn>
                                        <p:tgtEl>
                                          <p:spTgt spid="2058"/>
                                        </p:tgtEl>
                                        <p:attrNameLst>
                                          <p:attrName>style.visibility</p:attrName>
                                        </p:attrNameLst>
                                      </p:cBhvr>
                                      <p:to>
                                        <p:strVal val="visible"/>
                                      </p:to>
                                    </p:set>
                                    <p:anim calcmode="lin" valueType="num">
                                      <p:cBhvr>
                                        <p:cTn id="73" dur="1000" fill="hold"/>
                                        <p:tgtEl>
                                          <p:spTgt spid="2058"/>
                                        </p:tgtEl>
                                        <p:attrNameLst>
                                          <p:attrName>ppt_w</p:attrName>
                                        </p:attrNameLst>
                                      </p:cBhvr>
                                      <p:tavLst>
                                        <p:tav tm="0">
                                          <p:val>
                                            <p:fltVal val="0"/>
                                          </p:val>
                                        </p:tav>
                                        <p:tav tm="100000">
                                          <p:val>
                                            <p:strVal val="#ppt_w"/>
                                          </p:val>
                                        </p:tav>
                                      </p:tavLst>
                                    </p:anim>
                                    <p:anim calcmode="lin" valueType="num">
                                      <p:cBhvr>
                                        <p:cTn id="74" dur="1000" fill="hold"/>
                                        <p:tgtEl>
                                          <p:spTgt spid="2058"/>
                                        </p:tgtEl>
                                        <p:attrNameLst>
                                          <p:attrName>ppt_h</p:attrName>
                                        </p:attrNameLst>
                                      </p:cBhvr>
                                      <p:tavLst>
                                        <p:tav tm="0">
                                          <p:val>
                                            <p:fltVal val="0"/>
                                          </p:val>
                                        </p:tav>
                                        <p:tav tm="100000">
                                          <p:val>
                                            <p:strVal val="#ppt_h"/>
                                          </p:val>
                                        </p:tav>
                                      </p:tavLst>
                                    </p:anim>
                                    <p:anim calcmode="lin" valueType="num">
                                      <p:cBhvr>
                                        <p:cTn id="75" dur="1000" fill="hold"/>
                                        <p:tgtEl>
                                          <p:spTgt spid="2058"/>
                                        </p:tgtEl>
                                        <p:attrNameLst>
                                          <p:attrName>style.rotation</p:attrName>
                                        </p:attrNameLst>
                                      </p:cBhvr>
                                      <p:tavLst>
                                        <p:tav tm="0">
                                          <p:val>
                                            <p:fltVal val="90"/>
                                          </p:val>
                                        </p:tav>
                                        <p:tav tm="100000">
                                          <p:val>
                                            <p:fltVal val="0"/>
                                          </p:val>
                                        </p:tav>
                                      </p:tavLst>
                                    </p:anim>
                                    <p:animEffect transition="in" filter="fade">
                                      <p:cBhvr>
                                        <p:cTn id="76" dur="1000"/>
                                        <p:tgtEl>
                                          <p:spTgt spid="2058"/>
                                        </p:tgtEl>
                                      </p:cBhvr>
                                    </p:animEffect>
                                  </p:childTnLst>
                                </p:cTn>
                              </p:par>
                              <p:par>
                                <p:cTn id="77" presetID="53" presetClass="entr" presetSubtype="528" fill="hold" grpId="0" nodeType="withEffect">
                                  <p:stCondLst>
                                    <p:cond delay="0"/>
                                  </p:stCondLst>
                                  <p:childTnLst>
                                    <p:set>
                                      <p:cBhvr>
                                        <p:cTn id="78" dur="1" fill="hold">
                                          <p:stCondLst>
                                            <p:cond delay="0"/>
                                          </p:stCondLst>
                                        </p:cTn>
                                        <p:tgtEl>
                                          <p:spTgt spid="4"/>
                                        </p:tgtEl>
                                        <p:attrNameLst>
                                          <p:attrName>style.visibility</p:attrName>
                                        </p:attrNameLst>
                                      </p:cBhvr>
                                      <p:to>
                                        <p:strVal val="visible"/>
                                      </p:to>
                                    </p:set>
                                    <p:anim calcmode="lin" valueType="num">
                                      <p:cBhvr>
                                        <p:cTn id="79" dur="500" fill="hold"/>
                                        <p:tgtEl>
                                          <p:spTgt spid="4"/>
                                        </p:tgtEl>
                                        <p:attrNameLst>
                                          <p:attrName>ppt_w</p:attrName>
                                        </p:attrNameLst>
                                      </p:cBhvr>
                                      <p:tavLst>
                                        <p:tav tm="0">
                                          <p:val>
                                            <p:fltVal val="0"/>
                                          </p:val>
                                        </p:tav>
                                        <p:tav tm="100000">
                                          <p:val>
                                            <p:strVal val="#ppt_w"/>
                                          </p:val>
                                        </p:tav>
                                      </p:tavLst>
                                    </p:anim>
                                    <p:anim calcmode="lin" valueType="num">
                                      <p:cBhvr>
                                        <p:cTn id="80" dur="500" fill="hold"/>
                                        <p:tgtEl>
                                          <p:spTgt spid="4"/>
                                        </p:tgtEl>
                                        <p:attrNameLst>
                                          <p:attrName>ppt_h</p:attrName>
                                        </p:attrNameLst>
                                      </p:cBhvr>
                                      <p:tavLst>
                                        <p:tav tm="0">
                                          <p:val>
                                            <p:fltVal val="0"/>
                                          </p:val>
                                        </p:tav>
                                        <p:tav tm="100000">
                                          <p:val>
                                            <p:strVal val="#ppt_h"/>
                                          </p:val>
                                        </p:tav>
                                      </p:tavLst>
                                    </p:anim>
                                    <p:animEffect transition="in" filter="fade">
                                      <p:cBhvr>
                                        <p:cTn id="81" dur="500"/>
                                        <p:tgtEl>
                                          <p:spTgt spid="4"/>
                                        </p:tgtEl>
                                      </p:cBhvr>
                                    </p:animEffect>
                                    <p:anim calcmode="lin" valueType="num">
                                      <p:cBhvr>
                                        <p:cTn id="82" dur="500" fill="hold"/>
                                        <p:tgtEl>
                                          <p:spTgt spid="4"/>
                                        </p:tgtEl>
                                        <p:attrNameLst>
                                          <p:attrName>ppt_x</p:attrName>
                                        </p:attrNameLst>
                                      </p:cBhvr>
                                      <p:tavLst>
                                        <p:tav tm="0">
                                          <p:val>
                                            <p:fltVal val="0.5"/>
                                          </p:val>
                                        </p:tav>
                                        <p:tav tm="100000">
                                          <p:val>
                                            <p:strVal val="#ppt_x"/>
                                          </p:val>
                                        </p:tav>
                                      </p:tavLst>
                                    </p:anim>
                                    <p:anim calcmode="lin" valueType="num">
                                      <p:cBhvr>
                                        <p:cTn id="83" dur="500" fill="hold"/>
                                        <p:tgtEl>
                                          <p:spTgt spid="4"/>
                                        </p:tgtEl>
                                        <p:attrNameLst>
                                          <p:attrName>ppt_y</p:attrName>
                                        </p:attrNameLst>
                                      </p:cBhvr>
                                      <p:tavLst>
                                        <p:tav tm="0">
                                          <p:val>
                                            <p:fltVal val="0.5"/>
                                          </p:val>
                                        </p:tav>
                                        <p:tav tm="100000">
                                          <p:val>
                                            <p:strVal val="#ppt_y"/>
                                          </p:val>
                                        </p:tav>
                                      </p:tavLst>
                                    </p:anim>
                                  </p:childTnLst>
                                </p:cTn>
                              </p:par>
                            </p:childTnLst>
                          </p:cTn>
                        </p:par>
                        <p:par>
                          <p:cTn id="84" fill="hold">
                            <p:stCondLst>
                              <p:cond delay="9200"/>
                            </p:stCondLst>
                            <p:childTnLst>
                              <p:par>
                                <p:cTn id="85" presetID="45" presetClass="entr" presetSubtype="0" fill="hold" nodeType="afterEffect">
                                  <p:stCondLst>
                                    <p:cond delay="0"/>
                                  </p:stCondLst>
                                  <p:childTnLst>
                                    <p:set>
                                      <p:cBhvr>
                                        <p:cTn id="86" dur="1" fill="hold">
                                          <p:stCondLst>
                                            <p:cond delay="0"/>
                                          </p:stCondLst>
                                        </p:cTn>
                                        <p:tgtEl>
                                          <p:spTgt spid="2060"/>
                                        </p:tgtEl>
                                        <p:attrNameLst>
                                          <p:attrName>style.visibility</p:attrName>
                                        </p:attrNameLst>
                                      </p:cBhvr>
                                      <p:to>
                                        <p:strVal val="visible"/>
                                      </p:to>
                                    </p:set>
                                    <p:animEffect transition="in" filter="fade">
                                      <p:cBhvr>
                                        <p:cTn id="87" dur="1600"/>
                                        <p:tgtEl>
                                          <p:spTgt spid="2060"/>
                                        </p:tgtEl>
                                      </p:cBhvr>
                                    </p:animEffect>
                                    <p:anim calcmode="lin" valueType="num">
                                      <p:cBhvr>
                                        <p:cTn id="88" dur="1600" fill="hold"/>
                                        <p:tgtEl>
                                          <p:spTgt spid="2060"/>
                                        </p:tgtEl>
                                        <p:attrNameLst>
                                          <p:attrName>ppt_w</p:attrName>
                                        </p:attrNameLst>
                                      </p:cBhvr>
                                      <p:tavLst>
                                        <p:tav tm="0" fmla="#ppt_w*sin(2.5*pi*$)">
                                          <p:val>
                                            <p:fltVal val="0"/>
                                          </p:val>
                                        </p:tav>
                                        <p:tav tm="100000">
                                          <p:val>
                                            <p:fltVal val="1"/>
                                          </p:val>
                                        </p:tav>
                                      </p:tavLst>
                                    </p:anim>
                                    <p:anim calcmode="lin" valueType="num">
                                      <p:cBhvr>
                                        <p:cTn id="89" dur="1600" fill="hold"/>
                                        <p:tgtEl>
                                          <p:spTgt spid="2060"/>
                                        </p:tgtEl>
                                        <p:attrNameLst>
                                          <p:attrName>ppt_h</p:attrName>
                                        </p:attrNameLst>
                                      </p:cBhvr>
                                      <p:tavLst>
                                        <p:tav tm="0">
                                          <p:val>
                                            <p:strVal val="#ppt_h"/>
                                          </p:val>
                                        </p:tav>
                                        <p:tav tm="100000">
                                          <p:val>
                                            <p:strVal val="#ppt_h"/>
                                          </p:val>
                                        </p:tav>
                                      </p:tavLst>
                                    </p:anim>
                                  </p:childTnLst>
                                </p:cTn>
                              </p:par>
                              <p:par>
                                <p:cTn id="90" presetID="41" presetClass="entr" presetSubtype="0" fill="hold" grpId="0" nodeType="withEffect">
                                  <p:stCondLst>
                                    <p:cond delay="0"/>
                                  </p:stCondLst>
                                  <p:iterate type="lt">
                                    <p:tmPct val="10000"/>
                                  </p:iterate>
                                  <p:childTnLst>
                                    <p:set>
                                      <p:cBhvr>
                                        <p:cTn id="91" dur="1" fill="hold">
                                          <p:stCondLst>
                                            <p:cond delay="0"/>
                                          </p:stCondLst>
                                        </p:cTn>
                                        <p:tgtEl>
                                          <p:spTgt spid="6"/>
                                        </p:tgtEl>
                                        <p:attrNameLst>
                                          <p:attrName>style.visibility</p:attrName>
                                        </p:attrNameLst>
                                      </p:cBhvr>
                                      <p:to>
                                        <p:strVal val="visible"/>
                                      </p:to>
                                    </p:set>
                                    <p:anim calcmode="lin" valueType="num">
                                      <p:cBhvr>
                                        <p:cTn id="92" dur="500" fill="hold"/>
                                        <p:tgtEl>
                                          <p:spTgt spid="6"/>
                                        </p:tgtEl>
                                        <p:attrNameLst>
                                          <p:attrName>ppt_x</p:attrName>
                                        </p:attrNameLst>
                                      </p:cBhvr>
                                      <p:tavLst>
                                        <p:tav tm="0">
                                          <p:val>
                                            <p:strVal val="#ppt_x"/>
                                          </p:val>
                                        </p:tav>
                                        <p:tav tm="50000">
                                          <p:val>
                                            <p:strVal val="#ppt_x+.1"/>
                                          </p:val>
                                        </p:tav>
                                        <p:tav tm="100000">
                                          <p:val>
                                            <p:strVal val="#ppt_x"/>
                                          </p:val>
                                        </p:tav>
                                      </p:tavLst>
                                    </p:anim>
                                    <p:anim calcmode="lin" valueType="num">
                                      <p:cBhvr>
                                        <p:cTn id="93" dur="500" fill="hold"/>
                                        <p:tgtEl>
                                          <p:spTgt spid="6"/>
                                        </p:tgtEl>
                                        <p:attrNameLst>
                                          <p:attrName>ppt_y</p:attrName>
                                        </p:attrNameLst>
                                      </p:cBhvr>
                                      <p:tavLst>
                                        <p:tav tm="0">
                                          <p:val>
                                            <p:strVal val="#ppt_y"/>
                                          </p:val>
                                        </p:tav>
                                        <p:tav tm="100000">
                                          <p:val>
                                            <p:strVal val="#ppt_y"/>
                                          </p:val>
                                        </p:tav>
                                      </p:tavLst>
                                    </p:anim>
                                    <p:anim calcmode="lin" valueType="num">
                                      <p:cBhvr>
                                        <p:cTn id="94" dur="500" fill="hold"/>
                                        <p:tgtEl>
                                          <p:spTgt spid="6"/>
                                        </p:tgtEl>
                                        <p:attrNameLst>
                                          <p:attrName>ppt_h</p:attrName>
                                        </p:attrNameLst>
                                      </p:cBhvr>
                                      <p:tavLst>
                                        <p:tav tm="0">
                                          <p:val>
                                            <p:strVal val="#ppt_h/10"/>
                                          </p:val>
                                        </p:tav>
                                        <p:tav tm="50000">
                                          <p:val>
                                            <p:strVal val="#ppt_h+.01"/>
                                          </p:val>
                                        </p:tav>
                                        <p:tav tm="100000">
                                          <p:val>
                                            <p:strVal val="#ppt_h"/>
                                          </p:val>
                                        </p:tav>
                                      </p:tavLst>
                                    </p:anim>
                                    <p:anim calcmode="lin" valueType="num">
                                      <p:cBhvr>
                                        <p:cTn id="95" dur="500" fill="hold"/>
                                        <p:tgtEl>
                                          <p:spTgt spid="6"/>
                                        </p:tgtEl>
                                        <p:attrNameLst>
                                          <p:attrName>ppt_w</p:attrName>
                                        </p:attrNameLst>
                                      </p:cBhvr>
                                      <p:tavLst>
                                        <p:tav tm="0">
                                          <p:val>
                                            <p:strVal val="#ppt_w/10"/>
                                          </p:val>
                                        </p:tav>
                                        <p:tav tm="50000">
                                          <p:val>
                                            <p:strVal val="#ppt_w+.01"/>
                                          </p:val>
                                        </p:tav>
                                        <p:tav tm="100000">
                                          <p:val>
                                            <p:strVal val="#ppt_w"/>
                                          </p:val>
                                        </p:tav>
                                      </p:tavLst>
                                    </p:anim>
                                    <p:animEffect transition="in" filter="fade">
                                      <p:cBhvr>
                                        <p:cTn id="96" dur="500" tmFilter="0,0; .5, 1; 1, 1"/>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2" grpId="0"/>
      <p:bldP spid="3" grpId="0"/>
      <p:bldP spid="6" grpId="0"/>
      <p:bldP spid="15" grpId="0"/>
      <p:bldP spid="16" grpId="0"/>
      <p:bldP spid="4" grpId="0"/>
    </p:bldLst>
  </p:timing>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7" name="6 Imagen"/>
          <p:cNvPicPr>
            <a:picLocks noChangeAspect="1"/>
          </p:cNvPicPr>
          <p:nvPr/>
        </p:nvPicPr>
        <p:blipFill rotWithShape="1">
          <a:blip r:embed="rId5" cstate="screen">
            <a:extLst>
              <a:ext uri="{28A0092B-C50C-407E-A947-70E740481C1C}">
                <a14:useLocalDpi xmlns:a14="http://schemas.microsoft.com/office/drawing/2010/main"/>
              </a:ext>
            </a:extLst>
          </a:blip>
          <a:srcRect/>
          <a:stretch/>
        </p:blipFill>
        <p:spPr>
          <a:xfrm>
            <a:off x="54839" y="7763"/>
            <a:ext cx="1381728" cy="966014"/>
          </a:xfrm>
          <a:prstGeom prst="rect">
            <a:avLst/>
          </a:prstGeom>
        </p:spPr>
      </p:pic>
      <p:sp>
        <p:nvSpPr>
          <p:cNvPr id="6" name="5 Rectángulo"/>
          <p:cNvSpPr/>
          <p:nvPr/>
        </p:nvSpPr>
        <p:spPr>
          <a:xfrm>
            <a:off x="3705228" y="-845001"/>
            <a:ext cx="2351349" cy="707886"/>
          </a:xfrm>
          <a:prstGeom prst="rect">
            <a:avLst/>
          </a:prstGeom>
        </p:spPr>
        <p:txBody>
          <a:bodyPr wrap="none">
            <a:spAutoFit/>
            <a:scene3d>
              <a:camera prst="orthographicFront"/>
              <a:lightRig rig="brightRoom" dir="t"/>
            </a:scene3d>
            <a:sp3d contourW="6350" prstMaterial="plastic">
              <a:bevelT w="20320" h="20320" prst="angle"/>
              <a:contourClr>
                <a:schemeClr val="accent1">
                  <a:tint val="100000"/>
                  <a:shade val="100000"/>
                  <a:hueMod val="100000"/>
                  <a:satMod val="100000"/>
                </a:schemeClr>
              </a:contourClr>
            </a:sp3d>
          </a:bodyPr>
          <a:lstStyle/>
          <a:p>
            <a:pPr lvl="0"/>
            <a:r>
              <a:rPr lang="es-AR" sz="4000" b="1" cap="all" dirty="0" smtClean="0">
                <a:ln/>
                <a:solidFill>
                  <a:srgbClr val="18BE02"/>
                </a:solidFill>
                <a:effectLst>
                  <a:outerShdw blurRad="19685" dist="12700" dir="5400000" algn="tl" rotWithShape="0">
                    <a:schemeClr val="accent1">
                      <a:satMod val="130000"/>
                      <a:alpha val="60000"/>
                    </a:schemeClr>
                  </a:outerShdw>
                  <a:reflection blurRad="10000" stA="55000" endPos="48000" dist="500" dir="5400000" sy="-100000" algn="bl" rotWithShape="0"/>
                </a:effectLst>
              </a:rPr>
              <a:t>ECUADOR</a:t>
            </a:r>
            <a:endParaRPr lang="es-AR" sz="4000" b="1" cap="all" dirty="0">
              <a:ln/>
              <a:solidFill>
                <a:srgbClr val="18BE02"/>
              </a:solidFill>
              <a:effectLst>
                <a:outerShdw blurRad="19685" dist="12700" dir="5400000" algn="tl" rotWithShape="0">
                  <a:schemeClr val="accent1">
                    <a:satMod val="130000"/>
                    <a:alpha val="60000"/>
                  </a:schemeClr>
                </a:outerShdw>
                <a:reflection blurRad="10000" stA="55000" endPos="48000" dist="500" dir="5400000" sy="-100000" algn="bl" rotWithShape="0"/>
              </a:effectLst>
            </a:endParaRPr>
          </a:p>
        </p:txBody>
      </p:sp>
      <p:pic>
        <p:nvPicPr>
          <p:cNvPr id="2056" name="Picture 8"/>
          <p:cNvPicPr>
            <a:picLocks noChangeAspect="1" noChangeArrowheads="1"/>
          </p:cNvPicPr>
          <p:nvPr/>
        </p:nvPicPr>
        <p:blipFill>
          <a:blip r:embed="rId6">
            <a:extLst>
              <a:ext uri="{28A0092B-C50C-407E-A947-70E740481C1C}">
                <a14:useLocalDpi xmlns:a14="http://schemas.microsoft.com/office/drawing/2010/main"/>
              </a:ext>
            </a:extLst>
          </a:blip>
          <a:stretch>
            <a:fillRect/>
          </a:stretch>
        </p:blipFill>
        <p:spPr bwMode="auto">
          <a:xfrm>
            <a:off x="6108258" y="2099805"/>
            <a:ext cx="2759305" cy="1842532"/>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perspectiveContrastingLeftFacing">
              <a:rot lat="623785" lon="1800000" rev="21000000"/>
            </a:camera>
            <a:lightRig rig="threePt" dir="t">
              <a:rot lat="0" lon="0" rev="2700000"/>
            </a:lightRig>
          </a:scene3d>
          <a:sp3d>
            <a:bevelT h="38100"/>
            <a:contourClr>
              <a:srgbClr val="C0C0C0"/>
            </a:contourClr>
          </a:sp3d>
          <a:extLst/>
        </p:spPr>
      </p:pic>
      <p:pic>
        <p:nvPicPr>
          <p:cNvPr id="5123" name="Picture 3"/>
          <p:cNvPicPr>
            <a:picLocks noChangeAspect="1" noChangeArrowheads="1"/>
          </p:cNvPicPr>
          <p:nvPr/>
        </p:nvPicPr>
        <p:blipFill>
          <a:blip r:embed="rId7" cstate="screen">
            <a:extLst>
              <a:ext uri="{28A0092B-C50C-407E-A947-70E740481C1C}">
                <a14:useLocalDpi xmlns:a14="http://schemas.microsoft.com/office/drawing/2010/main"/>
              </a:ext>
            </a:extLst>
          </a:blip>
          <a:stretch>
            <a:fillRect/>
          </a:stretch>
        </p:blipFill>
        <p:spPr bwMode="auto">
          <a:xfrm>
            <a:off x="160696" y="1691964"/>
            <a:ext cx="1980638" cy="2273614"/>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perspectiveContrastingRightFacing">
              <a:rot lat="623785" lon="19800000" rev="213211"/>
            </a:camera>
            <a:lightRig rig="threePt" dir="t">
              <a:rot lat="0" lon="0" rev="2700000"/>
            </a:lightRig>
          </a:scene3d>
          <a:sp3d>
            <a:bevelT h="38100"/>
            <a:contourClr>
              <a:srgbClr val="C0C0C0"/>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0" name="9 CuadroTexto"/>
          <p:cNvSpPr txBox="1"/>
          <p:nvPr/>
        </p:nvSpPr>
        <p:spPr>
          <a:xfrm>
            <a:off x="1458347" y="783237"/>
            <a:ext cx="1674626" cy="400110"/>
          </a:xfrm>
          <a:prstGeom prst="rect">
            <a:avLst/>
          </a:prstGeom>
          <a:noFill/>
        </p:spPr>
        <p:txBody>
          <a:bodyPr wrap="none" rtlCol="0">
            <a:spAutoFit/>
          </a:bodyPr>
          <a:lstStyle/>
          <a:p>
            <a:r>
              <a:rPr lang="es-AR" sz="2000" dirty="0" smtClean="0">
                <a:solidFill>
                  <a:schemeClr val="bg1"/>
                </a:solidFill>
              </a:rPr>
              <a:t>Capital:  Quito</a:t>
            </a:r>
            <a:endParaRPr lang="es-AR" sz="2000" dirty="0">
              <a:solidFill>
                <a:schemeClr val="bg1"/>
              </a:solidFill>
            </a:endParaRPr>
          </a:p>
        </p:txBody>
      </p:sp>
      <p:sp>
        <p:nvSpPr>
          <p:cNvPr id="34" name="33 CuadroTexto"/>
          <p:cNvSpPr txBox="1"/>
          <p:nvPr/>
        </p:nvSpPr>
        <p:spPr>
          <a:xfrm>
            <a:off x="1458347" y="1087417"/>
            <a:ext cx="1903085" cy="400110"/>
          </a:xfrm>
          <a:prstGeom prst="rect">
            <a:avLst/>
          </a:prstGeom>
          <a:noFill/>
        </p:spPr>
        <p:txBody>
          <a:bodyPr wrap="none" rtlCol="0">
            <a:spAutoFit/>
          </a:bodyPr>
          <a:lstStyle/>
          <a:p>
            <a:r>
              <a:rPr lang="es-AR" sz="2000" dirty="0" smtClean="0">
                <a:solidFill>
                  <a:schemeClr val="bg1"/>
                </a:solidFill>
              </a:rPr>
              <a:t>Idioma:  Español</a:t>
            </a:r>
            <a:endParaRPr lang="es-AR" sz="2000" dirty="0">
              <a:solidFill>
                <a:schemeClr val="bg1"/>
              </a:solidFill>
            </a:endParaRPr>
          </a:p>
        </p:txBody>
      </p:sp>
      <p:pic>
        <p:nvPicPr>
          <p:cNvPr id="4098" name="Picture 2"/>
          <p:cNvPicPr>
            <a:picLocks noChangeAspect="1" noChangeArrowheads="1"/>
          </p:cNvPicPr>
          <p:nvPr/>
        </p:nvPicPr>
        <p:blipFill>
          <a:blip r:embed="rId8">
            <a:extLst>
              <a:ext uri="{28A0092B-C50C-407E-A947-70E740481C1C}">
                <a14:useLocalDpi xmlns:a14="http://schemas.microsoft.com/office/drawing/2010/main"/>
              </a:ext>
            </a:extLst>
          </a:blip>
          <a:stretch>
            <a:fillRect/>
          </a:stretch>
        </p:blipFill>
        <p:spPr bwMode="auto">
          <a:xfrm>
            <a:off x="7031094" y="349070"/>
            <a:ext cx="1836469" cy="150230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9" name="18 CuadroTexto"/>
          <p:cNvSpPr txBox="1"/>
          <p:nvPr/>
        </p:nvSpPr>
        <p:spPr>
          <a:xfrm>
            <a:off x="292235" y="4158907"/>
            <a:ext cx="2113305" cy="400110"/>
          </a:xfrm>
          <a:prstGeom prst="rect">
            <a:avLst/>
          </a:prstGeom>
          <a:solidFill>
            <a:schemeClr val="tx1"/>
          </a:solidFill>
          <a:ln w="66675">
            <a:solidFill>
              <a:schemeClr val="tx2">
                <a:lumMod val="75000"/>
              </a:schemeClr>
            </a:solidFill>
          </a:ln>
          <a:effectLst>
            <a:reflection blurRad="6350" stA="50000" endA="295" endPos="92000" dist="101600" dir="5400000" sy="-100000" algn="bl" rotWithShape="0"/>
          </a:effectLst>
          <a:scene3d>
            <a:camera prst="perspectiveContrastingRightFacing">
              <a:rot lat="720000" lon="19800000" rev="216000"/>
            </a:camera>
            <a:lightRig rig="threePt" dir="t"/>
          </a:scene3d>
          <a:sp3d>
            <a:bevelT/>
            <a:bevelB/>
          </a:sp3d>
        </p:spPr>
        <p:txBody>
          <a:bodyPr wrap="square" rtlCol="0">
            <a:spAutoFit/>
            <a:scene3d>
              <a:camera prst="orthographicFront"/>
              <a:lightRig rig="glow" dir="tl">
                <a:rot lat="0" lon="0" rev="5400000"/>
              </a:lightRig>
            </a:scene3d>
            <a:sp3d contourW="12700">
              <a:bevelT w="25400" h="25400"/>
              <a:contourClr>
                <a:schemeClr val="accent6">
                  <a:shade val="73000"/>
                </a:schemeClr>
              </a:contourClr>
            </a:sp3d>
          </a:bodyPr>
          <a:lstStyle/>
          <a:p>
            <a:pPr algn="ctr"/>
            <a:r>
              <a:rPr lang="es-AR" sz="2000"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rPr>
              <a:t>Escudo Nacional</a:t>
            </a:r>
            <a:endParaRPr lang="es-AR" sz="2000" b="1"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endParaRPr>
          </a:p>
        </p:txBody>
      </p:sp>
      <p:sp>
        <p:nvSpPr>
          <p:cNvPr id="44" name="43 CuadroTexto"/>
          <p:cNvSpPr txBox="1"/>
          <p:nvPr/>
        </p:nvSpPr>
        <p:spPr>
          <a:xfrm>
            <a:off x="3599135" y="783237"/>
            <a:ext cx="3529877" cy="400110"/>
          </a:xfrm>
          <a:prstGeom prst="rect">
            <a:avLst/>
          </a:prstGeom>
          <a:noFill/>
        </p:spPr>
        <p:txBody>
          <a:bodyPr wrap="none" rtlCol="0">
            <a:spAutoFit/>
          </a:bodyPr>
          <a:lstStyle/>
          <a:p>
            <a:r>
              <a:rPr lang="es-AR" sz="2000" dirty="0" smtClean="0">
                <a:solidFill>
                  <a:schemeClr val="bg1"/>
                </a:solidFill>
              </a:rPr>
              <a:t>Habitantes (2013):  </a:t>
            </a:r>
            <a:r>
              <a:rPr lang="es-AR" sz="2000" dirty="0">
                <a:solidFill>
                  <a:schemeClr val="bg1"/>
                </a:solidFill>
              </a:rPr>
              <a:t>15.737.878</a:t>
            </a:r>
          </a:p>
        </p:txBody>
      </p:sp>
      <p:sp>
        <p:nvSpPr>
          <p:cNvPr id="2" name="1 Rectángulo"/>
          <p:cNvSpPr/>
          <p:nvPr/>
        </p:nvSpPr>
        <p:spPr>
          <a:xfrm>
            <a:off x="3599135" y="1087417"/>
            <a:ext cx="2691378" cy="400110"/>
          </a:xfrm>
          <a:prstGeom prst="rect">
            <a:avLst/>
          </a:prstGeom>
        </p:spPr>
        <p:txBody>
          <a:bodyPr wrap="none">
            <a:spAutoFit/>
          </a:bodyPr>
          <a:lstStyle/>
          <a:p>
            <a:r>
              <a:rPr lang="es-AR" sz="2000" dirty="0" smtClean="0">
                <a:solidFill>
                  <a:schemeClr val="bg1"/>
                </a:solidFill>
              </a:rPr>
              <a:t>Extensión</a:t>
            </a:r>
            <a:r>
              <a:rPr lang="es-AR" sz="2000" dirty="0">
                <a:solidFill>
                  <a:schemeClr val="bg1"/>
                </a:solidFill>
              </a:rPr>
              <a:t>:  283.560 km²</a:t>
            </a:r>
          </a:p>
        </p:txBody>
      </p:sp>
      <p:sp>
        <p:nvSpPr>
          <p:cNvPr id="15" name="14 CuadroTexto"/>
          <p:cNvSpPr txBox="1"/>
          <p:nvPr/>
        </p:nvSpPr>
        <p:spPr>
          <a:xfrm>
            <a:off x="6140768" y="4215262"/>
            <a:ext cx="2113305" cy="400110"/>
          </a:xfrm>
          <a:prstGeom prst="rect">
            <a:avLst/>
          </a:prstGeom>
          <a:solidFill>
            <a:schemeClr val="tx1"/>
          </a:solidFill>
          <a:ln w="66675">
            <a:solidFill>
              <a:srgbClr val="FFFF00"/>
            </a:solidFill>
          </a:ln>
          <a:effectLst>
            <a:reflection blurRad="6350" stA="50000" endA="295" endPos="92000" dist="101600" dir="5400000" sy="-100000" algn="bl" rotWithShape="0"/>
          </a:effectLst>
          <a:scene3d>
            <a:camera prst="perspectiveContrastingRightFacing">
              <a:rot lat="780000" lon="1500000" rev="21000000"/>
            </a:camera>
            <a:lightRig rig="threePt" dir="t"/>
          </a:scene3d>
          <a:sp3d>
            <a:bevelT/>
            <a:bevelB/>
          </a:sp3d>
        </p:spPr>
        <p:txBody>
          <a:bodyPr wrap="square" rtlCol="0">
            <a:spAutoFit/>
            <a:scene3d>
              <a:camera prst="orthographicFront"/>
              <a:lightRig rig="glow" dir="tl">
                <a:rot lat="0" lon="0" rev="5400000"/>
              </a:lightRig>
            </a:scene3d>
            <a:sp3d contourW="12700">
              <a:bevelT w="25400" h="25400"/>
              <a:contourClr>
                <a:schemeClr val="accent6">
                  <a:shade val="73000"/>
                </a:schemeClr>
              </a:contourClr>
            </a:sp3d>
          </a:bodyPr>
          <a:lstStyle/>
          <a:p>
            <a:pPr algn="ctr"/>
            <a:r>
              <a:rPr lang="es-AR" sz="2000" b="1" dirty="0" smtClean="0">
                <a:ln w="11430"/>
                <a:solidFill>
                  <a:schemeClr val="tx2">
                    <a:lumMod val="40000"/>
                    <a:lumOff val="60000"/>
                  </a:schemeClr>
                </a:solidFill>
                <a:effectLst/>
              </a:rPr>
              <a:t>Bandera Nacional</a:t>
            </a:r>
            <a:endParaRPr lang="es-AR" sz="2000" b="1" dirty="0">
              <a:ln w="11430"/>
              <a:solidFill>
                <a:schemeClr val="tx2">
                  <a:lumMod val="40000"/>
                  <a:lumOff val="60000"/>
                </a:schemeClr>
              </a:solidFill>
              <a:effectLst/>
            </a:endParaRPr>
          </a:p>
        </p:txBody>
      </p:sp>
      <p:sp>
        <p:nvSpPr>
          <p:cNvPr id="16" name="15 CuadroTexto"/>
          <p:cNvSpPr txBox="1"/>
          <p:nvPr/>
        </p:nvSpPr>
        <p:spPr>
          <a:xfrm>
            <a:off x="2467320" y="4402902"/>
            <a:ext cx="3628154" cy="400110"/>
          </a:xfrm>
          <a:prstGeom prst="rect">
            <a:avLst/>
          </a:prstGeom>
          <a:solidFill>
            <a:schemeClr val="tx1"/>
          </a:solidFill>
          <a:ln w="66675">
            <a:solidFill>
              <a:srgbClr val="FF0000"/>
            </a:solidFill>
          </a:ln>
          <a:effectLst>
            <a:reflection blurRad="6350" stA="50000" endA="295" endPos="92000" dist="101600" dir="5400000" sy="-100000" algn="bl" rotWithShape="0"/>
          </a:effectLst>
          <a:scene3d>
            <a:camera prst="perspectiveContrastingRightFacing">
              <a:rot lat="0" lon="0" rev="0"/>
            </a:camera>
            <a:lightRig rig="threePt" dir="t"/>
          </a:scene3d>
          <a:sp3d>
            <a:bevelT/>
            <a:bevelB/>
          </a:sp3d>
        </p:spPr>
        <p:txBody>
          <a:bodyPr wrap="square" rtlCol="0">
            <a:spAutoFit/>
            <a:scene3d>
              <a:camera prst="orthographicFront"/>
              <a:lightRig rig="glow" dir="tl">
                <a:rot lat="0" lon="0" rev="5400000"/>
              </a:lightRig>
            </a:scene3d>
            <a:sp3d contourW="12700">
              <a:bevelT w="25400" h="25400"/>
              <a:contourClr>
                <a:schemeClr val="accent6">
                  <a:shade val="73000"/>
                </a:schemeClr>
              </a:contourClr>
            </a:sp3d>
          </a:bodyPr>
          <a:lstStyle/>
          <a:p>
            <a:pPr algn="ctr"/>
            <a:r>
              <a:rPr lang="es-AR" sz="2000" b="1" dirty="0" smtClean="0">
                <a:ln w="11430"/>
                <a:solidFill>
                  <a:schemeClr val="bg1"/>
                </a:solidFill>
                <a:effectLst/>
              </a:rPr>
              <a:t>Monumento a la Independencia</a:t>
            </a:r>
            <a:endParaRPr lang="es-AR" sz="2000" b="1" dirty="0">
              <a:ln w="11430"/>
              <a:solidFill>
                <a:schemeClr val="bg1"/>
              </a:solidFill>
              <a:effectLst/>
            </a:endParaRPr>
          </a:p>
        </p:txBody>
      </p:sp>
      <p:pic>
        <p:nvPicPr>
          <p:cNvPr id="3" name="2 Imagen"/>
          <p:cNvPicPr>
            <a:picLocks noChangeAspect="1"/>
          </p:cNvPicPr>
          <p:nvPr/>
        </p:nvPicPr>
        <p:blipFill rotWithShape="1">
          <a:blip r:embed="rId9" cstate="screen">
            <a:extLst>
              <a:ext uri="{28A0092B-C50C-407E-A947-70E740481C1C}">
                <a14:useLocalDpi xmlns:a14="http://schemas.microsoft.com/office/drawing/2010/main"/>
              </a:ext>
            </a:extLst>
          </a:blip>
          <a:srcRect/>
          <a:stretch/>
        </p:blipFill>
        <p:spPr>
          <a:xfrm>
            <a:off x="2535196" y="2156471"/>
            <a:ext cx="3444520" cy="2016615"/>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pic>
        <p:nvPicPr>
          <p:cNvPr id="5" name="Ecuador - Musica instrumental Andina.mp3">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10"/>
          <a:stretch>
            <a:fillRect/>
          </a:stretch>
        </p:blipFill>
        <p:spPr>
          <a:xfrm>
            <a:off x="1856208" y="-1316682"/>
            <a:ext cx="609600" cy="609600"/>
          </a:xfrm>
          <a:prstGeom prst="rect">
            <a:avLst/>
          </a:prstGeom>
        </p:spPr>
      </p:pic>
      <p:sp>
        <p:nvSpPr>
          <p:cNvPr id="18" name="17 CuadroTexto"/>
          <p:cNvSpPr txBox="1"/>
          <p:nvPr/>
        </p:nvSpPr>
        <p:spPr>
          <a:xfrm rot="18883918">
            <a:off x="8183523" y="4597287"/>
            <a:ext cx="1021433" cy="369332"/>
          </a:xfrm>
          <a:prstGeom prst="rect">
            <a:avLst/>
          </a:prstGeom>
          <a:noFill/>
        </p:spPr>
        <p:txBody>
          <a:bodyPr wrap="none" rtlCol="0">
            <a:spAutoFit/>
          </a:bodyPr>
          <a:lstStyle/>
          <a:p>
            <a:pPr algn="ctr"/>
            <a:r>
              <a:rPr lang="es-AR" dirty="0" err="1" smtClean="0">
                <a:solidFill>
                  <a:schemeClr val="bg1"/>
                </a:solidFill>
                <a:latin typeface="Alex Brush" pitchFamily="2" charset="0"/>
              </a:rPr>
              <a:t>RaúlTM</a:t>
            </a:r>
            <a:endParaRPr lang="es-AR" dirty="0" smtClean="0">
              <a:solidFill>
                <a:schemeClr val="bg1"/>
              </a:solidFill>
              <a:latin typeface="Alex Brush" pitchFamily="2" charset="0"/>
            </a:endParaRPr>
          </a:p>
        </p:txBody>
      </p:sp>
      <p:pic>
        <p:nvPicPr>
          <p:cNvPr id="20" name="19 Imagen"/>
          <p:cNvPicPr>
            <a:picLocks noChangeAspect="1"/>
          </p:cNvPicPr>
          <p:nvPr/>
        </p:nvPicPr>
        <p:blipFill>
          <a:blip r:embed="rId11">
            <a:extLst>
              <a:ext uri="{28A0092B-C50C-407E-A947-70E740481C1C}">
                <a14:useLocalDpi xmlns:a14="http://schemas.microsoft.com/office/drawing/2010/main"/>
              </a:ext>
            </a:extLst>
          </a:blip>
          <a:stretch>
            <a:fillRect/>
          </a:stretch>
        </p:blipFill>
        <p:spPr>
          <a:xfrm>
            <a:off x="2317560" y="1561513"/>
            <a:ext cx="3806081" cy="2653749"/>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
        <p:nvSpPr>
          <p:cNvPr id="21" name="20 CuadroTexto"/>
          <p:cNvSpPr txBox="1"/>
          <p:nvPr/>
        </p:nvSpPr>
        <p:spPr>
          <a:xfrm>
            <a:off x="2465808" y="4402902"/>
            <a:ext cx="3628154" cy="400110"/>
          </a:xfrm>
          <a:prstGeom prst="rect">
            <a:avLst/>
          </a:prstGeom>
          <a:solidFill>
            <a:schemeClr val="tx1"/>
          </a:solidFill>
          <a:ln w="66675">
            <a:solidFill>
              <a:srgbClr val="FF0000"/>
            </a:solidFill>
          </a:ln>
          <a:effectLst>
            <a:reflection blurRad="6350" stA="50000" endA="295" endPos="92000" dist="101600" dir="5400000" sy="-100000" algn="bl" rotWithShape="0"/>
          </a:effectLst>
          <a:scene3d>
            <a:camera prst="perspectiveContrastingRightFacing">
              <a:rot lat="0" lon="0" rev="0"/>
            </a:camera>
            <a:lightRig rig="threePt" dir="t"/>
          </a:scene3d>
          <a:sp3d>
            <a:bevelT/>
            <a:bevelB/>
          </a:sp3d>
        </p:spPr>
        <p:txBody>
          <a:bodyPr wrap="square" rtlCol="0">
            <a:spAutoFit/>
            <a:scene3d>
              <a:camera prst="orthographicFront"/>
              <a:lightRig rig="glow" dir="tl">
                <a:rot lat="0" lon="0" rev="5400000"/>
              </a:lightRig>
            </a:scene3d>
            <a:sp3d contourW="12700">
              <a:bevelT w="25400" h="25400"/>
              <a:contourClr>
                <a:schemeClr val="accent6">
                  <a:shade val="73000"/>
                </a:schemeClr>
              </a:contourClr>
            </a:sp3d>
          </a:bodyPr>
          <a:lstStyle/>
          <a:p>
            <a:pPr algn="ctr"/>
            <a:r>
              <a:rPr lang="es-AR" sz="2000" b="1" dirty="0" smtClean="0">
                <a:ln w="11430"/>
                <a:solidFill>
                  <a:schemeClr val="bg1"/>
                </a:solidFill>
                <a:effectLst/>
              </a:rPr>
              <a:t>Sede Presidencial</a:t>
            </a:r>
            <a:endParaRPr lang="es-AR" sz="2000" b="1" dirty="0">
              <a:ln w="11430"/>
              <a:solidFill>
                <a:schemeClr val="bg1"/>
              </a:solidFill>
              <a:effectLst/>
            </a:endParaRPr>
          </a:p>
        </p:txBody>
      </p:sp>
      <p:pic>
        <p:nvPicPr>
          <p:cNvPr id="22" name="21 Imagen"/>
          <p:cNvPicPr>
            <a:picLocks noChangeAspect="1"/>
          </p:cNvPicPr>
          <p:nvPr/>
        </p:nvPicPr>
        <p:blipFill>
          <a:blip r:embed="rId12" cstate="screen">
            <a:extLst>
              <a:ext uri="{28A0092B-C50C-407E-A947-70E740481C1C}">
                <a14:useLocalDpi xmlns:a14="http://schemas.microsoft.com/office/drawing/2010/main"/>
              </a:ext>
            </a:extLst>
          </a:blip>
          <a:stretch>
            <a:fillRect/>
          </a:stretch>
        </p:blipFill>
        <p:spPr>
          <a:xfrm>
            <a:off x="2318451" y="1561513"/>
            <a:ext cx="3802148" cy="2653749"/>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
        <p:nvSpPr>
          <p:cNvPr id="23" name="22 CuadroTexto"/>
          <p:cNvSpPr txBox="1"/>
          <p:nvPr/>
        </p:nvSpPr>
        <p:spPr>
          <a:xfrm>
            <a:off x="2467320" y="4415317"/>
            <a:ext cx="3628154" cy="400110"/>
          </a:xfrm>
          <a:prstGeom prst="rect">
            <a:avLst/>
          </a:prstGeom>
          <a:solidFill>
            <a:schemeClr val="tx1"/>
          </a:solidFill>
          <a:ln w="66675">
            <a:solidFill>
              <a:srgbClr val="FF0000"/>
            </a:solidFill>
          </a:ln>
          <a:effectLst>
            <a:reflection blurRad="6350" stA="50000" endA="295" endPos="92000" dist="101600" dir="5400000" sy="-100000" algn="bl" rotWithShape="0"/>
          </a:effectLst>
          <a:scene3d>
            <a:camera prst="perspectiveContrastingRightFacing">
              <a:rot lat="0" lon="0" rev="0"/>
            </a:camera>
            <a:lightRig rig="threePt" dir="t"/>
          </a:scene3d>
          <a:sp3d>
            <a:bevelT/>
            <a:bevelB/>
          </a:sp3d>
        </p:spPr>
        <p:txBody>
          <a:bodyPr wrap="square" rtlCol="0">
            <a:spAutoFit/>
            <a:scene3d>
              <a:camera prst="orthographicFront"/>
              <a:lightRig rig="glow" dir="tl">
                <a:rot lat="0" lon="0" rev="5400000"/>
              </a:lightRig>
            </a:scene3d>
            <a:sp3d contourW="12700">
              <a:bevelT w="25400" h="25400"/>
              <a:contourClr>
                <a:schemeClr val="accent6">
                  <a:shade val="73000"/>
                </a:schemeClr>
              </a:contourClr>
            </a:sp3d>
          </a:bodyPr>
          <a:lstStyle/>
          <a:p>
            <a:pPr algn="ctr"/>
            <a:r>
              <a:rPr lang="es-AR" sz="2000" b="1" dirty="0" smtClean="0">
                <a:ln w="11430"/>
                <a:solidFill>
                  <a:schemeClr val="bg1"/>
                </a:solidFill>
                <a:effectLst/>
              </a:rPr>
              <a:t>Monumento a los Libertadores</a:t>
            </a:r>
            <a:endParaRPr lang="es-AR" sz="2000" b="1" dirty="0">
              <a:ln w="11430"/>
              <a:solidFill>
                <a:schemeClr val="bg1"/>
              </a:solidFill>
              <a:effectLst/>
            </a:endParaRPr>
          </a:p>
        </p:txBody>
      </p:sp>
      <p:pic>
        <p:nvPicPr>
          <p:cNvPr id="24" name="23 Imagen"/>
          <p:cNvPicPr>
            <a:picLocks noChangeAspect="1"/>
          </p:cNvPicPr>
          <p:nvPr/>
        </p:nvPicPr>
        <p:blipFill>
          <a:blip r:embed="rId13" cstate="screen">
            <a:extLst>
              <a:ext uri="{28A0092B-C50C-407E-A947-70E740481C1C}">
                <a14:useLocalDpi xmlns:a14="http://schemas.microsoft.com/office/drawing/2010/main"/>
              </a:ext>
            </a:extLst>
          </a:blip>
          <a:stretch>
            <a:fillRect/>
          </a:stretch>
        </p:blipFill>
        <p:spPr>
          <a:xfrm>
            <a:off x="2332037" y="1561513"/>
            <a:ext cx="3806370" cy="2696523"/>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
        <p:nvSpPr>
          <p:cNvPr id="25" name="24 CuadroTexto"/>
          <p:cNvSpPr txBox="1"/>
          <p:nvPr/>
        </p:nvSpPr>
        <p:spPr>
          <a:xfrm>
            <a:off x="2465808" y="4415317"/>
            <a:ext cx="3628154" cy="400110"/>
          </a:xfrm>
          <a:prstGeom prst="rect">
            <a:avLst/>
          </a:prstGeom>
          <a:solidFill>
            <a:schemeClr val="tx1"/>
          </a:solidFill>
          <a:ln w="66675">
            <a:solidFill>
              <a:srgbClr val="FF0000"/>
            </a:solidFill>
          </a:ln>
          <a:effectLst>
            <a:reflection blurRad="6350" stA="50000" endA="295" endPos="92000" dist="101600" dir="5400000" sy="-100000" algn="bl" rotWithShape="0"/>
          </a:effectLst>
          <a:scene3d>
            <a:camera prst="perspectiveContrastingRightFacing">
              <a:rot lat="0" lon="0" rev="0"/>
            </a:camera>
            <a:lightRig rig="threePt" dir="t"/>
          </a:scene3d>
          <a:sp3d>
            <a:bevelT/>
            <a:bevelB/>
          </a:sp3d>
        </p:spPr>
        <p:txBody>
          <a:bodyPr wrap="square" rtlCol="0">
            <a:spAutoFit/>
            <a:scene3d>
              <a:camera prst="orthographicFront"/>
              <a:lightRig rig="glow" dir="tl">
                <a:rot lat="0" lon="0" rev="5400000"/>
              </a:lightRig>
            </a:scene3d>
            <a:sp3d contourW="12700">
              <a:bevelT w="25400" h="25400"/>
              <a:contourClr>
                <a:schemeClr val="accent6">
                  <a:shade val="73000"/>
                </a:schemeClr>
              </a:contourClr>
            </a:sp3d>
          </a:bodyPr>
          <a:lstStyle/>
          <a:p>
            <a:pPr algn="ctr"/>
            <a:r>
              <a:rPr lang="es-AR" sz="2000" b="1" dirty="0" smtClean="0">
                <a:ln w="11430"/>
                <a:solidFill>
                  <a:schemeClr val="bg1"/>
                </a:solidFill>
                <a:effectLst/>
              </a:rPr>
              <a:t>Línea del Ecuador terrestre</a:t>
            </a:r>
            <a:endParaRPr lang="es-AR" sz="2000" b="1" dirty="0">
              <a:ln w="11430"/>
              <a:solidFill>
                <a:schemeClr val="bg1"/>
              </a:solidFill>
              <a:effectLst/>
            </a:endParaRPr>
          </a:p>
        </p:txBody>
      </p:sp>
      <p:sp>
        <p:nvSpPr>
          <p:cNvPr id="17" name="Oval 4"/>
          <p:cNvSpPr/>
          <p:nvPr/>
        </p:nvSpPr>
        <p:spPr>
          <a:xfrm>
            <a:off x="659339" y="16777"/>
            <a:ext cx="2116282" cy="755939"/>
          </a:xfrm>
          <a:prstGeom prst="ellipse">
            <a:avLst/>
          </a:prstGeom>
          <a:gradFill flip="none" rotWithShape="1">
            <a:gsLst>
              <a:gs pos="0">
                <a:schemeClr val="bg1">
                  <a:alpha val="79000"/>
                </a:schemeClr>
              </a:gs>
              <a:gs pos="50000">
                <a:schemeClr val="bg1">
                  <a:alpha val="59000"/>
                </a:schemeClr>
              </a:gs>
              <a:gs pos="100000">
                <a:schemeClr val="tx1">
                  <a:alpha val="0"/>
                </a:schemeClr>
              </a:gs>
            </a:gsLst>
            <a:path path="circle">
              <a:fillToRect l="50000" t="50000" r="50000" b="50000"/>
            </a:path>
            <a:tileRect/>
          </a:gradFill>
          <a:ln>
            <a:noFill/>
          </a:ln>
          <a:effectLst>
            <a:softEdge rad="317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6" name="25 CuadroTexto"/>
          <p:cNvSpPr txBox="1"/>
          <p:nvPr/>
        </p:nvSpPr>
        <p:spPr>
          <a:xfrm>
            <a:off x="160696" y="1007146"/>
            <a:ext cx="902811" cy="369332"/>
          </a:xfrm>
          <a:prstGeom prst="rect">
            <a:avLst/>
          </a:prstGeom>
          <a:noFill/>
        </p:spPr>
        <p:txBody>
          <a:bodyPr wrap="none" rtlCol="0">
            <a:spAutoFit/>
            <a:scene3d>
              <a:camera prst="orthographicFront"/>
              <a:lightRig rig="flat" dir="t">
                <a:rot lat="0" lon="0" rev="18900000"/>
              </a:lightRig>
            </a:scene3d>
            <a:sp3d extrusionH="31750" contourW="6350" prstMaterial="powder">
              <a:bevelT w="19050" h="19050" prst="angle"/>
              <a:contourClr>
                <a:schemeClr val="accent3">
                  <a:tint val="100000"/>
                  <a:shade val="100000"/>
                  <a:satMod val="100000"/>
                  <a:hueMod val="100000"/>
                </a:schemeClr>
              </a:contourClr>
            </a:sp3d>
          </a:bodyPr>
          <a:lstStyle/>
          <a:p>
            <a:r>
              <a:rPr lang="es-AR" b="1" dirty="0" smtClean="0">
                <a:ln/>
                <a:solidFill>
                  <a:schemeClr val="accent3"/>
                </a:solidFill>
              </a:rPr>
              <a:t>Banana</a:t>
            </a:r>
            <a:endParaRPr lang="es-AR" b="1" dirty="0">
              <a:ln/>
              <a:solidFill>
                <a:schemeClr val="accent3"/>
              </a:solidFill>
            </a:endParaRPr>
          </a:p>
        </p:txBody>
      </p:sp>
    </p:spTree>
    <p:extLst>
      <p:ext uri="{BB962C8B-B14F-4D97-AF65-F5344CB8AC3E}">
        <p14:creationId xmlns:p14="http://schemas.microsoft.com/office/powerpoint/2010/main" val="4294924605"/>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0"/>
                                  </p:stCondLst>
                                  <p:childTnLst>
                                    <p:cmd type="call" cmd="playFrom(0.0)">
                                      <p:cBhvr>
                                        <p:cTn id="6" dur="1" fill="hold"/>
                                        <p:tgtEl>
                                          <p:spTgt spid="5"/>
                                        </p:tgtEl>
                                      </p:cBhvr>
                                    </p:cmd>
                                  </p:childTnLst>
                                </p:cTn>
                              </p:par>
                              <p:par>
                                <p:cTn id="7" presetID="17" presetClass="path" presetSubtype="0" fill="hold" grpId="0" nodeType="withEffect">
                                  <p:stCondLst>
                                    <p:cond delay="0"/>
                                  </p:stCondLst>
                                  <p:iterate type="lt">
                                    <p:tmPct val="10000"/>
                                  </p:iterate>
                                  <p:childTnLst>
                                    <p:animMotion origin="layout" path="M -0.03785 0.18586 L 0.01423 0.18586 L 0.05121 0.13399 L 0.08715 0.18586 L 0.13923 0.18586 L 0.13923 0.25842 L 0.17517 0.31028 L 0.13923 0.36092 L 0.13923 0.43347 L 0.08715 0.43347 L 0.05121 0.4841 L 0.01423 0.43347 L -0.03785 0.43347 L -0.03785 0.36092 L -0.07483 0.31028 L -0.03785 0.25842 L -0.03785 0.18586 Z " pathEditMode="relative" rAng="0" ptsTypes="FFFFFFFFFFFFFFFFF">
                                      <p:cBhvr>
                                        <p:cTn id="8" dur="2000" fill="hold"/>
                                        <p:tgtEl>
                                          <p:spTgt spid="6">
                                            <p:txEl>
                                              <p:pRg st="0" end="0"/>
                                            </p:txEl>
                                          </p:spTgt>
                                        </p:tgtEl>
                                        <p:attrNameLst>
                                          <p:attrName>ppt_x</p:attrName>
                                          <p:attrName>ppt_y</p:attrName>
                                        </p:attrNameLst>
                                      </p:cBhvr>
                                      <p:rCtr x="8802" y="12319"/>
                                    </p:animMotion>
                                  </p:childTnLst>
                                </p:cTn>
                              </p:par>
                            </p:childTnLst>
                          </p:cTn>
                        </p:par>
                        <p:par>
                          <p:cTn id="9" fill="hold">
                            <p:stCondLst>
                              <p:cond delay="3200"/>
                            </p:stCondLst>
                            <p:childTnLst>
                              <p:par>
                                <p:cTn id="10" presetID="10" presetClass="entr" presetSubtype="0" fill="hold" nodeType="after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2000"/>
                                        <p:tgtEl>
                                          <p:spTgt spid="7"/>
                                        </p:tgtEl>
                                      </p:cBhvr>
                                    </p:animEffect>
                                  </p:childTnLst>
                                </p:cTn>
                              </p:par>
                            </p:childTnLst>
                          </p:cTn>
                        </p:par>
                        <p:par>
                          <p:cTn id="13" fill="hold">
                            <p:stCondLst>
                              <p:cond delay="5200"/>
                            </p:stCondLst>
                            <p:childTnLst>
                              <p:par>
                                <p:cTn id="14" presetID="41" presetClass="entr" presetSubtype="0" fill="hold" grpId="0" nodeType="afterEffect">
                                  <p:stCondLst>
                                    <p:cond delay="0"/>
                                  </p:stCondLst>
                                  <p:iterate type="lt">
                                    <p:tmPct val="10000"/>
                                  </p:iterate>
                                  <p:childTnLst>
                                    <p:set>
                                      <p:cBhvr>
                                        <p:cTn id="15" dur="1" fill="hold">
                                          <p:stCondLst>
                                            <p:cond delay="0"/>
                                          </p:stCondLst>
                                        </p:cTn>
                                        <p:tgtEl>
                                          <p:spTgt spid="26"/>
                                        </p:tgtEl>
                                        <p:attrNameLst>
                                          <p:attrName>style.visibility</p:attrName>
                                        </p:attrNameLst>
                                      </p:cBhvr>
                                      <p:to>
                                        <p:strVal val="visible"/>
                                      </p:to>
                                    </p:set>
                                    <p:anim calcmode="lin" valueType="num">
                                      <p:cBhvr>
                                        <p:cTn id="16" dur="500" fill="hold"/>
                                        <p:tgtEl>
                                          <p:spTgt spid="26"/>
                                        </p:tgtEl>
                                        <p:attrNameLst>
                                          <p:attrName>ppt_x</p:attrName>
                                        </p:attrNameLst>
                                      </p:cBhvr>
                                      <p:tavLst>
                                        <p:tav tm="0">
                                          <p:val>
                                            <p:strVal val="#ppt_x"/>
                                          </p:val>
                                        </p:tav>
                                        <p:tav tm="50000">
                                          <p:val>
                                            <p:strVal val="#ppt_x+.1"/>
                                          </p:val>
                                        </p:tav>
                                        <p:tav tm="100000">
                                          <p:val>
                                            <p:strVal val="#ppt_x"/>
                                          </p:val>
                                        </p:tav>
                                      </p:tavLst>
                                    </p:anim>
                                    <p:anim calcmode="lin" valueType="num">
                                      <p:cBhvr>
                                        <p:cTn id="17" dur="500" fill="hold"/>
                                        <p:tgtEl>
                                          <p:spTgt spid="26"/>
                                        </p:tgtEl>
                                        <p:attrNameLst>
                                          <p:attrName>ppt_y</p:attrName>
                                        </p:attrNameLst>
                                      </p:cBhvr>
                                      <p:tavLst>
                                        <p:tav tm="0">
                                          <p:val>
                                            <p:strVal val="#ppt_y"/>
                                          </p:val>
                                        </p:tav>
                                        <p:tav tm="100000">
                                          <p:val>
                                            <p:strVal val="#ppt_y"/>
                                          </p:val>
                                        </p:tav>
                                      </p:tavLst>
                                    </p:anim>
                                    <p:anim calcmode="lin" valueType="num">
                                      <p:cBhvr>
                                        <p:cTn id="18" dur="500" fill="hold"/>
                                        <p:tgtEl>
                                          <p:spTgt spid="26"/>
                                        </p:tgtEl>
                                        <p:attrNameLst>
                                          <p:attrName>ppt_h</p:attrName>
                                        </p:attrNameLst>
                                      </p:cBhvr>
                                      <p:tavLst>
                                        <p:tav tm="0">
                                          <p:val>
                                            <p:strVal val="#ppt_h/10"/>
                                          </p:val>
                                        </p:tav>
                                        <p:tav tm="50000">
                                          <p:val>
                                            <p:strVal val="#ppt_h+.01"/>
                                          </p:val>
                                        </p:tav>
                                        <p:tav tm="100000">
                                          <p:val>
                                            <p:strVal val="#ppt_h"/>
                                          </p:val>
                                        </p:tav>
                                      </p:tavLst>
                                    </p:anim>
                                    <p:anim calcmode="lin" valueType="num">
                                      <p:cBhvr>
                                        <p:cTn id="19" dur="500" fill="hold"/>
                                        <p:tgtEl>
                                          <p:spTgt spid="26"/>
                                        </p:tgtEl>
                                        <p:attrNameLst>
                                          <p:attrName>ppt_w</p:attrName>
                                        </p:attrNameLst>
                                      </p:cBhvr>
                                      <p:tavLst>
                                        <p:tav tm="0">
                                          <p:val>
                                            <p:strVal val="#ppt_w/10"/>
                                          </p:val>
                                        </p:tav>
                                        <p:tav tm="50000">
                                          <p:val>
                                            <p:strVal val="#ppt_w+.01"/>
                                          </p:val>
                                        </p:tav>
                                        <p:tav tm="100000">
                                          <p:val>
                                            <p:strVal val="#ppt_w"/>
                                          </p:val>
                                        </p:tav>
                                      </p:tavLst>
                                    </p:anim>
                                    <p:animEffect transition="in" filter="fade">
                                      <p:cBhvr>
                                        <p:cTn id="20" dur="500" tmFilter="0,0; .5, 1; 1, 1"/>
                                        <p:tgtEl>
                                          <p:spTgt spid="26"/>
                                        </p:tgtEl>
                                      </p:cBhvr>
                                    </p:animEffect>
                                  </p:childTnLst>
                                </p:cTn>
                              </p:par>
                            </p:childTnLst>
                          </p:cTn>
                        </p:par>
                        <p:par>
                          <p:cTn id="21" fill="hold">
                            <p:stCondLst>
                              <p:cond delay="5950"/>
                            </p:stCondLst>
                            <p:childTnLst>
                              <p:par>
                                <p:cTn id="22" presetID="10" presetClass="entr" presetSubtype="0" fill="hold" grpId="0" nodeType="afterEffect">
                                  <p:stCondLst>
                                    <p:cond delay="0"/>
                                  </p:stCondLst>
                                  <p:childTnLst>
                                    <p:set>
                                      <p:cBhvr>
                                        <p:cTn id="23" dur="1" fill="hold">
                                          <p:stCondLst>
                                            <p:cond delay="0"/>
                                          </p:stCondLst>
                                        </p:cTn>
                                        <p:tgtEl>
                                          <p:spTgt spid="17"/>
                                        </p:tgtEl>
                                        <p:attrNameLst>
                                          <p:attrName>style.visibility</p:attrName>
                                        </p:attrNameLst>
                                      </p:cBhvr>
                                      <p:to>
                                        <p:strVal val="visible"/>
                                      </p:to>
                                    </p:set>
                                    <p:animEffect transition="in" filter="fade">
                                      <p:cBhvr>
                                        <p:cTn id="24" dur="1000"/>
                                        <p:tgtEl>
                                          <p:spTgt spid="17"/>
                                        </p:tgtEl>
                                      </p:cBhvr>
                                    </p:animEffect>
                                  </p:childTnLst>
                                </p:cTn>
                              </p:par>
                              <p:par>
                                <p:cTn id="25" presetID="10" presetClass="exit" presetSubtype="0" fill="hold" grpId="2" nodeType="withEffect">
                                  <p:stCondLst>
                                    <p:cond delay="4000"/>
                                  </p:stCondLst>
                                  <p:childTnLst>
                                    <p:animEffect transition="out" filter="fade">
                                      <p:cBhvr>
                                        <p:cTn id="26" dur="1000"/>
                                        <p:tgtEl>
                                          <p:spTgt spid="17"/>
                                        </p:tgtEl>
                                      </p:cBhvr>
                                    </p:animEffect>
                                    <p:set>
                                      <p:cBhvr>
                                        <p:cTn id="27" dur="1" fill="hold">
                                          <p:stCondLst>
                                            <p:cond delay="999"/>
                                          </p:stCondLst>
                                        </p:cTn>
                                        <p:tgtEl>
                                          <p:spTgt spid="17"/>
                                        </p:tgtEl>
                                        <p:attrNameLst>
                                          <p:attrName>style.visibility</p:attrName>
                                        </p:attrNameLst>
                                      </p:cBhvr>
                                      <p:to>
                                        <p:strVal val="hidden"/>
                                      </p:to>
                                    </p:set>
                                  </p:childTnLst>
                                </p:cTn>
                              </p:par>
                              <p:par>
                                <p:cTn id="28" presetID="10" presetClass="entr" presetSubtype="0" fill="hold" grpId="3" nodeType="withEffect">
                                  <p:stCondLst>
                                    <p:cond delay="5000"/>
                                  </p:stCondLst>
                                  <p:childTnLst>
                                    <p:set>
                                      <p:cBhvr>
                                        <p:cTn id="29" dur="1" fill="hold">
                                          <p:stCondLst>
                                            <p:cond delay="0"/>
                                          </p:stCondLst>
                                        </p:cTn>
                                        <p:tgtEl>
                                          <p:spTgt spid="17"/>
                                        </p:tgtEl>
                                        <p:attrNameLst>
                                          <p:attrName>style.visibility</p:attrName>
                                        </p:attrNameLst>
                                      </p:cBhvr>
                                      <p:to>
                                        <p:strVal val="visible"/>
                                      </p:to>
                                    </p:set>
                                    <p:animEffect transition="in" filter="fade">
                                      <p:cBhvr>
                                        <p:cTn id="30" dur="1000"/>
                                        <p:tgtEl>
                                          <p:spTgt spid="17"/>
                                        </p:tgtEl>
                                      </p:cBhvr>
                                    </p:animEffect>
                                  </p:childTnLst>
                                </p:cTn>
                              </p:par>
                              <p:par>
                                <p:cTn id="31" presetID="10" presetClass="exit" presetSubtype="0" fill="hold" grpId="4" nodeType="withEffect">
                                  <p:stCondLst>
                                    <p:cond delay="7000"/>
                                  </p:stCondLst>
                                  <p:childTnLst>
                                    <p:animEffect transition="out" filter="fade">
                                      <p:cBhvr>
                                        <p:cTn id="32" dur="1000"/>
                                        <p:tgtEl>
                                          <p:spTgt spid="17"/>
                                        </p:tgtEl>
                                      </p:cBhvr>
                                    </p:animEffect>
                                    <p:set>
                                      <p:cBhvr>
                                        <p:cTn id="33" dur="1" fill="hold">
                                          <p:stCondLst>
                                            <p:cond delay="999"/>
                                          </p:stCondLst>
                                        </p:cTn>
                                        <p:tgtEl>
                                          <p:spTgt spid="17"/>
                                        </p:tgtEl>
                                        <p:attrNameLst>
                                          <p:attrName>style.visibility</p:attrName>
                                        </p:attrNameLst>
                                      </p:cBhvr>
                                      <p:to>
                                        <p:strVal val="hidden"/>
                                      </p:to>
                                    </p:set>
                                  </p:childTnLst>
                                </p:cTn>
                              </p:par>
                              <p:par>
                                <p:cTn id="34" presetID="63" presetClass="path" presetSubtype="0" repeatCount="2000" accel="50000" decel="50000" autoRev="1" fill="hold" grpId="1" nodeType="withEffect">
                                  <p:stCondLst>
                                    <p:cond delay="0"/>
                                  </p:stCondLst>
                                  <p:childTnLst>
                                    <p:animMotion origin="layout" path="M -0.0026 0.01728 L 0.62344 0.01728 " pathEditMode="relative" rAng="0" ptsTypes="AA">
                                      <p:cBhvr>
                                        <p:cTn id="35" dur="2000" fill="hold"/>
                                        <p:tgtEl>
                                          <p:spTgt spid="17"/>
                                        </p:tgtEl>
                                        <p:attrNameLst>
                                          <p:attrName>ppt_x</p:attrName>
                                          <p:attrName>ppt_y</p:attrName>
                                        </p:attrNameLst>
                                      </p:cBhvr>
                                      <p:rCtr x="31302" y="0"/>
                                    </p:animMotion>
                                  </p:childTnLst>
                                </p:cTn>
                              </p:par>
                              <p:par>
                                <p:cTn id="36" presetID="42" presetClass="entr" presetSubtype="0" fill="hold" nodeType="withEffect">
                                  <p:stCondLst>
                                    <p:cond delay="2100"/>
                                  </p:stCondLst>
                                  <p:childTnLst>
                                    <p:set>
                                      <p:cBhvr>
                                        <p:cTn id="37" dur="1" fill="hold">
                                          <p:stCondLst>
                                            <p:cond delay="0"/>
                                          </p:stCondLst>
                                        </p:cTn>
                                        <p:tgtEl>
                                          <p:spTgt spid="4098"/>
                                        </p:tgtEl>
                                        <p:attrNameLst>
                                          <p:attrName>style.visibility</p:attrName>
                                        </p:attrNameLst>
                                      </p:cBhvr>
                                      <p:to>
                                        <p:strVal val="visible"/>
                                      </p:to>
                                    </p:set>
                                    <p:animEffect transition="in" filter="fade">
                                      <p:cBhvr>
                                        <p:cTn id="38" dur="1000"/>
                                        <p:tgtEl>
                                          <p:spTgt spid="4098"/>
                                        </p:tgtEl>
                                      </p:cBhvr>
                                    </p:animEffect>
                                    <p:anim calcmode="lin" valueType="num">
                                      <p:cBhvr>
                                        <p:cTn id="39" dur="1000" fill="hold"/>
                                        <p:tgtEl>
                                          <p:spTgt spid="4098"/>
                                        </p:tgtEl>
                                        <p:attrNameLst>
                                          <p:attrName>ppt_x</p:attrName>
                                        </p:attrNameLst>
                                      </p:cBhvr>
                                      <p:tavLst>
                                        <p:tav tm="0">
                                          <p:val>
                                            <p:strVal val="#ppt_x"/>
                                          </p:val>
                                        </p:tav>
                                        <p:tav tm="100000">
                                          <p:val>
                                            <p:strVal val="#ppt_x"/>
                                          </p:val>
                                        </p:tav>
                                      </p:tavLst>
                                    </p:anim>
                                    <p:anim calcmode="lin" valueType="num">
                                      <p:cBhvr>
                                        <p:cTn id="40" dur="1000" fill="hold"/>
                                        <p:tgtEl>
                                          <p:spTgt spid="4098"/>
                                        </p:tgtEl>
                                        <p:attrNameLst>
                                          <p:attrName>ppt_y</p:attrName>
                                        </p:attrNameLst>
                                      </p:cBhvr>
                                      <p:tavLst>
                                        <p:tav tm="0">
                                          <p:val>
                                            <p:strVal val="#ppt_y+.1"/>
                                          </p:val>
                                        </p:tav>
                                        <p:tav tm="100000">
                                          <p:val>
                                            <p:strVal val="#ppt_y"/>
                                          </p:val>
                                        </p:tav>
                                      </p:tavLst>
                                    </p:anim>
                                  </p:childTnLst>
                                </p:cTn>
                              </p:par>
                              <p:par>
                                <p:cTn id="41" presetID="26" presetClass="entr" presetSubtype="0" fill="hold" grpId="0" nodeType="withEffect">
                                  <p:stCondLst>
                                    <p:cond delay="3100"/>
                                  </p:stCondLst>
                                  <p:iterate type="lt">
                                    <p:tmPct val="10000"/>
                                  </p:iterate>
                                  <p:childTnLst>
                                    <p:set>
                                      <p:cBhvr>
                                        <p:cTn id="42" dur="1" fill="hold">
                                          <p:stCondLst>
                                            <p:cond delay="0"/>
                                          </p:stCondLst>
                                        </p:cTn>
                                        <p:tgtEl>
                                          <p:spTgt spid="10"/>
                                        </p:tgtEl>
                                        <p:attrNameLst>
                                          <p:attrName>style.visibility</p:attrName>
                                        </p:attrNameLst>
                                      </p:cBhvr>
                                      <p:to>
                                        <p:strVal val="visible"/>
                                      </p:to>
                                    </p:set>
                                    <p:animEffect transition="in" filter="wipe(down)">
                                      <p:cBhvr>
                                        <p:cTn id="43" dur="290">
                                          <p:stCondLst>
                                            <p:cond delay="0"/>
                                          </p:stCondLst>
                                        </p:cTn>
                                        <p:tgtEl>
                                          <p:spTgt spid="10"/>
                                        </p:tgtEl>
                                      </p:cBhvr>
                                    </p:animEffect>
                                    <p:anim calcmode="lin" valueType="num">
                                      <p:cBhvr>
                                        <p:cTn id="44" dur="911" tmFilter="0,0; 0.14,0.36; 0.43,0.73; 0.71,0.91; 1.0,1.0">
                                          <p:stCondLst>
                                            <p:cond delay="0"/>
                                          </p:stCondLst>
                                        </p:cTn>
                                        <p:tgtEl>
                                          <p:spTgt spid="10"/>
                                        </p:tgtEl>
                                        <p:attrNameLst>
                                          <p:attrName>ppt_x</p:attrName>
                                        </p:attrNameLst>
                                      </p:cBhvr>
                                      <p:tavLst>
                                        <p:tav tm="0">
                                          <p:val>
                                            <p:strVal val="#ppt_x-0.25"/>
                                          </p:val>
                                        </p:tav>
                                        <p:tav tm="100000">
                                          <p:val>
                                            <p:strVal val="#ppt_x"/>
                                          </p:val>
                                        </p:tav>
                                      </p:tavLst>
                                    </p:anim>
                                    <p:anim calcmode="lin" valueType="num">
                                      <p:cBhvr>
                                        <p:cTn id="45" dur="332" tmFilter="0.0,0.0; 0.25,0.07; 0.50,0.2; 0.75,0.467; 1.0,1.0">
                                          <p:stCondLst>
                                            <p:cond delay="0"/>
                                          </p:stCondLst>
                                        </p:cTn>
                                        <p:tgtEl>
                                          <p:spTgt spid="10"/>
                                        </p:tgtEl>
                                        <p:attrNameLst>
                                          <p:attrName>ppt_y</p:attrName>
                                        </p:attrNameLst>
                                      </p:cBhvr>
                                      <p:tavLst>
                                        <p:tav tm="0" fmla="#ppt_y-sin(pi*$)/3">
                                          <p:val>
                                            <p:fltVal val="0.5"/>
                                          </p:val>
                                        </p:tav>
                                        <p:tav tm="100000">
                                          <p:val>
                                            <p:fltVal val="1"/>
                                          </p:val>
                                        </p:tav>
                                      </p:tavLst>
                                    </p:anim>
                                    <p:anim calcmode="lin" valueType="num">
                                      <p:cBhvr>
                                        <p:cTn id="46" dur="332" tmFilter="0, 0; 0.125,0.2665; 0.25,0.4; 0.375,0.465; 0.5,0.5;  0.625,0.535; 0.75,0.6; 0.875,0.7335; 1,1">
                                          <p:stCondLst>
                                            <p:cond delay="332"/>
                                          </p:stCondLst>
                                        </p:cTn>
                                        <p:tgtEl>
                                          <p:spTgt spid="10"/>
                                        </p:tgtEl>
                                        <p:attrNameLst>
                                          <p:attrName>ppt_y</p:attrName>
                                        </p:attrNameLst>
                                      </p:cBhvr>
                                      <p:tavLst>
                                        <p:tav tm="0" fmla="#ppt_y-sin(pi*$)/9">
                                          <p:val>
                                            <p:fltVal val="0"/>
                                          </p:val>
                                        </p:tav>
                                        <p:tav tm="100000">
                                          <p:val>
                                            <p:fltVal val="1"/>
                                          </p:val>
                                        </p:tav>
                                      </p:tavLst>
                                    </p:anim>
                                    <p:anim calcmode="lin" valueType="num">
                                      <p:cBhvr>
                                        <p:cTn id="47" dur="166" tmFilter="0, 0; 0.125,0.2665; 0.25,0.4; 0.375,0.465; 0.5,0.5;  0.625,0.535; 0.75,0.6; 0.875,0.7335; 1,1">
                                          <p:stCondLst>
                                            <p:cond delay="662"/>
                                          </p:stCondLst>
                                        </p:cTn>
                                        <p:tgtEl>
                                          <p:spTgt spid="10"/>
                                        </p:tgtEl>
                                        <p:attrNameLst>
                                          <p:attrName>ppt_y</p:attrName>
                                        </p:attrNameLst>
                                      </p:cBhvr>
                                      <p:tavLst>
                                        <p:tav tm="0" fmla="#ppt_y-sin(pi*$)/27">
                                          <p:val>
                                            <p:fltVal val="0"/>
                                          </p:val>
                                        </p:tav>
                                        <p:tav tm="100000">
                                          <p:val>
                                            <p:fltVal val="1"/>
                                          </p:val>
                                        </p:tav>
                                      </p:tavLst>
                                    </p:anim>
                                    <p:anim calcmode="lin" valueType="num">
                                      <p:cBhvr>
                                        <p:cTn id="48" dur="82" tmFilter="0, 0; 0.125,0.2665; 0.25,0.4; 0.375,0.465; 0.5,0.5;  0.625,0.535; 0.75,0.6; 0.875,0.7335; 1,1">
                                          <p:stCondLst>
                                            <p:cond delay="828"/>
                                          </p:stCondLst>
                                        </p:cTn>
                                        <p:tgtEl>
                                          <p:spTgt spid="10"/>
                                        </p:tgtEl>
                                        <p:attrNameLst>
                                          <p:attrName>ppt_y</p:attrName>
                                        </p:attrNameLst>
                                      </p:cBhvr>
                                      <p:tavLst>
                                        <p:tav tm="0" fmla="#ppt_y-sin(pi*$)/81">
                                          <p:val>
                                            <p:fltVal val="0"/>
                                          </p:val>
                                        </p:tav>
                                        <p:tav tm="100000">
                                          <p:val>
                                            <p:fltVal val="1"/>
                                          </p:val>
                                        </p:tav>
                                      </p:tavLst>
                                    </p:anim>
                                    <p:animScale>
                                      <p:cBhvr>
                                        <p:cTn id="49" dur="13">
                                          <p:stCondLst>
                                            <p:cond delay="325"/>
                                          </p:stCondLst>
                                        </p:cTn>
                                        <p:tgtEl>
                                          <p:spTgt spid="10"/>
                                        </p:tgtEl>
                                      </p:cBhvr>
                                      <p:to x="100000" y="60000"/>
                                    </p:animScale>
                                    <p:animScale>
                                      <p:cBhvr>
                                        <p:cTn id="50" dur="83" decel="50000">
                                          <p:stCondLst>
                                            <p:cond delay="338"/>
                                          </p:stCondLst>
                                        </p:cTn>
                                        <p:tgtEl>
                                          <p:spTgt spid="10"/>
                                        </p:tgtEl>
                                      </p:cBhvr>
                                      <p:to x="100000" y="100000"/>
                                    </p:animScale>
                                    <p:animScale>
                                      <p:cBhvr>
                                        <p:cTn id="51" dur="13">
                                          <p:stCondLst>
                                            <p:cond delay="656"/>
                                          </p:stCondLst>
                                        </p:cTn>
                                        <p:tgtEl>
                                          <p:spTgt spid="10"/>
                                        </p:tgtEl>
                                      </p:cBhvr>
                                      <p:to x="100000" y="80000"/>
                                    </p:animScale>
                                    <p:animScale>
                                      <p:cBhvr>
                                        <p:cTn id="52" dur="83" decel="50000">
                                          <p:stCondLst>
                                            <p:cond delay="669"/>
                                          </p:stCondLst>
                                        </p:cTn>
                                        <p:tgtEl>
                                          <p:spTgt spid="10"/>
                                        </p:tgtEl>
                                      </p:cBhvr>
                                      <p:to x="100000" y="100000"/>
                                    </p:animScale>
                                    <p:animScale>
                                      <p:cBhvr>
                                        <p:cTn id="53" dur="13">
                                          <p:stCondLst>
                                            <p:cond delay="821"/>
                                          </p:stCondLst>
                                        </p:cTn>
                                        <p:tgtEl>
                                          <p:spTgt spid="10"/>
                                        </p:tgtEl>
                                      </p:cBhvr>
                                      <p:to x="100000" y="90000"/>
                                    </p:animScale>
                                    <p:animScale>
                                      <p:cBhvr>
                                        <p:cTn id="54" dur="83" decel="50000">
                                          <p:stCondLst>
                                            <p:cond delay="834"/>
                                          </p:stCondLst>
                                        </p:cTn>
                                        <p:tgtEl>
                                          <p:spTgt spid="10"/>
                                        </p:tgtEl>
                                      </p:cBhvr>
                                      <p:to x="100000" y="100000"/>
                                    </p:animScale>
                                    <p:animScale>
                                      <p:cBhvr>
                                        <p:cTn id="55" dur="13">
                                          <p:stCondLst>
                                            <p:cond delay="904"/>
                                          </p:stCondLst>
                                        </p:cTn>
                                        <p:tgtEl>
                                          <p:spTgt spid="10"/>
                                        </p:tgtEl>
                                      </p:cBhvr>
                                      <p:to x="100000" y="95000"/>
                                    </p:animScale>
                                    <p:animScale>
                                      <p:cBhvr>
                                        <p:cTn id="56" dur="83" decel="50000">
                                          <p:stCondLst>
                                            <p:cond delay="917"/>
                                          </p:stCondLst>
                                        </p:cTn>
                                        <p:tgtEl>
                                          <p:spTgt spid="10"/>
                                        </p:tgtEl>
                                      </p:cBhvr>
                                      <p:to x="100000" y="100000"/>
                                    </p:animScale>
                                  </p:childTnLst>
                                </p:cTn>
                              </p:par>
                              <p:par>
                                <p:cTn id="57" presetID="26" presetClass="entr" presetSubtype="0" fill="hold" grpId="0" nodeType="withEffect">
                                  <p:stCondLst>
                                    <p:cond delay="4400"/>
                                  </p:stCondLst>
                                  <p:iterate type="lt">
                                    <p:tmPct val="10000"/>
                                  </p:iterate>
                                  <p:childTnLst>
                                    <p:set>
                                      <p:cBhvr>
                                        <p:cTn id="58" dur="1" fill="hold">
                                          <p:stCondLst>
                                            <p:cond delay="0"/>
                                          </p:stCondLst>
                                        </p:cTn>
                                        <p:tgtEl>
                                          <p:spTgt spid="34"/>
                                        </p:tgtEl>
                                        <p:attrNameLst>
                                          <p:attrName>style.visibility</p:attrName>
                                        </p:attrNameLst>
                                      </p:cBhvr>
                                      <p:to>
                                        <p:strVal val="visible"/>
                                      </p:to>
                                    </p:set>
                                    <p:animEffect transition="in" filter="wipe(down)">
                                      <p:cBhvr>
                                        <p:cTn id="59" dur="290">
                                          <p:stCondLst>
                                            <p:cond delay="0"/>
                                          </p:stCondLst>
                                        </p:cTn>
                                        <p:tgtEl>
                                          <p:spTgt spid="34"/>
                                        </p:tgtEl>
                                      </p:cBhvr>
                                    </p:animEffect>
                                    <p:anim calcmode="lin" valueType="num">
                                      <p:cBhvr>
                                        <p:cTn id="60" dur="911" tmFilter="0,0; 0.14,0.36; 0.43,0.73; 0.71,0.91; 1.0,1.0">
                                          <p:stCondLst>
                                            <p:cond delay="0"/>
                                          </p:stCondLst>
                                        </p:cTn>
                                        <p:tgtEl>
                                          <p:spTgt spid="34"/>
                                        </p:tgtEl>
                                        <p:attrNameLst>
                                          <p:attrName>ppt_x</p:attrName>
                                        </p:attrNameLst>
                                      </p:cBhvr>
                                      <p:tavLst>
                                        <p:tav tm="0">
                                          <p:val>
                                            <p:strVal val="#ppt_x-0.25"/>
                                          </p:val>
                                        </p:tav>
                                        <p:tav tm="100000">
                                          <p:val>
                                            <p:strVal val="#ppt_x"/>
                                          </p:val>
                                        </p:tav>
                                      </p:tavLst>
                                    </p:anim>
                                    <p:anim calcmode="lin" valueType="num">
                                      <p:cBhvr>
                                        <p:cTn id="61" dur="332" tmFilter="0.0,0.0; 0.25,0.07; 0.50,0.2; 0.75,0.467; 1.0,1.0">
                                          <p:stCondLst>
                                            <p:cond delay="0"/>
                                          </p:stCondLst>
                                        </p:cTn>
                                        <p:tgtEl>
                                          <p:spTgt spid="34"/>
                                        </p:tgtEl>
                                        <p:attrNameLst>
                                          <p:attrName>ppt_y</p:attrName>
                                        </p:attrNameLst>
                                      </p:cBhvr>
                                      <p:tavLst>
                                        <p:tav tm="0" fmla="#ppt_y-sin(pi*$)/3">
                                          <p:val>
                                            <p:fltVal val="0.5"/>
                                          </p:val>
                                        </p:tav>
                                        <p:tav tm="100000">
                                          <p:val>
                                            <p:fltVal val="1"/>
                                          </p:val>
                                        </p:tav>
                                      </p:tavLst>
                                    </p:anim>
                                    <p:anim calcmode="lin" valueType="num">
                                      <p:cBhvr>
                                        <p:cTn id="62" dur="332" tmFilter="0, 0; 0.125,0.2665; 0.25,0.4; 0.375,0.465; 0.5,0.5;  0.625,0.535; 0.75,0.6; 0.875,0.7335; 1,1">
                                          <p:stCondLst>
                                            <p:cond delay="332"/>
                                          </p:stCondLst>
                                        </p:cTn>
                                        <p:tgtEl>
                                          <p:spTgt spid="34"/>
                                        </p:tgtEl>
                                        <p:attrNameLst>
                                          <p:attrName>ppt_y</p:attrName>
                                        </p:attrNameLst>
                                      </p:cBhvr>
                                      <p:tavLst>
                                        <p:tav tm="0" fmla="#ppt_y-sin(pi*$)/9">
                                          <p:val>
                                            <p:fltVal val="0"/>
                                          </p:val>
                                        </p:tav>
                                        <p:tav tm="100000">
                                          <p:val>
                                            <p:fltVal val="1"/>
                                          </p:val>
                                        </p:tav>
                                      </p:tavLst>
                                    </p:anim>
                                    <p:anim calcmode="lin" valueType="num">
                                      <p:cBhvr>
                                        <p:cTn id="63" dur="166" tmFilter="0, 0; 0.125,0.2665; 0.25,0.4; 0.375,0.465; 0.5,0.5;  0.625,0.535; 0.75,0.6; 0.875,0.7335; 1,1">
                                          <p:stCondLst>
                                            <p:cond delay="662"/>
                                          </p:stCondLst>
                                        </p:cTn>
                                        <p:tgtEl>
                                          <p:spTgt spid="34"/>
                                        </p:tgtEl>
                                        <p:attrNameLst>
                                          <p:attrName>ppt_y</p:attrName>
                                        </p:attrNameLst>
                                      </p:cBhvr>
                                      <p:tavLst>
                                        <p:tav tm="0" fmla="#ppt_y-sin(pi*$)/27">
                                          <p:val>
                                            <p:fltVal val="0"/>
                                          </p:val>
                                        </p:tav>
                                        <p:tav tm="100000">
                                          <p:val>
                                            <p:fltVal val="1"/>
                                          </p:val>
                                        </p:tav>
                                      </p:tavLst>
                                    </p:anim>
                                    <p:anim calcmode="lin" valueType="num">
                                      <p:cBhvr>
                                        <p:cTn id="64" dur="82" tmFilter="0, 0; 0.125,0.2665; 0.25,0.4; 0.375,0.465; 0.5,0.5;  0.625,0.535; 0.75,0.6; 0.875,0.7335; 1,1">
                                          <p:stCondLst>
                                            <p:cond delay="828"/>
                                          </p:stCondLst>
                                        </p:cTn>
                                        <p:tgtEl>
                                          <p:spTgt spid="34"/>
                                        </p:tgtEl>
                                        <p:attrNameLst>
                                          <p:attrName>ppt_y</p:attrName>
                                        </p:attrNameLst>
                                      </p:cBhvr>
                                      <p:tavLst>
                                        <p:tav tm="0" fmla="#ppt_y-sin(pi*$)/81">
                                          <p:val>
                                            <p:fltVal val="0"/>
                                          </p:val>
                                        </p:tav>
                                        <p:tav tm="100000">
                                          <p:val>
                                            <p:fltVal val="1"/>
                                          </p:val>
                                        </p:tav>
                                      </p:tavLst>
                                    </p:anim>
                                    <p:animScale>
                                      <p:cBhvr>
                                        <p:cTn id="65" dur="13">
                                          <p:stCondLst>
                                            <p:cond delay="325"/>
                                          </p:stCondLst>
                                        </p:cTn>
                                        <p:tgtEl>
                                          <p:spTgt spid="34"/>
                                        </p:tgtEl>
                                      </p:cBhvr>
                                      <p:to x="100000" y="60000"/>
                                    </p:animScale>
                                    <p:animScale>
                                      <p:cBhvr>
                                        <p:cTn id="66" dur="83" decel="50000">
                                          <p:stCondLst>
                                            <p:cond delay="338"/>
                                          </p:stCondLst>
                                        </p:cTn>
                                        <p:tgtEl>
                                          <p:spTgt spid="34"/>
                                        </p:tgtEl>
                                      </p:cBhvr>
                                      <p:to x="100000" y="100000"/>
                                    </p:animScale>
                                    <p:animScale>
                                      <p:cBhvr>
                                        <p:cTn id="67" dur="13">
                                          <p:stCondLst>
                                            <p:cond delay="656"/>
                                          </p:stCondLst>
                                        </p:cTn>
                                        <p:tgtEl>
                                          <p:spTgt spid="34"/>
                                        </p:tgtEl>
                                      </p:cBhvr>
                                      <p:to x="100000" y="80000"/>
                                    </p:animScale>
                                    <p:animScale>
                                      <p:cBhvr>
                                        <p:cTn id="68" dur="83" decel="50000">
                                          <p:stCondLst>
                                            <p:cond delay="669"/>
                                          </p:stCondLst>
                                        </p:cTn>
                                        <p:tgtEl>
                                          <p:spTgt spid="34"/>
                                        </p:tgtEl>
                                      </p:cBhvr>
                                      <p:to x="100000" y="100000"/>
                                    </p:animScale>
                                    <p:animScale>
                                      <p:cBhvr>
                                        <p:cTn id="69" dur="13">
                                          <p:stCondLst>
                                            <p:cond delay="821"/>
                                          </p:stCondLst>
                                        </p:cTn>
                                        <p:tgtEl>
                                          <p:spTgt spid="34"/>
                                        </p:tgtEl>
                                      </p:cBhvr>
                                      <p:to x="100000" y="90000"/>
                                    </p:animScale>
                                    <p:animScale>
                                      <p:cBhvr>
                                        <p:cTn id="70" dur="83" decel="50000">
                                          <p:stCondLst>
                                            <p:cond delay="834"/>
                                          </p:stCondLst>
                                        </p:cTn>
                                        <p:tgtEl>
                                          <p:spTgt spid="34"/>
                                        </p:tgtEl>
                                      </p:cBhvr>
                                      <p:to x="100000" y="100000"/>
                                    </p:animScale>
                                    <p:animScale>
                                      <p:cBhvr>
                                        <p:cTn id="71" dur="13">
                                          <p:stCondLst>
                                            <p:cond delay="904"/>
                                          </p:stCondLst>
                                        </p:cTn>
                                        <p:tgtEl>
                                          <p:spTgt spid="34"/>
                                        </p:tgtEl>
                                      </p:cBhvr>
                                      <p:to x="100000" y="95000"/>
                                    </p:animScale>
                                    <p:animScale>
                                      <p:cBhvr>
                                        <p:cTn id="72" dur="83" decel="50000">
                                          <p:stCondLst>
                                            <p:cond delay="917"/>
                                          </p:stCondLst>
                                        </p:cTn>
                                        <p:tgtEl>
                                          <p:spTgt spid="34"/>
                                        </p:tgtEl>
                                      </p:cBhvr>
                                      <p:to x="100000" y="100000"/>
                                    </p:animScale>
                                  </p:childTnLst>
                                </p:cTn>
                              </p:par>
                              <p:par>
                                <p:cTn id="73" presetID="26" presetClass="entr" presetSubtype="0" fill="hold" grpId="0" nodeType="withEffect">
                                  <p:stCondLst>
                                    <p:cond delay="5600"/>
                                  </p:stCondLst>
                                  <p:iterate type="lt">
                                    <p:tmPct val="10000"/>
                                  </p:iterate>
                                  <p:childTnLst>
                                    <p:set>
                                      <p:cBhvr>
                                        <p:cTn id="74" dur="1" fill="hold">
                                          <p:stCondLst>
                                            <p:cond delay="0"/>
                                          </p:stCondLst>
                                        </p:cTn>
                                        <p:tgtEl>
                                          <p:spTgt spid="44"/>
                                        </p:tgtEl>
                                        <p:attrNameLst>
                                          <p:attrName>style.visibility</p:attrName>
                                        </p:attrNameLst>
                                      </p:cBhvr>
                                      <p:to>
                                        <p:strVal val="visible"/>
                                      </p:to>
                                    </p:set>
                                    <p:animEffect transition="in" filter="wipe(down)">
                                      <p:cBhvr>
                                        <p:cTn id="75" dur="290">
                                          <p:stCondLst>
                                            <p:cond delay="0"/>
                                          </p:stCondLst>
                                        </p:cTn>
                                        <p:tgtEl>
                                          <p:spTgt spid="44"/>
                                        </p:tgtEl>
                                      </p:cBhvr>
                                    </p:animEffect>
                                    <p:anim calcmode="lin" valueType="num">
                                      <p:cBhvr>
                                        <p:cTn id="76" dur="911" tmFilter="0,0; 0.14,0.36; 0.43,0.73; 0.71,0.91; 1.0,1.0">
                                          <p:stCondLst>
                                            <p:cond delay="0"/>
                                          </p:stCondLst>
                                        </p:cTn>
                                        <p:tgtEl>
                                          <p:spTgt spid="44"/>
                                        </p:tgtEl>
                                        <p:attrNameLst>
                                          <p:attrName>ppt_x</p:attrName>
                                        </p:attrNameLst>
                                      </p:cBhvr>
                                      <p:tavLst>
                                        <p:tav tm="0">
                                          <p:val>
                                            <p:strVal val="#ppt_x-0.25"/>
                                          </p:val>
                                        </p:tav>
                                        <p:tav tm="100000">
                                          <p:val>
                                            <p:strVal val="#ppt_x"/>
                                          </p:val>
                                        </p:tav>
                                      </p:tavLst>
                                    </p:anim>
                                    <p:anim calcmode="lin" valueType="num">
                                      <p:cBhvr>
                                        <p:cTn id="77" dur="332" tmFilter="0.0,0.0; 0.25,0.07; 0.50,0.2; 0.75,0.467; 1.0,1.0">
                                          <p:stCondLst>
                                            <p:cond delay="0"/>
                                          </p:stCondLst>
                                        </p:cTn>
                                        <p:tgtEl>
                                          <p:spTgt spid="44"/>
                                        </p:tgtEl>
                                        <p:attrNameLst>
                                          <p:attrName>ppt_y</p:attrName>
                                        </p:attrNameLst>
                                      </p:cBhvr>
                                      <p:tavLst>
                                        <p:tav tm="0" fmla="#ppt_y-sin(pi*$)/3">
                                          <p:val>
                                            <p:fltVal val="0.5"/>
                                          </p:val>
                                        </p:tav>
                                        <p:tav tm="100000">
                                          <p:val>
                                            <p:fltVal val="1"/>
                                          </p:val>
                                        </p:tav>
                                      </p:tavLst>
                                    </p:anim>
                                    <p:anim calcmode="lin" valueType="num">
                                      <p:cBhvr>
                                        <p:cTn id="78" dur="332" tmFilter="0, 0; 0.125,0.2665; 0.25,0.4; 0.375,0.465; 0.5,0.5;  0.625,0.535; 0.75,0.6; 0.875,0.7335; 1,1">
                                          <p:stCondLst>
                                            <p:cond delay="332"/>
                                          </p:stCondLst>
                                        </p:cTn>
                                        <p:tgtEl>
                                          <p:spTgt spid="44"/>
                                        </p:tgtEl>
                                        <p:attrNameLst>
                                          <p:attrName>ppt_y</p:attrName>
                                        </p:attrNameLst>
                                      </p:cBhvr>
                                      <p:tavLst>
                                        <p:tav tm="0" fmla="#ppt_y-sin(pi*$)/9">
                                          <p:val>
                                            <p:fltVal val="0"/>
                                          </p:val>
                                        </p:tav>
                                        <p:tav tm="100000">
                                          <p:val>
                                            <p:fltVal val="1"/>
                                          </p:val>
                                        </p:tav>
                                      </p:tavLst>
                                    </p:anim>
                                    <p:anim calcmode="lin" valueType="num">
                                      <p:cBhvr>
                                        <p:cTn id="79" dur="166" tmFilter="0, 0; 0.125,0.2665; 0.25,0.4; 0.375,0.465; 0.5,0.5;  0.625,0.535; 0.75,0.6; 0.875,0.7335; 1,1">
                                          <p:stCondLst>
                                            <p:cond delay="662"/>
                                          </p:stCondLst>
                                        </p:cTn>
                                        <p:tgtEl>
                                          <p:spTgt spid="44"/>
                                        </p:tgtEl>
                                        <p:attrNameLst>
                                          <p:attrName>ppt_y</p:attrName>
                                        </p:attrNameLst>
                                      </p:cBhvr>
                                      <p:tavLst>
                                        <p:tav tm="0" fmla="#ppt_y-sin(pi*$)/27">
                                          <p:val>
                                            <p:fltVal val="0"/>
                                          </p:val>
                                        </p:tav>
                                        <p:tav tm="100000">
                                          <p:val>
                                            <p:fltVal val="1"/>
                                          </p:val>
                                        </p:tav>
                                      </p:tavLst>
                                    </p:anim>
                                    <p:anim calcmode="lin" valueType="num">
                                      <p:cBhvr>
                                        <p:cTn id="80" dur="82" tmFilter="0, 0; 0.125,0.2665; 0.25,0.4; 0.375,0.465; 0.5,0.5;  0.625,0.535; 0.75,0.6; 0.875,0.7335; 1,1">
                                          <p:stCondLst>
                                            <p:cond delay="828"/>
                                          </p:stCondLst>
                                        </p:cTn>
                                        <p:tgtEl>
                                          <p:spTgt spid="44"/>
                                        </p:tgtEl>
                                        <p:attrNameLst>
                                          <p:attrName>ppt_y</p:attrName>
                                        </p:attrNameLst>
                                      </p:cBhvr>
                                      <p:tavLst>
                                        <p:tav tm="0" fmla="#ppt_y-sin(pi*$)/81">
                                          <p:val>
                                            <p:fltVal val="0"/>
                                          </p:val>
                                        </p:tav>
                                        <p:tav tm="100000">
                                          <p:val>
                                            <p:fltVal val="1"/>
                                          </p:val>
                                        </p:tav>
                                      </p:tavLst>
                                    </p:anim>
                                    <p:animScale>
                                      <p:cBhvr>
                                        <p:cTn id="81" dur="13">
                                          <p:stCondLst>
                                            <p:cond delay="325"/>
                                          </p:stCondLst>
                                        </p:cTn>
                                        <p:tgtEl>
                                          <p:spTgt spid="44"/>
                                        </p:tgtEl>
                                      </p:cBhvr>
                                      <p:to x="100000" y="60000"/>
                                    </p:animScale>
                                    <p:animScale>
                                      <p:cBhvr>
                                        <p:cTn id="82" dur="83" decel="50000">
                                          <p:stCondLst>
                                            <p:cond delay="338"/>
                                          </p:stCondLst>
                                        </p:cTn>
                                        <p:tgtEl>
                                          <p:spTgt spid="44"/>
                                        </p:tgtEl>
                                      </p:cBhvr>
                                      <p:to x="100000" y="100000"/>
                                    </p:animScale>
                                    <p:animScale>
                                      <p:cBhvr>
                                        <p:cTn id="83" dur="13">
                                          <p:stCondLst>
                                            <p:cond delay="656"/>
                                          </p:stCondLst>
                                        </p:cTn>
                                        <p:tgtEl>
                                          <p:spTgt spid="44"/>
                                        </p:tgtEl>
                                      </p:cBhvr>
                                      <p:to x="100000" y="80000"/>
                                    </p:animScale>
                                    <p:animScale>
                                      <p:cBhvr>
                                        <p:cTn id="84" dur="83" decel="50000">
                                          <p:stCondLst>
                                            <p:cond delay="669"/>
                                          </p:stCondLst>
                                        </p:cTn>
                                        <p:tgtEl>
                                          <p:spTgt spid="44"/>
                                        </p:tgtEl>
                                      </p:cBhvr>
                                      <p:to x="100000" y="100000"/>
                                    </p:animScale>
                                    <p:animScale>
                                      <p:cBhvr>
                                        <p:cTn id="85" dur="13">
                                          <p:stCondLst>
                                            <p:cond delay="821"/>
                                          </p:stCondLst>
                                        </p:cTn>
                                        <p:tgtEl>
                                          <p:spTgt spid="44"/>
                                        </p:tgtEl>
                                      </p:cBhvr>
                                      <p:to x="100000" y="90000"/>
                                    </p:animScale>
                                    <p:animScale>
                                      <p:cBhvr>
                                        <p:cTn id="86" dur="83" decel="50000">
                                          <p:stCondLst>
                                            <p:cond delay="834"/>
                                          </p:stCondLst>
                                        </p:cTn>
                                        <p:tgtEl>
                                          <p:spTgt spid="44"/>
                                        </p:tgtEl>
                                      </p:cBhvr>
                                      <p:to x="100000" y="100000"/>
                                    </p:animScale>
                                    <p:animScale>
                                      <p:cBhvr>
                                        <p:cTn id="87" dur="13">
                                          <p:stCondLst>
                                            <p:cond delay="904"/>
                                          </p:stCondLst>
                                        </p:cTn>
                                        <p:tgtEl>
                                          <p:spTgt spid="44"/>
                                        </p:tgtEl>
                                      </p:cBhvr>
                                      <p:to x="100000" y="95000"/>
                                    </p:animScale>
                                    <p:animScale>
                                      <p:cBhvr>
                                        <p:cTn id="88" dur="83" decel="50000">
                                          <p:stCondLst>
                                            <p:cond delay="917"/>
                                          </p:stCondLst>
                                        </p:cTn>
                                        <p:tgtEl>
                                          <p:spTgt spid="44"/>
                                        </p:tgtEl>
                                      </p:cBhvr>
                                      <p:to x="100000" y="100000"/>
                                    </p:animScale>
                                  </p:childTnLst>
                                </p:cTn>
                              </p:par>
                              <p:par>
                                <p:cTn id="89" presetID="26" presetClass="entr" presetSubtype="0" fill="hold" grpId="0" nodeType="withEffect">
                                  <p:stCondLst>
                                    <p:cond delay="6800"/>
                                  </p:stCondLst>
                                  <p:iterate type="lt">
                                    <p:tmPct val="10000"/>
                                  </p:iterate>
                                  <p:childTnLst>
                                    <p:set>
                                      <p:cBhvr>
                                        <p:cTn id="90" dur="1" fill="hold">
                                          <p:stCondLst>
                                            <p:cond delay="0"/>
                                          </p:stCondLst>
                                        </p:cTn>
                                        <p:tgtEl>
                                          <p:spTgt spid="2"/>
                                        </p:tgtEl>
                                        <p:attrNameLst>
                                          <p:attrName>style.visibility</p:attrName>
                                        </p:attrNameLst>
                                      </p:cBhvr>
                                      <p:to>
                                        <p:strVal val="visible"/>
                                      </p:to>
                                    </p:set>
                                    <p:animEffect transition="in" filter="wipe(down)">
                                      <p:cBhvr>
                                        <p:cTn id="91" dur="290">
                                          <p:stCondLst>
                                            <p:cond delay="0"/>
                                          </p:stCondLst>
                                        </p:cTn>
                                        <p:tgtEl>
                                          <p:spTgt spid="2"/>
                                        </p:tgtEl>
                                      </p:cBhvr>
                                    </p:animEffect>
                                    <p:anim calcmode="lin" valueType="num">
                                      <p:cBhvr>
                                        <p:cTn id="92" dur="911"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93" dur="332"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94" dur="332" tmFilter="0, 0; 0.125,0.2665; 0.25,0.4; 0.375,0.465; 0.5,0.5;  0.625,0.535; 0.75,0.6; 0.875,0.7335; 1,1">
                                          <p:stCondLst>
                                            <p:cond delay="332"/>
                                          </p:stCondLst>
                                        </p:cTn>
                                        <p:tgtEl>
                                          <p:spTgt spid="2"/>
                                        </p:tgtEl>
                                        <p:attrNameLst>
                                          <p:attrName>ppt_y</p:attrName>
                                        </p:attrNameLst>
                                      </p:cBhvr>
                                      <p:tavLst>
                                        <p:tav tm="0" fmla="#ppt_y-sin(pi*$)/9">
                                          <p:val>
                                            <p:fltVal val="0"/>
                                          </p:val>
                                        </p:tav>
                                        <p:tav tm="100000">
                                          <p:val>
                                            <p:fltVal val="1"/>
                                          </p:val>
                                        </p:tav>
                                      </p:tavLst>
                                    </p:anim>
                                    <p:anim calcmode="lin" valueType="num">
                                      <p:cBhvr>
                                        <p:cTn id="95" dur="166" tmFilter="0, 0; 0.125,0.2665; 0.25,0.4; 0.375,0.465; 0.5,0.5;  0.625,0.535; 0.75,0.6; 0.875,0.7335; 1,1">
                                          <p:stCondLst>
                                            <p:cond delay="662"/>
                                          </p:stCondLst>
                                        </p:cTn>
                                        <p:tgtEl>
                                          <p:spTgt spid="2"/>
                                        </p:tgtEl>
                                        <p:attrNameLst>
                                          <p:attrName>ppt_y</p:attrName>
                                        </p:attrNameLst>
                                      </p:cBhvr>
                                      <p:tavLst>
                                        <p:tav tm="0" fmla="#ppt_y-sin(pi*$)/27">
                                          <p:val>
                                            <p:fltVal val="0"/>
                                          </p:val>
                                        </p:tav>
                                        <p:tav tm="100000">
                                          <p:val>
                                            <p:fltVal val="1"/>
                                          </p:val>
                                        </p:tav>
                                      </p:tavLst>
                                    </p:anim>
                                    <p:anim calcmode="lin" valueType="num">
                                      <p:cBhvr>
                                        <p:cTn id="96" dur="82" tmFilter="0, 0; 0.125,0.2665; 0.25,0.4; 0.375,0.465; 0.5,0.5;  0.625,0.535; 0.75,0.6; 0.875,0.7335; 1,1">
                                          <p:stCondLst>
                                            <p:cond delay="828"/>
                                          </p:stCondLst>
                                        </p:cTn>
                                        <p:tgtEl>
                                          <p:spTgt spid="2"/>
                                        </p:tgtEl>
                                        <p:attrNameLst>
                                          <p:attrName>ppt_y</p:attrName>
                                        </p:attrNameLst>
                                      </p:cBhvr>
                                      <p:tavLst>
                                        <p:tav tm="0" fmla="#ppt_y-sin(pi*$)/81">
                                          <p:val>
                                            <p:fltVal val="0"/>
                                          </p:val>
                                        </p:tav>
                                        <p:tav tm="100000">
                                          <p:val>
                                            <p:fltVal val="1"/>
                                          </p:val>
                                        </p:tav>
                                      </p:tavLst>
                                    </p:anim>
                                    <p:animScale>
                                      <p:cBhvr>
                                        <p:cTn id="97" dur="13">
                                          <p:stCondLst>
                                            <p:cond delay="325"/>
                                          </p:stCondLst>
                                        </p:cTn>
                                        <p:tgtEl>
                                          <p:spTgt spid="2"/>
                                        </p:tgtEl>
                                      </p:cBhvr>
                                      <p:to x="100000" y="60000"/>
                                    </p:animScale>
                                    <p:animScale>
                                      <p:cBhvr>
                                        <p:cTn id="98" dur="83" decel="50000">
                                          <p:stCondLst>
                                            <p:cond delay="338"/>
                                          </p:stCondLst>
                                        </p:cTn>
                                        <p:tgtEl>
                                          <p:spTgt spid="2"/>
                                        </p:tgtEl>
                                      </p:cBhvr>
                                      <p:to x="100000" y="100000"/>
                                    </p:animScale>
                                    <p:animScale>
                                      <p:cBhvr>
                                        <p:cTn id="99" dur="13">
                                          <p:stCondLst>
                                            <p:cond delay="656"/>
                                          </p:stCondLst>
                                        </p:cTn>
                                        <p:tgtEl>
                                          <p:spTgt spid="2"/>
                                        </p:tgtEl>
                                      </p:cBhvr>
                                      <p:to x="100000" y="80000"/>
                                    </p:animScale>
                                    <p:animScale>
                                      <p:cBhvr>
                                        <p:cTn id="100" dur="83" decel="50000">
                                          <p:stCondLst>
                                            <p:cond delay="669"/>
                                          </p:stCondLst>
                                        </p:cTn>
                                        <p:tgtEl>
                                          <p:spTgt spid="2"/>
                                        </p:tgtEl>
                                      </p:cBhvr>
                                      <p:to x="100000" y="100000"/>
                                    </p:animScale>
                                    <p:animScale>
                                      <p:cBhvr>
                                        <p:cTn id="101" dur="13">
                                          <p:stCondLst>
                                            <p:cond delay="821"/>
                                          </p:stCondLst>
                                        </p:cTn>
                                        <p:tgtEl>
                                          <p:spTgt spid="2"/>
                                        </p:tgtEl>
                                      </p:cBhvr>
                                      <p:to x="100000" y="90000"/>
                                    </p:animScale>
                                    <p:animScale>
                                      <p:cBhvr>
                                        <p:cTn id="102" dur="83" decel="50000">
                                          <p:stCondLst>
                                            <p:cond delay="834"/>
                                          </p:stCondLst>
                                        </p:cTn>
                                        <p:tgtEl>
                                          <p:spTgt spid="2"/>
                                        </p:tgtEl>
                                      </p:cBhvr>
                                      <p:to x="100000" y="100000"/>
                                    </p:animScale>
                                    <p:animScale>
                                      <p:cBhvr>
                                        <p:cTn id="103" dur="13">
                                          <p:stCondLst>
                                            <p:cond delay="904"/>
                                          </p:stCondLst>
                                        </p:cTn>
                                        <p:tgtEl>
                                          <p:spTgt spid="2"/>
                                        </p:tgtEl>
                                      </p:cBhvr>
                                      <p:to x="100000" y="95000"/>
                                    </p:animScale>
                                    <p:animScale>
                                      <p:cBhvr>
                                        <p:cTn id="104" dur="83" decel="50000">
                                          <p:stCondLst>
                                            <p:cond delay="917"/>
                                          </p:stCondLst>
                                        </p:cTn>
                                        <p:tgtEl>
                                          <p:spTgt spid="2"/>
                                        </p:tgtEl>
                                      </p:cBhvr>
                                      <p:to x="100000" y="100000"/>
                                    </p:animScale>
                                  </p:childTnLst>
                                </p:cTn>
                              </p:par>
                            </p:childTnLst>
                          </p:cTn>
                        </p:par>
                        <p:par>
                          <p:cTn id="105" fill="hold">
                            <p:stCondLst>
                              <p:cond delay="15650"/>
                            </p:stCondLst>
                            <p:childTnLst>
                              <p:par>
                                <p:cTn id="106" presetID="42" presetClass="entr" presetSubtype="0" fill="hold" nodeType="afterEffect">
                                  <p:stCondLst>
                                    <p:cond delay="0"/>
                                  </p:stCondLst>
                                  <p:childTnLst>
                                    <p:set>
                                      <p:cBhvr>
                                        <p:cTn id="107" dur="1" fill="hold">
                                          <p:stCondLst>
                                            <p:cond delay="0"/>
                                          </p:stCondLst>
                                        </p:cTn>
                                        <p:tgtEl>
                                          <p:spTgt spid="5123"/>
                                        </p:tgtEl>
                                        <p:attrNameLst>
                                          <p:attrName>style.visibility</p:attrName>
                                        </p:attrNameLst>
                                      </p:cBhvr>
                                      <p:to>
                                        <p:strVal val="visible"/>
                                      </p:to>
                                    </p:set>
                                    <p:animEffect transition="in" filter="fade">
                                      <p:cBhvr>
                                        <p:cTn id="108" dur="1000"/>
                                        <p:tgtEl>
                                          <p:spTgt spid="5123"/>
                                        </p:tgtEl>
                                      </p:cBhvr>
                                    </p:animEffect>
                                    <p:anim calcmode="lin" valueType="num">
                                      <p:cBhvr>
                                        <p:cTn id="109" dur="1000" fill="hold"/>
                                        <p:tgtEl>
                                          <p:spTgt spid="5123"/>
                                        </p:tgtEl>
                                        <p:attrNameLst>
                                          <p:attrName>ppt_x</p:attrName>
                                        </p:attrNameLst>
                                      </p:cBhvr>
                                      <p:tavLst>
                                        <p:tav tm="0">
                                          <p:val>
                                            <p:strVal val="#ppt_x"/>
                                          </p:val>
                                        </p:tav>
                                        <p:tav tm="100000">
                                          <p:val>
                                            <p:strVal val="#ppt_x"/>
                                          </p:val>
                                        </p:tav>
                                      </p:tavLst>
                                    </p:anim>
                                    <p:anim calcmode="lin" valueType="num">
                                      <p:cBhvr>
                                        <p:cTn id="110" dur="1000" fill="hold"/>
                                        <p:tgtEl>
                                          <p:spTgt spid="5123"/>
                                        </p:tgtEl>
                                        <p:attrNameLst>
                                          <p:attrName>ppt_y</p:attrName>
                                        </p:attrNameLst>
                                      </p:cBhvr>
                                      <p:tavLst>
                                        <p:tav tm="0">
                                          <p:val>
                                            <p:strVal val="#ppt_y+.1"/>
                                          </p:val>
                                        </p:tav>
                                        <p:tav tm="100000">
                                          <p:val>
                                            <p:strVal val="#ppt_y"/>
                                          </p:val>
                                        </p:tav>
                                      </p:tavLst>
                                    </p:anim>
                                  </p:childTnLst>
                                </p:cTn>
                              </p:par>
                              <p:par>
                                <p:cTn id="111" presetID="42" presetClass="entr" presetSubtype="0" fill="hold" grpId="0" nodeType="withEffect">
                                  <p:stCondLst>
                                    <p:cond delay="1000"/>
                                  </p:stCondLst>
                                  <p:childTnLst>
                                    <p:set>
                                      <p:cBhvr>
                                        <p:cTn id="112" dur="1" fill="hold">
                                          <p:stCondLst>
                                            <p:cond delay="0"/>
                                          </p:stCondLst>
                                        </p:cTn>
                                        <p:tgtEl>
                                          <p:spTgt spid="19"/>
                                        </p:tgtEl>
                                        <p:attrNameLst>
                                          <p:attrName>style.visibility</p:attrName>
                                        </p:attrNameLst>
                                      </p:cBhvr>
                                      <p:to>
                                        <p:strVal val="visible"/>
                                      </p:to>
                                    </p:set>
                                    <p:animEffect transition="in" filter="fade">
                                      <p:cBhvr>
                                        <p:cTn id="113" dur="1000"/>
                                        <p:tgtEl>
                                          <p:spTgt spid="19"/>
                                        </p:tgtEl>
                                      </p:cBhvr>
                                    </p:animEffect>
                                    <p:anim calcmode="lin" valueType="num">
                                      <p:cBhvr>
                                        <p:cTn id="114" dur="1000" fill="hold"/>
                                        <p:tgtEl>
                                          <p:spTgt spid="19"/>
                                        </p:tgtEl>
                                        <p:attrNameLst>
                                          <p:attrName>ppt_x</p:attrName>
                                        </p:attrNameLst>
                                      </p:cBhvr>
                                      <p:tavLst>
                                        <p:tav tm="0">
                                          <p:val>
                                            <p:strVal val="#ppt_x"/>
                                          </p:val>
                                        </p:tav>
                                        <p:tav tm="100000">
                                          <p:val>
                                            <p:strVal val="#ppt_x"/>
                                          </p:val>
                                        </p:tav>
                                      </p:tavLst>
                                    </p:anim>
                                    <p:anim calcmode="lin" valueType="num">
                                      <p:cBhvr>
                                        <p:cTn id="115" dur="1000" fill="hold"/>
                                        <p:tgtEl>
                                          <p:spTgt spid="19"/>
                                        </p:tgtEl>
                                        <p:attrNameLst>
                                          <p:attrName>ppt_y</p:attrName>
                                        </p:attrNameLst>
                                      </p:cBhvr>
                                      <p:tavLst>
                                        <p:tav tm="0">
                                          <p:val>
                                            <p:strVal val="#ppt_y+.1"/>
                                          </p:val>
                                        </p:tav>
                                        <p:tav tm="100000">
                                          <p:val>
                                            <p:strVal val="#ppt_y"/>
                                          </p:val>
                                        </p:tav>
                                      </p:tavLst>
                                    </p:anim>
                                  </p:childTnLst>
                                </p:cTn>
                              </p:par>
                              <p:par>
                                <p:cTn id="116" presetID="42" presetClass="entr" presetSubtype="0" fill="hold" nodeType="withEffect">
                                  <p:stCondLst>
                                    <p:cond delay="2200"/>
                                  </p:stCondLst>
                                  <p:childTnLst>
                                    <p:set>
                                      <p:cBhvr>
                                        <p:cTn id="117" dur="1" fill="hold">
                                          <p:stCondLst>
                                            <p:cond delay="0"/>
                                          </p:stCondLst>
                                        </p:cTn>
                                        <p:tgtEl>
                                          <p:spTgt spid="2056"/>
                                        </p:tgtEl>
                                        <p:attrNameLst>
                                          <p:attrName>style.visibility</p:attrName>
                                        </p:attrNameLst>
                                      </p:cBhvr>
                                      <p:to>
                                        <p:strVal val="visible"/>
                                      </p:to>
                                    </p:set>
                                    <p:animEffect transition="in" filter="fade">
                                      <p:cBhvr>
                                        <p:cTn id="118" dur="1000"/>
                                        <p:tgtEl>
                                          <p:spTgt spid="2056"/>
                                        </p:tgtEl>
                                      </p:cBhvr>
                                    </p:animEffect>
                                    <p:anim calcmode="lin" valueType="num">
                                      <p:cBhvr>
                                        <p:cTn id="119" dur="1000" fill="hold"/>
                                        <p:tgtEl>
                                          <p:spTgt spid="2056"/>
                                        </p:tgtEl>
                                        <p:attrNameLst>
                                          <p:attrName>ppt_x</p:attrName>
                                        </p:attrNameLst>
                                      </p:cBhvr>
                                      <p:tavLst>
                                        <p:tav tm="0">
                                          <p:val>
                                            <p:strVal val="#ppt_x"/>
                                          </p:val>
                                        </p:tav>
                                        <p:tav tm="100000">
                                          <p:val>
                                            <p:strVal val="#ppt_x"/>
                                          </p:val>
                                        </p:tav>
                                      </p:tavLst>
                                    </p:anim>
                                    <p:anim calcmode="lin" valueType="num">
                                      <p:cBhvr>
                                        <p:cTn id="120" dur="1000" fill="hold"/>
                                        <p:tgtEl>
                                          <p:spTgt spid="2056"/>
                                        </p:tgtEl>
                                        <p:attrNameLst>
                                          <p:attrName>ppt_y</p:attrName>
                                        </p:attrNameLst>
                                      </p:cBhvr>
                                      <p:tavLst>
                                        <p:tav tm="0">
                                          <p:val>
                                            <p:strVal val="#ppt_y+.1"/>
                                          </p:val>
                                        </p:tav>
                                        <p:tav tm="100000">
                                          <p:val>
                                            <p:strVal val="#ppt_y"/>
                                          </p:val>
                                        </p:tav>
                                      </p:tavLst>
                                    </p:anim>
                                  </p:childTnLst>
                                </p:cTn>
                              </p:par>
                            </p:childTnLst>
                          </p:cTn>
                        </p:par>
                        <p:par>
                          <p:cTn id="121" fill="hold">
                            <p:stCondLst>
                              <p:cond delay="18850"/>
                            </p:stCondLst>
                            <p:childTnLst>
                              <p:par>
                                <p:cTn id="122" presetID="42" presetClass="entr" presetSubtype="0" fill="hold" grpId="0" nodeType="afterEffect">
                                  <p:stCondLst>
                                    <p:cond delay="0"/>
                                  </p:stCondLst>
                                  <p:childTnLst>
                                    <p:set>
                                      <p:cBhvr>
                                        <p:cTn id="123" dur="1" fill="hold">
                                          <p:stCondLst>
                                            <p:cond delay="0"/>
                                          </p:stCondLst>
                                        </p:cTn>
                                        <p:tgtEl>
                                          <p:spTgt spid="15"/>
                                        </p:tgtEl>
                                        <p:attrNameLst>
                                          <p:attrName>style.visibility</p:attrName>
                                        </p:attrNameLst>
                                      </p:cBhvr>
                                      <p:to>
                                        <p:strVal val="visible"/>
                                      </p:to>
                                    </p:set>
                                    <p:animEffect transition="in" filter="fade">
                                      <p:cBhvr>
                                        <p:cTn id="124" dur="1000"/>
                                        <p:tgtEl>
                                          <p:spTgt spid="15"/>
                                        </p:tgtEl>
                                      </p:cBhvr>
                                    </p:animEffect>
                                    <p:anim calcmode="lin" valueType="num">
                                      <p:cBhvr>
                                        <p:cTn id="125" dur="1000" fill="hold"/>
                                        <p:tgtEl>
                                          <p:spTgt spid="15"/>
                                        </p:tgtEl>
                                        <p:attrNameLst>
                                          <p:attrName>ppt_x</p:attrName>
                                        </p:attrNameLst>
                                      </p:cBhvr>
                                      <p:tavLst>
                                        <p:tav tm="0">
                                          <p:val>
                                            <p:strVal val="#ppt_x"/>
                                          </p:val>
                                        </p:tav>
                                        <p:tav tm="100000">
                                          <p:val>
                                            <p:strVal val="#ppt_x"/>
                                          </p:val>
                                        </p:tav>
                                      </p:tavLst>
                                    </p:anim>
                                    <p:anim calcmode="lin" valueType="num">
                                      <p:cBhvr>
                                        <p:cTn id="126" dur="1000" fill="hold"/>
                                        <p:tgtEl>
                                          <p:spTgt spid="15"/>
                                        </p:tgtEl>
                                        <p:attrNameLst>
                                          <p:attrName>ppt_y</p:attrName>
                                        </p:attrNameLst>
                                      </p:cBhvr>
                                      <p:tavLst>
                                        <p:tav tm="0">
                                          <p:val>
                                            <p:strVal val="#ppt_y+.1"/>
                                          </p:val>
                                        </p:tav>
                                        <p:tav tm="100000">
                                          <p:val>
                                            <p:strVal val="#ppt_y"/>
                                          </p:val>
                                        </p:tav>
                                      </p:tavLst>
                                    </p:anim>
                                  </p:childTnLst>
                                </p:cTn>
                              </p:par>
                            </p:childTnLst>
                          </p:cTn>
                        </p:par>
                        <p:par>
                          <p:cTn id="127" fill="hold">
                            <p:stCondLst>
                              <p:cond delay="19850"/>
                            </p:stCondLst>
                            <p:childTnLst>
                              <p:par>
                                <p:cTn id="128" presetID="45" presetClass="entr" presetSubtype="0" fill="hold" nodeType="afterEffect">
                                  <p:stCondLst>
                                    <p:cond delay="1000"/>
                                  </p:stCondLst>
                                  <p:childTnLst>
                                    <p:set>
                                      <p:cBhvr>
                                        <p:cTn id="129" dur="1" fill="hold">
                                          <p:stCondLst>
                                            <p:cond delay="0"/>
                                          </p:stCondLst>
                                        </p:cTn>
                                        <p:tgtEl>
                                          <p:spTgt spid="3"/>
                                        </p:tgtEl>
                                        <p:attrNameLst>
                                          <p:attrName>style.visibility</p:attrName>
                                        </p:attrNameLst>
                                      </p:cBhvr>
                                      <p:to>
                                        <p:strVal val="visible"/>
                                      </p:to>
                                    </p:set>
                                    <p:animEffect transition="in" filter="fade">
                                      <p:cBhvr>
                                        <p:cTn id="130" dur="2000"/>
                                        <p:tgtEl>
                                          <p:spTgt spid="3"/>
                                        </p:tgtEl>
                                      </p:cBhvr>
                                    </p:animEffect>
                                    <p:anim calcmode="lin" valueType="num">
                                      <p:cBhvr>
                                        <p:cTn id="131" dur="2000" fill="hold"/>
                                        <p:tgtEl>
                                          <p:spTgt spid="3"/>
                                        </p:tgtEl>
                                        <p:attrNameLst>
                                          <p:attrName>ppt_w</p:attrName>
                                        </p:attrNameLst>
                                      </p:cBhvr>
                                      <p:tavLst>
                                        <p:tav tm="0" fmla="#ppt_w*sin(2.5*pi*$)">
                                          <p:val>
                                            <p:fltVal val="0"/>
                                          </p:val>
                                        </p:tav>
                                        <p:tav tm="100000">
                                          <p:val>
                                            <p:fltVal val="1"/>
                                          </p:val>
                                        </p:tav>
                                      </p:tavLst>
                                    </p:anim>
                                    <p:anim calcmode="lin" valueType="num">
                                      <p:cBhvr>
                                        <p:cTn id="132" dur="2000" fill="hold"/>
                                        <p:tgtEl>
                                          <p:spTgt spid="3"/>
                                        </p:tgtEl>
                                        <p:attrNameLst>
                                          <p:attrName>ppt_h</p:attrName>
                                        </p:attrNameLst>
                                      </p:cBhvr>
                                      <p:tavLst>
                                        <p:tav tm="0">
                                          <p:val>
                                            <p:strVal val="#ppt_h"/>
                                          </p:val>
                                        </p:tav>
                                        <p:tav tm="100000">
                                          <p:val>
                                            <p:strVal val="#ppt_h"/>
                                          </p:val>
                                        </p:tav>
                                      </p:tavLst>
                                    </p:anim>
                                  </p:childTnLst>
                                </p:cTn>
                              </p:par>
                            </p:childTnLst>
                          </p:cTn>
                        </p:par>
                        <p:par>
                          <p:cTn id="133" fill="hold">
                            <p:stCondLst>
                              <p:cond delay="22850"/>
                            </p:stCondLst>
                            <p:childTnLst>
                              <p:par>
                                <p:cTn id="134" presetID="42" presetClass="entr" presetSubtype="0" fill="hold" grpId="0" nodeType="afterEffect">
                                  <p:stCondLst>
                                    <p:cond delay="0"/>
                                  </p:stCondLst>
                                  <p:childTnLst>
                                    <p:set>
                                      <p:cBhvr>
                                        <p:cTn id="135" dur="1" fill="hold">
                                          <p:stCondLst>
                                            <p:cond delay="0"/>
                                          </p:stCondLst>
                                        </p:cTn>
                                        <p:tgtEl>
                                          <p:spTgt spid="16"/>
                                        </p:tgtEl>
                                        <p:attrNameLst>
                                          <p:attrName>style.visibility</p:attrName>
                                        </p:attrNameLst>
                                      </p:cBhvr>
                                      <p:to>
                                        <p:strVal val="visible"/>
                                      </p:to>
                                    </p:set>
                                    <p:animEffect transition="in" filter="fade">
                                      <p:cBhvr>
                                        <p:cTn id="136" dur="1000"/>
                                        <p:tgtEl>
                                          <p:spTgt spid="16"/>
                                        </p:tgtEl>
                                      </p:cBhvr>
                                    </p:animEffect>
                                    <p:anim calcmode="lin" valueType="num">
                                      <p:cBhvr>
                                        <p:cTn id="137" dur="1000" fill="hold"/>
                                        <p:tgtEl>
                                          <p:spTgt spid="16"/>
                                        </p:tgtEl>
                                        <p:attrNameLst>
                                          <p:attrName>ppt_x</p:attrName>
                                        </p:attrNameLst>
                                      </p:cBhvr>
                                      <p:tavLst>
                                        <p:tav tm="0">
                                          <p:val>
                                            <p:strVal val="#ppt_x"/>
                                          </p:val>
                                        </p:tav>
                                        <p:tav tm="100000">
                                          <p:val>
                                            <p:strVal val="#ppt_x"/>
                                          </p:val>
                                        </p:tav>
                                      </p:tavLst>
                                    </p:anim>
                                    <p:anim calcmode="lin" valueType="num">
                                      <p:cBhvr>
                                        <p:cTn id="138" dur="1000" fill="hold"/>
                                        <p:tgtEl>
                                          <p:spTgt spid="16"/>
                                        </p:tgtEl>
                                        <p:attrNameLst>
                                          <p:attrName>ppt_y</p:attrName>
                                        </p:attrNameLst>
                                      </p:cBhvr>
                                      <p:tavLst>
                                        <p:tav tm="0">
                                          <p:val>
                                            <p:strVal val="#ppt_y+.1"/>
                                          </p:val>
                                        </p:tav>
                                        <p:tav tm="100000">
                                          <p:val>
                                            <p:strVal val="#ppt_y"/>
                                          </p:val>
                                        </p:tav>
                                      </p:tavLst>
                                    </p:anim>
                                  </p:childTnLst>
                                </p:cTn>
                              </p:par>
                            </p:childTnLst>
                          </p:cTn>
                        </p:par>
                        <p:par>
                          <p:cTn id="139" fill="hold">
                            <p:stCondLst>
                              <p:cond delay="23850"/>
                            </p:stCondLst>
                            <p:childTnLst>
                              <p:par>
                                <p:cTn id="140" presetID="45" presetClass="entr" presetSubtype="0" fill="hold" nodeType="afterEffect">
                                  <p:stCondLst>
                                    <p:cond delay="1500"/>
                                  </p:stCondLst>
                                  <p:childTnLst>
                                    <p:set>
                                      <p:cBhvr>
                                        <p:cTn id="141" dur="1" fill="hold">
                                          <p:stCondLst>
                                            <p:cond delay="0"/>
                                          </p:stCondLst>
                                        </p:cTn>
                                        <p:tgtEl>
                                          <p:spTgt spid="20"/>
                                        </p:tgtEl>
                                        <p:attrNameLst>
                                          <p:attrName>style.visibility</p:attrName>
                                        </p:attrNameLst>
                                      </p:cBhvr>
                                      <p:to>
                                        <p:strVal val="visible"/>
                                      </p:to>
                                    </p:set>
                                    <p:animEffect transition="in" filter="fade">
                                      <p:cBhvr>
                                        <p:cTn id="142" dur="2000"/>
                                        <p:tgtEl>
                                          <p:spTgt spid="20"/>
                                        </p:tgtEl>
                                      </p:cBhvr>
                                    </p:animEffect>
                                    <p:anim calcmode="lin" valueType="num">
                                      <p:cBhvr>
                                        <p:cTn id="143" dur="2000" fill="hold"/>
                                        <p:tgtEl>
                                          <p:spTgt spid="20"/>
                                        </p:tgtEl>
                                        <p:attrNameLst>
                                          <p:attrName>ppt_w</p:attrName>
                                        </p:attrNameLst>
                                      </p:cBhvr>
                                      <p:tavLst>
                                        <p:tav tm="0" fmla="#ppt_w*sin(2.5*pi*$)">
                                          <p:val>
                                            <p:fltVal val="0"/>
                                          </p:val>
                                        </p:tav>
                                        <p:tav tm="100000">
                                          <p:val>
                                            <p:fltVal val="1"/>
                                          </p:val>
                                        </p:tav>
                                      </p:tavLst>
                                    </p:anim>
                                    <p:anim calcmode="lin" valueType="num">
                                      <p:cBhvr>
                                        <p:cTn id="144" dur="2000" fill="hold"/>
                                        <p:tgtEl>
                                          <p:spTgt spid="20"/>
                                        </p:tgtEl>
                                        <p:attrNameLst>
                                          <p:attrName>ppt_h</p:attrName>
                                        </p:attrNameLst>
                                      </p:cBhvr>
                                      <p:tavLst>
                                        <p:tav tm="0">
                                          <p:val>
                                            <p:strVal val="#ppt_h"/>
                                          </p:val>
                                        </p:tav>
                                        <p:tav tm="100000">
                                          <p:val>
                                            <p:strVal val="#ppt_h"/>
                                          </p:val>
                                        </p:tav>
                                      </p:tavLst>
                                    </p:anim>
                                  </p:childTnLst>
                                </p:cTn>
                              </p:par>
                              <p:par>
                                <p:cTn id="145" presetID="10" presetClass="entr" presetSubtype="0" fill="hold" grpId="0" nodeType="withEffect">
                                  <p:stCondLst>
                                    <p:cond delay="1500"/>
                                  </p:stCondLst>
                                  <p:childTnLst>
                                    <p:set>
                                      <p:cBhvr>
                                        <p:cTn id="146" dur="1" fill="hold">
                                          <p:stCondLst>
                                            <p:cond delay="0"/>
                                          </p:stCondLst>
                                        </p:cTn>
                                        <p:tgtEl>
                                          <p:spTgt spid="21"/>
                                        </p:tgtEl>
                                        <p:attrNameLst>
                                          <p:attrName>style.visibility</p:attrName>
                                        </p:attrNameLst>
                                      </p:cBhvr>
                                      <p:to>
                                        <p:strVal val="visible"/>
                                      </p:to>
                                    </p:set>
                                    <p:animEffect transition="in" filter="fade">
                                      <p:cBhvr>
                                        <p:cTn id="147" dur="500"/>
                                        <p:tgtEl>
                                          <p:spTgt spid="21"/>
                                        </p:tgtEl>
                                      </p:cBhvr>
                                    </p:animEffect>
                                  </p:childTnLst>
                                </p:cTn>
                              </p:par>
                            </p:childTnLst>
                          </p:cTn>
                        </p:par>
                        <p:par>
                          <p:cTn id="148" fill="hold">
                            <p:stCondLst>
                              <p:cond delay="27350"/>
                            </p:stCondLst>
                            <p:childTnLst>
                              <p:par>
                                <p:cTn id="149" presetID="45" presetClass="entr" presetSubtype="0" fill="hold" nodeType="afterEffect">
                                  <p:stCondLst>
                                    <p:cond delay="1500"/>
                                  </p:stCondLst>
                                  <p:childTnLst>
                                    <p:set>
                                      <p:cBhvr>
                                        <p:cTn id="150" dur="1" fill="hold">
                                          <p:stCondLst>
                                            <p:cond delay="0"/>
                                          </p:stCondLst>
                                        </p:cTn>
                                        <p:tgtEl>
                                          <p:spTgt spid="22"/>
                                        </p:tgtEl>
                                        <p:attrNameLst>
                                          <p:attrName>style.visibility</p:attrName>
                                        </p:attrNameLst>
                                      </p:cBhvr>
                                      <p:to>
                                        <p:strVal val="visible"/>
                                      </p:to>
                                    </p:set>
                                    <p:animEffect transition="in" filter="fade">
                                      <p:cBhvr>
                                        <p:cTn id="151" dur="2000"/>
                                        <p:tgtEl>
                                          <p:spTgt spid="22"/>
                                        </p:tgtEl>
                                      </p:cBhvr>
                                    </p:animEffect>
                                    <p:anim calcmode="lin" valueType="num">
                                      <p:cBhvr>
                                        <p:cTn id="152" dur="2000" fill="hold"/>
                                        <p:tgtEl>
                                          <p:spTgt spid="22"/>
                                        </p:tgtEl>
                                        <p:attrNameLst>
                                          <p:attrName>ppt_w</p:attrName>
                                        </p:attrNameLst>
                                      </p:cBhvr>
                                      <p:tavLst>
                                        <p:tav tm="0" fmla="#ppt_w*sin(2.5*pi*$)">
                                          <p:val>
                                            <p:fltVal val="0"/>
                                          </p:val>
                                        </p:tav>
                                        <p:tav tm="100000">
                                          <p:val>
                                            <p:fltVal val="1"/>
                                          </p:val>
                                        </p:tav>
                                      </p:tavLst>
                                    </p:anim>
                                    <p:anim calcmode="lin" valueType="num">
                                      <p:cBhvr>
                                        <p:cTn id="153" dur="2000" fill="hold"/>
                                        <p:tgtEl>
                                          <p:spTgt spid="22"/>
                                        </p:tgtEl>
                                        <p:attrNameLst>
                                          <p:attrName>ppt_h</p:attrName>
                                        </p:attrNameLst>
                                      </p:cBhvr>
                                      <p:tavLst>
                                        <p:tav tm="0">
                                          <p:val>
                                            <p:strVal val="#ppt_h"/>
                                          </p:val>
                                        </p:tav>
                                        <p:tav tm="100000">
                                          <p:val>
                                            <p:strVal val="#ppt_h"/>
                                          </p:val>
                                        </p:tav>
                                      </p:tavLst>
                                    </p:anim>
                                  </p:childTnLst>
                                </p:cTn>
                              </p:par>
                              <p:par>
                                <p:cTn id="154" presetID="10" presetClass="entr" presetSubtype="0" fill="hold" grpId="0" nodeType="withEffect">
                                  <p:stCondLst>
                                    <p:cond delay="1500"/>
                                  </p:stCondLst>
                                  <p:childTnLst>
                                    <p:set>
                                      <p:cBhvr>
                                        <p:cTn id="155" dur="1" fill="hold">
                                          <p:stCondLst>
                                            <p:cond delay="0"/>
                                          </p:stCondLst>
                                        </p:cTn>
                                        <p:tgtEl>
                                          <p:spTgt spid="23"/>
                                        </p:tgtEl>
                                        <p:attrNameLst>
                                          <p:attrName>style.visibility</p:attrName>
                                        </p:attrNameLst>
                                      </p:cBhvr>
                                      <p:to>
                                        <p:strVal val="visible"/>
                                      </p:to>
                                    </p:set>
                                    <p:animEffect transition="in" filter="fade">
                                      <p:cBhvr>
                                        <p:cTn id="156" dur="500"/>
                                        <p:tgtEl>
                                          <p:spTgt spid="23"/>
                                        </p:tgtEl>
                                      </p:cBhvr>
                                    </p:animEffect>
                                  </p:childTnLst>
                                </p:cTn>
                              </p:par>
                            </p:childTnLst>
                          </p:cTn>
                        </p:par>
                        <p:par>
                          <p:cTn id="157" fill="hold">
                            <p:stCondLst>
                              <p:cond delay="30850"/>
                            </p:stCondLst>
                            <p:childTnLst>
                              <p:par>
                                <p:cTn id="158" presetID="45" presetClass="entr" presetSubtype="0" fill="hold" nodeType="afterEffect">
                                  <p:stCondLst>
                                    <p:cond delay="1500"/>
                                  </p:stCondLst>
                                  <p:childTnLst>
                                    <p:set>
                                      <p:cBhvr>
                                        <p:cTn id="159" dur="1" fill="hold">
                                          <p:stCondLst>
                                            <p:cond delay="0"/>
                                          </p:stCondLst>
                                        </p:cTn>
                                        <p:tgtEl>
                                          <p:spTgt spid="24"/>
                                        </p:tgtEl>
                                        <p:attrNameLst>
                                          <p:attrName>style.visibility</p:attrName>
                                        </p:attrNameLst>
                                      </p:cBhvr>
                                      <p:to>
                                        <p:strVal val="visible"/>
                                      </p:to>
                                    </p:set>
                                    <p:animEffect transition="in" filter="fade">
                                      <p:cBhvr>
                                        <p:cTn id="160" dur="2000"/>
                                        <p:tgtEl>
                                          <p:spTgt spid="24"/>
                                        </p:tgtEl>
                                      </p:cBhvr>
                                    </p:animEffect>
                                    <p:anim calcmode="lin" valueType="num">
                                      <p:cBhvr>
                                        <p:cTn id="161" dur="2000" fill="hold"/>
                                        <p:tgtEl>
                                          <p:spTgt spid="24"/>
                                        </p:tgtEl>
                                        <p:attrNameLst>
                                          <p:attrName>ppt_w</p:attrName>
                                        </p:attrNameLst>
                                      </p:cBhvr>
                                      <p:tavLst>
                                        <p:tav tm="0" fmla="#ppt_w*sin(2.5*pi*$)">
                                          <p:val>
                                            <p:fltVal val="0"/>
                                          </p:val>
                                        </p:tav>
                                        <p:tav tm="100000">
                                          <p:val>
                                            <p:fltVal val="1"/>
                                          </p:val>
                                        </p:tav>
                                      </p:tavLst>
                                    </p:anim>
                                    <p:anim calcmode="lin" valueType="num">
                                      <p:cBhvr>
                                        <p:cTn id="162" dur="2000" fill="hold"/>
                                        <p:tgtEl>
                                          <p:spTgt spid="24"/>
                                        </p:tgtEl>
                                        <p:attrNameLst>
                                          <p:attrName>ppt_h</p:attrName>
                                        </p:attrNameLst>
                                      </p:cBhvr>
                                      <p:tavLst>
                                        <p:tav tm="0">
                                          <p:val>
                                            <p:strVal val="#ppt_h"/>
                                          </p:val>
                                        </p:tav>
                                        <p:tav tm="100000">
                                          <p:val>
                                            <p:strVal val="#ppt_h"/>
                                          </p:val>
                                        </p:tav>
                                      </p:tavLst>
                                    </p:anim>
                                  </p:childTnLst>
                                </p:cTn>
                              </p:par>
                              <p:par>
                                <p:cTn id="163" presetID="10" presetClass="entr" presetSubtype="0" fill="hold" grpId="0" nodeType="withEffect">
                                  <p:stCondLst>
                                    <p:cond delay="1500"/>
                                  </p:stCondLst>
                                  <p:childTnLst>
                                    <p:set>
                                      <p:cBhvr>
                                        <p:cTn id="164" dur="1" fill="hold">
                                          <p:stCondLst>
                                            <p:cond delay="0"/>
                                          </p:stCondLst>
                                        </p:cTn>
                                        <p:tgtEl>
                                          <p:spTgt spid="25"/>
                                        </p:tgtEl>
                                        <p:attrNameLst>
                                          <p:attrName>style.visibility</p:attrName>
                                        </p:attrNameLst>
                                      </p:cBhvr>
                                      <p:to>
                                        <p:strVal val="visible"/>
                                      </p:to>
                                    </p:set>
                                    <p:animEffect transition="in" filter="fade">
                                      <p:cBhvr>
                                        <p:cTn id="165"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audio>
              <p:cMediaNode vol="80000" numSld="9">
                <p:cTn id="166" repeatCount="indefinite" fill="hold" display="0">
                  <p:stCondLst>
                    <p:cond delay="indefinite"/>
                  </p:stCondLst>
                  <p:endCondLst>
                    <p:cond evt="onStopAudio" delay="0">
                      <p:tgtEl>
                        <p:sldTgt/>
                      </p:tgtEl>
                    </p:cond>
                  </p:endCondLst>
                </p:cTn>
                <p:tgtEl>
                  <p:spTgt spid="5"/>
                </p:tgtEl>
              </p:cMediaNode>
            </p:audio>
          </p:childTnLst>
        </p:cTn>
      </p:par>
    </p:tnLst>
    <p:bldLst>
      <p:bldP spid="6" grpId="0" build="p"/>
      <p:bldP spid="10" grpId="0"/>
      <p:bldP spid="34" grpId="0"/>
      <p:bldP spid="19" grpId="0" animBg="1"/>
      <p:bldP spid="44" grpId="0"/>
      <p:bldP spid="2" grpId="0"/>
      <p:bldP spid="15" grpId="0" animBg="1"/>
      <p:bldP spid="16" grpId="0" animBg="1"/>
      <p:bldP spid="21" grpId="0" animBg="1"/>
      <p:bldP spid="23" grpId="0" animBg="1"/>
      <p:bldP spid="25" grpId="0" animBg="1"/>
      <p:bldP spid="17" grpId="0" animBg="1"/>
      <p:bldP spid="17" grpId="1" animBg="1"/>
      <p:bldP spid="17" grpId="2" animBg="1"/>
      <p:bldP spid="17" grpId="3" animBg="1"/>
      <p:bldP spid="17" grpId="4" animBg="1"/>
      <p:bldP spid="26" grpId="0"/>
    </p:bldLst>
  </p:timing>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1031" name="Picture 7"/>
          <p:cNvPicPr>
            <a:picLocks noChangeAspect="1" noChangeArrowheads="1"/>
          </p:cNvPicPr>
          <p:nvPr/>
        </p:nvPicPr>
        <p:blipFill>
          <a:blip r:embed="rId3" cstate="screen">
            <a:extLst>
              <a:ext uri="{28A0092B-C50C-407E-A947-70E740481C1C}">
                <a14:useLocalDpi xmlns:a14="http://schemas.microsoft.com/office/drawing/2010/main"/>
              </a:ext>
            </a:extLst>
          </a:blip>
          <a:stretch>
            <a:fillRect/>
          </a:stretch>
        </p:blipFill>
        <p:spPr bwMode="auto">
          <a:xfrm>
            <a:off x="3059832" y="2458028"/>
            <a:ext cx="1944216" cy="1944216"/>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5 Rectángulo"/>
          <p:cNvSpPr/>
          <p:nvPr/>
        </p:nvSpPr>
        <p:spPr>
          <a:xfrm>
            <a:off x="3059832" y="610227"/>
            <a:ext cx="5767937" cy="1015663"/>
          </a:xfrm>
          <a:prstGeom prst="rect">
            <a:avLst/>
          </a:prstGeom>
        </p:spPr>
        <p:txBody>
          <a:bodyPr wrap="square">
            <a:spAutoFit/>
          </a:bodyPr>
          <a:lstStyle/>
          <a:p>
            <a:pPr algn="just"/>
            <a:r>
              <a:rPr lang="es-AR" dirty="0">
                <a:solidFill>
                  <a:schemeClr val="accent3">
                    <a:lumMod val="60000"/>
                    <a:lumOff val="40000"/>
                  </a:schemeClr>
                </a:solidFill>
              </a:rPr>
              <a:t>Quina o Cascarilla </a:t>
            </a:r>
            <a:r>
              <a:rPr lang="es-AR" dirty="0" smtClean="0">
                <a:solidFill>
                  <a:schemeClr val="bg1"/>
                </a:solidFill>
              </a:rPr>
              <a:t>- </a:t>
            </a:r>
            <a:r>
              <a:rPr lang="es-AR" i="1" dirty="0" smtClean="0">
                <a:solidFill>
                  <a:schemeClr val="bg1"/>
                </a:solidFill>
              </a:rPr>
              <a:t>(</a:t>
            </a:r>
            <a:r>
              <a:rPr lang="es-ES" i="1" dirty="0" err="1" smtClean="0">
                <a:solidFill>
                  <a:schemeClr val="bg1"/>
                </a:solidFill>
              </a:rPr>
              <a:t>Cinchona</a:t>
            </a:r>
            <a:r>
              <a:rPr lang="es-ES" i="1" dirty="0" smtClean="0">
                <a:solidFill>
                  <a:schemeClr val="bg1"/>
                </a:solidFill>
              </a:rPr>
              <a:t> </a:t>
            </a:r>
            <a:r>
              <a:rPr lang="es-ES" i="1" dirty="0" err="1" smtClean="0">
                <a:solidFill>
                  <a:schemeClr val="bg1"/>
                </a:solidFill>
              </a:rPr>
              <a:t>officinalis</a:t>
            </a:r>
            <a:r>
              <a:rPr lang="es-ES" i="1" dirty="0" smtClean="0">
                <a:solidFill>
                  <a:schemeClr val="bg1"/>
                </a:solidFill>
              </a:rPr>
              <a:t>)</a:t>
            </a:r>
          </a:p>
          <a:p>
            <a:pPr algn="just"/>
            <a:r>
              <a:rPr lang="es-AR" sz="1400" dirty="0" smtClean="0">
                <a:solidFill>
                  <a:schemeClr val="bg1"/>
                </a:solidFill>
              </a:rPr>
              <a:t>Es una planta medicinal, una de las varias especies de </a:t>
            </a:r>
            <a:r>
              <a:rPr lang="es-AR" sz="1400" dirty="0" err="1" smtClean="0">
                <a:solidFill>
                  <a:schemeClr val="bg1"/>
                </a:solidFill>
              </a:rPr>
              <a:t>Cinchona</a:t>
            </a:r>
            <a:r>
              <a:rPr lang="es-AR" sz="1400" dirty="0" smtClean="0">
                <a:solidFill>
                  <a:schemeClr val="bg1"/>
                </a:solidFill>
              </a:rPr>
              <a:t> utilizadas para la producción de quinina, que es un agente contra la fiebre. Es especialmente útil en la prevención y tratamiento de la malaria.</a:t>
            </a:r>
            <a:endParaRPr lang="es-ES" sz="1400" dirty="0">
              <a:solidFill>
                <a:schemeClr val="bg1"/>
              </a:solidFill>
            </a:endParaRPr>
          </a:p>
        </p:txBody>
      </p:sp>
      <p:sp>
        <p:nvSpPr>
          <p:cNvPr id="18" name="17 Rectángulo"/>
          <p:cNvSpPr/>
          <p:nvPr/>
        </p:nvSpPr>
        <p:spPr>
          <a:xfrm>
            <a:off x="-2347846" y="3109199"/>
            <a:ext cx="2226892" cy="523220"/>
          </a:xfrm>
          <a:prstGeom prst="rect">
            <a:avLst/>
          </a:prstGeom>
        </p:spPr>
        <p:txBody>
          <a:bodyPr wrap="none">
            <a:spAutoFit/>
            <a:scene3d>
              <a:camera prst="orthographicFront"/>
              <a:lightRig rig="flat" dir="tl">
                <a:rot lat="0" lon="0" rev="6600000"/>
              </a:lightRig>
            </a:scene3d>
            <a:sp3d extrusionH="25400" contourW="8890">
              <a:bevelT w="38100" h="31750"/>
              <a:contourClr>
                <a:schemeClr val="accent2">
                  <a:shade val="75000"/>
                </a:schemeClr>
              </a:contourClr>
            </a:sp3d>
          </a:bodyPr>
          <a:lstStyle/>
          <a:p>
            <a:r>
              <a:rPr lang="es-AR" sz="2800" b="1" dirty="0">
                <a:ln w="11430"/>
                <a:solidFill>
                  <a:srgbClr val="FF8989"/>
                </a:solidFill>
                <a:effectLst>
                  <a:outerShdw blurRad="50800" dist="39000" dir="5460000" algn="tl">
                    <a:srgbClr val="000000">
                      <a:alpha val="38000"/>
                    </a:srgbClr>
                  </a:outerShdw>
                </a:effectLst>
              </a:rPr>
              <a:t>Flor Nacional </a:t>
            </a:r>
          </a:p>
        </p:txBody>
      </p:sp>
      <p:sp>
        <p:nvSpPr>
          <p:cNvPr id="19" name="18 Rectángulo"/>
          <p:cNvSpPr/>
          <p:nvPr/>
        </p:nvSpPr>
        <p:spPr>
          <a:xfrm>
            <a:off x="9252520" y="1423655"/>
            <a:ext cx="2390398" cy="523220"/>
          </a:xfrm>
          <a:prstGeom prst="rect">
            <a:avLst/>
          </a:prstGeom>
        </p:spPr>
        <p:txBody>
          <a:bodyPr wrap="none">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r"/>
            <a:r>
              <a:rPr lang="es-AR" sz="2800" b="1" dirty="0">
                <a:ln w="11430"/>
                <a:solidFill>
                  <a:srgbClr val="92D050"/>
                </a:solidFill>
                <a:effectLst>
                  <a:outerShdw blurRad="50800" dist="39000" dir="5460000" algn="tl">
                    <a:srgbClr val="000000">
                      <a:alpha val="38000"/>
                    </a:srgbClr>
                  </a:outerShdw>
                </a:effectLst>
              </a:rPr>
              <a:t>Árbol Nacional</a:t>
            </a:r>
          </a:p>
        </p:txBody>
      </p:sp>
      <p:pic>
        <p:nvPicPr>
          <p:cNvPr id="10246" name="Picture 6"/>
          <p:cNvPicPr>
            <a:picLocks noChangeAspect="1" noChangeArrowheads="1"/>
          </p:cNvPicPr>
          <p:nvPr/>
        </p:nvPicPr>
        <p:blipFill>
          <a:blip r:embed="rId4">
            <a:extLst>
              <a:ext uri="{28A0092B-C50C-407E-A947-70E740481C1C}">
                <a14:useLocalDpi xmlns:a14="http://schemas.microsoft.com/office/drawing/2010/main"/>
              </a:ext>
            </a:extLst>
          </a:blip>
          <a:stretch>
            <a:fillRect/>
          </a:stretch>
        </p:blipFill>
        <p:spPr bwMode="auto">
          <a:xfrm>
            <a:off x="4987507" y="1661515"/>
            <a:ext cx="3792762" cy="2849888"/>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perspectiveContrastingLeftFacing">
              <a:rot lat="600000" lon="1500000" rev="21594000"/>
            </a:camera>
            <a:lightRig rig="threePt" dir="t">
              <a:rot lat="0" lon="0" rev="2700000"/>
            </a:lightRig>
          </a:scene3d>
          <a:sp3d>
            <a:bevelT h="38100"/>
            <a:contourClr>
              <a:srgbClr val="C0C0C0"/>
            </a:contourClr>
          </a:sp3d>
          <a:extLst/>
        </p:spPr>
      </p:pic>
      <p:sp>
        <p:nvSpPr>
          <p:cNvPr id="3" name="2 Rectángulo"/>
          <p:cNvSpPr/>
          <p:nvPr/>
        </p:nvSpPr>
        <p:spPr>
          <a:xfrm>
            <a:off x="598155" y="4449574"/>
            <a:ext cx="5767014" cy="646331"/>
          </a:xfrm>
          <a:prstGeom prst="rect">
            <a:avLst/>
          </a:prstGeom>
        </p:spPr>
        <p:txBody>
          <a:bodyPr wrap="square">
            <a:spAutoFit/>
          </a:bodyPr>
          <a:lstStyle/>
          <a:p>
            <a:pPr algn="just"/>
            <a:r>
              <a:rPr lang="es-AR" sz="1200" dirty="0">
                <a:solidFill>
                  <a:schemeClr val="bg1"/>
                </a:solidFill>
              </a:rPr>
              <a:t>Estas rosas tienen profundos tallos verdes que son largos y rectos. Esto las hace especialmente apropiadas para su exhibición en jarrones altos</a:t>
            </a:r>
            <a:r>
              <a:rPr lang="es-AR" sz="1200" dirty="0" smtClean="0">
                <a:solidFill>
                  <a:schemeClr val="bg1"/>
                </a:solidFill>
              </a:rPr>
              <a:t>.</a:t>
            </a:r>
            <a:r>
              <a:rPr lang="es-AR" sz="1200" i="1" dirty="0" smtClean="0">
                <a:solidFill>
                  <a:schemeClr val="bg1"/>
                </a:solidFill>
              </a:rPr>
              <a:t> </a:t>
            </a:r>
            <a:r>
              <a:rPr lang="es-AR" sz="1200" dirty="0" smtClean="0">
                <a:solidFill>
                  <a:schemeClr val="bg1"/>
                </a:solidFill>
              </a:rPr>
              <a:t>El </a:t>
            </a:r>
            <a:r>
              <a:rPr lang="es-AR" sz="1200" dirty="0">
                <a:solidFill>
                  <a:schemeClr val="bg1"/>
                </a:solidFill>
              </a:rPr>
              <a:t>país es reconocido como el país de las rosas, cuna de ellas y valorado por la calidad y belleza de las </a:t>
            </a:r>
            <a:r>
              <a:rPr lang="es-AR" sz="1200" dirty="0" smtClean="0">
                <a:solidFill>
                  <a:schemeClr val="bg1"/>
                </a:solidFill>
              </a:rPr>
              <a:t>misma.</a:t>
            </a:r>
            <a:endParaRPr lang="es-AR" sz="1200" dirty="0">
              <a:solidFill>
                <a:schemeClr val="bg1"/>
              </a:solidFill>
            </a:endParaRPr>
          </a:p>
        </p:txBody>
      </p:sp>
      <p:pic>
        <p:nvPicPr>
          <p:cNvPr id="1030" name="Picture 6"/>
          <p:cNvPicPr>
            <a:picLocks noChangeAspect="1" noChangeArrowheads="1"/>
          </p:cNvPicPr>
          <p:nvPr/>
        </p:nvPicPr>
        <p:blipFill>
          <a:blip r:embed="rId5" cstate="screen">
            <a:extLst>
              <a:ext uri="{28A0092B-C50C-407E-A947-70E740481C1C}">
                <a14:useLocalDpi xmlns:a14="http://schemas.microsoft.com/office/drawing/2010/main"/>
              </a:ext>
            </a:extLst>
          </a:blip>
          <a:stretch>
            <a:fillRect/>
          </a:stretch>
        </p:blipFill>
        <p:spPr bwMode="auto">
          <a:xfrm>
            <a:off x="499603" y="505650"/>
            <a:ext cx="2416554" cy="3052489"/>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perspectiveContrastingRightFacing">
              <a:rot lat="623785" lon="19800000" rev="0"/>
            </a:camera>
            <a:lightRig rig="threePt" dir="t">
              <a:rot lat="0" lon="0" rev="2700000"/>
            </a:lightRig>
          </a:scene3d>
          <a:sp3d>
            <a:bevelT h="38100"/>
            <a:contourClr>
              <a:srgbClr val="C0C0C0"/>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1 CuadroTexto"/>
          <p:cNvSpPr txBox="1"/>
          <p:nvPr/>
        </p:nvSpPr>
        <p:spPr>
          <a:xfrm>
            <a:off x="611560" y="4150746"/>
            <a:ext cx="1633909" cy="369332"/>
          </a:xfrm>
          <a:prstGeom prst="rect">
            <a:avLst/>
          </a:prstGeom>
          <a:noFill/>
        </p:spPr>
        <p:txBody>
          <a:bodyPr wrap="none" rtlCol="0">
            <a:spAutoFit/>
          </a:bodyPr>
          <a:lstStyle/>
          <a:p>
            <a:r>
              <a:rPr lang="es-AR" dirty="0">
                <a:solidFill>
                  <a:schemeClr val="accent3">
                    <a:lumMod val="60000"/>
                    <a:lumOff val="40000"/>
                  </a:schemeClr>
                </a:solidFill>
              </a:rPr>
              <a:t>Rosa</a:t>
            </a:r>
            <a:r>
              <a:rPr lang="es-AR" dirty="0" smtClean="0">
                <a:solidFill>
                  <a:schemeClr val="bg1"/>
                </a:solidFill>
              </a:rPr>
              <a:t> (Rosa </a:t>
            </a:r>
            <a:r>
              <a:rPr lang="es-AR" dirty="0" err="1" smtClean="0">
                <a:solidFill>
                  <a:schemeClr val="bg1"/>
                </a:solidFill>
              </a:rPr>
              <a:t>sp</a:t>
            </a:r>
            <a:r>
              <a:rPr lang="es-AR" dirty="0" smtClean="0">
                <a:solidFill>
                  <a:schemeClr val="bg1"/>
                </a:solidFill>
              </a:rPr>
              <a:t>)  </a:t>
            </a:r>
            <a:endParaRPr lang="es-AR" dirty="0">
              <a:solidFill>
                <a:schemeClr val="bg1"/>
              </a:solidFill>
            </a:endParaRPr>
          </a:p>
        </p:txBody>
      </p:sp>
      <p:sp>
        <p:nvSpPr>
          <p:cNvPr id="10" name="9 CuadroTexto"/>
          <p:cNvSpPr txBox="1"/>
          <p:nvPr/>
        </p:nvSpPr>
        <p:spPr>
          <a:xfrm rot="18883918">
            <a:off x="8183523" y="4597287"/>
            <a:ext cx="1021433" cy="369332"/>
          </a:xfrm>
          <a:prstGeom prst="rect">
            <a:avLst/>
          </a:prstGeom>
          <a:noFill/>
        </p:spPr>
        <p:txBody>
          <a:bodyPr wrap="none" rtlCol="0">
            <a:spAutoFit/>
          </a:bodyPr>
          <a:lstStyle/>
          <a:p>
            <a:pPr algn="ctr"/>
            <a:r>
              <a:rPr lang="es-AR" dirty="0" err="1" smtClean="0">
                <a:solidFill>
                  <a:schemeClr val="bg1"/>
                </a:solidFill>
                <a:latin typeface="Alex Brush" pitchFamily="2" charset="0"/>
              </a:rPr>
              <a:t>RaúlTM</a:t>
            </a:r>
            <a:endParaRPr lang="es-AR" dirty="0" smtClean="0">
              <a:solidFill>
                <a:schemeClr val="bg1"/>
              </a:solidFill>
              <a:latin typeface="Alex Brush" pitchFamily="2" charset="0"/>
            </a:endParaRPr>
          </a:p>
        </p:txBody>
      </p:sp>
    </p:spTree>
    <p:extLst>
      <p:ext uri="{BB962C8B-B14F-4D97-AF65-F5344CB8AC3E}">
        <p14:creationId xmlns:p14="http://schemas.microsoft.com/office/powerpoint/2010/main" val="220186108"/>
      </p:ext>
    </p:extLst>
  </p:cSld>
  <p:clrMapOvr>
    <a:masterClrMapping/>
  </p:clrMapOvr>
  <mc:AlternateContent xmlns:mc="http://schemas.openxmlformats.org/markup-compatibility/2006" xmlns:p14="http://schemas.microsoft.com/office/powerpoint/2010/main">
    <mc:Choice Requires="p14">
      <p:transition spd="slow" p14:dur="4400">
        <p14:honeycomb/>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1030"/>
                                        </p:tgtEl>
                                        <p:attrNameLst>
                                          <p:attrName>style.visibility</p:attrName>
                                        </p:attrNameLst>
                                      </p:cBhvr>
                                      <p:to>
                                        <p:strVal val="visible"/>
                                      </p:to>
                                    </p:set>
                                    <p:animEffect transition="in" filter="fade">
                                      <p:cBhvr>
                                        <p:cTn id="7" dur="1000"/>
                                        <p:tgtEl>
                                          <p:spTgt spid="1030"/>
                                        </p:tgtEl>
                                      </p:cBhvr>
                                    </p:animEffect>
                                    <p:anim calcmode="lin" valueType="num">
                                      <p:cBhvr>
                                        <p:cTn id="8" dur="1000" fill="hold"/>
                                        <p:tgtEl>
                                          <p:spTgt spid="1030"/>
                                        </p:tgtEl>
                                        <p:attrNameLst>
                                          <p:attrName>ppt_x</p:attrName>
                                        </p:attrNameLst>
                                      </p:cBhvr>
                                      <p:tavLst>
                                        <p:tav tm="0">
                                          <p:val>
                                            <p:strVal val="#ppt_x"/>
                                          </p:val>
                                        </p:tav>
                                        <p:tav tm="100000">
                                          <p:val>
                                            <p:strVal val="#ppt_x"/>
                                          </p:val>
                                        </p:tav>
                                      </p:tavLst>
                                    </p:anim>
                                    <p:anim calcmode="lin" valueType="num">
                                      <p:cBhvr>
                                        <p:cTn id="9" dur="1000" fill="hold"/>
                                        <p:tgtEl>
                                          <p:spTgt spid="1030"/>
                                        </p:tgtEl>
                                        <p:attrNameLst>
                                          <p:attrName>ppt_y</p:attrName>
                                        </p:attrNameLst>
                                      </p:cBhvr>
                                      <p:tavLst>
                                        <p:tav tm="0">
                                          <p:val>
                                            <p:strVal val="#ppt_y+.1"/>
                                          </p:val>
                                        </p:tav>
                                        <p:tav tm="100000">
                                          <p:val>
                                            <p:strVal val="#ppt_y"/>
                                          </p:val>
                                        </p:tav>
                                      </p:tavLst>
                                    </p:anim>
                                  </p:childTnLst>
                                </p:cTn>
                              </p:par>
                              <p:par>
                                <p:cTn id="10" presetID="52" presetClass="path" presetSubtype="0" fill="hold" grpId="0" nodeType="withEffect">
                                  <p:stCondLst>
                                    <p:cond delay="0"/>
                                  </p:stCondLst>
                                  <p:iterate type="lt">
                                    <p:tmPct val="10000"/>
                                  </p:iterate>
                                  <p:childTnLst>
                                    <p:animMotion origin="layout" path="M 0.2948 -0.15838 C 0.28716 -0.1377 0.33455 -0.06607 0.40087 0.00278 C 0.45382 0.05742 0.50035 0.08984 0.50556 0.07873 C 0.50955 0.06545 0.47084 0.01081 0.41702 -0.04508 C 0.38993 -0.07101 0.36493 -0.09386 0.34618 -0.10713 C 0.31893 -0.12597 0.30122 -0.13214 0.29757 -0.12041 C 0.29601 -0.11485 0.29844 -0.10374 0.30452 -0.09046 C 0.31893 -0.06051 0.35226 -0.01729 0.39289 0.02501 C 0.44046 0.07348 0.48282 0.10373 0.48629 0.09262 C 0.4908 0.08089 0.45487 0.03149 0.40782 -0.01822 C 0.38316 -0.04261 0.36112 -0.06298 0.34323 -0.07533 C 0.31962 -0.09139 0.30226 -0.09571 0.29966 -0.08645 C 0.29775 -0.08027 0.3007 -0.07225 0.30591 -0.05897 C 0.31962 -0.03304 0.34844 0.00617 0.38577 0.04446 C 0.42882 0.08892 0.4665 0.11547 0.4698 0.10497 C 0.47396 0.09447 0.44237 0.04971 0.39879 0.00587 C 0.37726 -0.01729 0.3566 -0.03489 0.34063 -0.04662 C 0.31893 -0.06051 0.30521 -0.06422 0.30209 -0.05465 C 0.30122 -0.05094 0.30243 -0.04137 0.30747 -0.03118 C 0.3198 -0.00803 0.34636 0.02717 0.379 0.06236 C 0.41789 0.10096 0.45191 0.12473 0.45469 0.11639 C 0.45764 0.10559 0.43004 0.06761 0.3908 0.02717 C 0.37205 0.00803 0.35313 -0.00865 0.33907 -0.01914 C 0.31962 -0.03304 0.30643 -0.0352 0.3033 -0.0284 C 0.30174 -0.0247 0.30452 -0.01544 0.30886 -0.00648 C 0.3191 0.01482 0.34358 0.04693 0.37292 0.07626 C 0.40764 0.11207 0.43837 0.13492 0.44115 0.12658 C 0.44462 0.11855 0.41823 0.08151 0.38368 0.04662 C 0.3665 0.02933 0.34931 0.01327 0.33733 0.00494 C 0.3198 -0.00803 0.30764 -0.01019 0.30556 -0.00278 C 0.30417 0.00154 0.30556 0.00679 0.3099 0.01544 C 0.3198 0.0355 0.3408 0.06329 0.36719 0.092 C 0.39931 0.12288 0.42622 0.14325 0.42917 0.13523 C 0.4323 0.12936 0.40903 0.09602 0.37691 0.0636 C 0.36129 0.04785 0.34757 0.03427 0.33577 0.02748 C 0.32014 0.01605 0.30938 0.01389 0.30712 0.01976 C 0.30608 0.02439 0.30799 0.02933 0.31112 0.03612 C 0.31945 0.05465 0.33889 0.07873 0.36285 0.10466 C 0.39132 0.13461 0.41615 0.15066 0.41841 0.14418 C 0.42032 0.13831 0.40053 0.10898 0.37205 0.08058 C 0.35747 0.06391 0.3441 0.05279 0.33351 0.04538 C 0.3198 0.0355 0.3099 0.03303 0.30816 0.03921 C 0.30695 0.04322 0.30868 0.04847 0.31216 0.05557 C 0.31997 0.07039 0.33768 0.09478 0.35851 0.11578 C 0.38403 0.14233 0.40678 0.159 0.40886 0.15313 C 0.41112 0.14541 0.3915 0.11886 0.3665 0.09355 C 0.35452 0.08181 0.34202 0.07039 0.33264 0.06329 C 0.31945 0.05465 0.31112 0.05125 0.30938 0.05742 C 0.30816 0.06051 0.31042 0.06483 0.31268 0.07101 C 0.32014 0.0849 0.3349 0.1059 0.35504 0.12627 C 0.37743 0.15035 0.39792 0.16425 0.4 0.15807 C 0.40157 0.15344 0.3849 0.12967 0.36181 0.10559 C 0.35105 0.09416 0.33941 0.08459 0.33125 0.07811 C 0.31962 0.07224 0.31216 0.07008 0.31059 0.0741 C 0.3099 0.07657 0.31077 0.08151 0.31407 0.08614 C 0.32032 0.09941 0.33386 0.11825 0.35191 0.13708 C 0.37257 0.15776 0.39063 0.1698 0.39184 0.16548 C 0.39393 0.15962 0.37865 0.13831 0.35764 0.11825 C 0.34723 0.10651 0.3375 0.09818 0.33091 0.09478 C 0.32014 0.0849 0.3132 0.08521 0.31181 0.08953 C 0.31129 0.09108 0.31233 0.0954 0.31441 0.0991 C 0.31945 0.11176 0.33264 0.12782 0.34809 0.14449 C 0.36754 0.16425 0.38334 0.17505 0.38455 0.17135 C 0.38646 0.16517 0.37275 0.14665 0.35452 0.12843 C 0.34514 0.11825 0.33594 0.11145 0.32952 0.10559 C 0.32032 0.09941 0.31372 0.09787 0.31233 0.10188 C 0.31164 0.10404 0.31303 0.10775 0.31511 0.11114 " pathEditMode="relative" rAng="1762492" ptsTypes="fffffffffffffffffffffffffffffffffffffffffffffffffffffffffffffffffff">
                                      <p:cBhvr>
                                        <p:cTn id="11" dur="2000" fill="hold"/>
                                        <p:tgtEl>
                                          <p:spTgt spid="18"/>
                                        </p:tgtEl>
                                        <p:attrNameLst>
                                          <p:attrName>ppt_x</p:attrName>
                                          <p:attrName>ppt_y</p:attrName>
                                        </p:attrNameLst>
                                      </p:cBhvr>
                                      <p:rCtr x="7917" y="19975"/>
                                    </p:animMotion>
                                  </p:childTnLst>
                                </p:cTn>
                              </p:par>
                            </p:childTnLst>
                          </p:cTn>
                        </p:par>
                        <p:par>
                          <p:cTn id="12" fill="hold">
                            <p:stCondLst>
                              <p:cond delay="4200"/>
                            </p:stCondLst>
                            <p:childTnLst>
                              <p:par>
                                <p:cTn id="13" presetID="26" presetClass="entr" presetSubtype="0" fill="hold" grpId="0" nodeType="afterEffect">
                                  <p:stCondLst>
                                    <p:cond delay="0"/>
                                  </p:stCondLst>
                                  <p:iterate type="lt">
                                    <p:tmPct val="10000"/>
                                  </p:iterate>
                                  <p:childTnLst>
                                    <p:set>
                                      <p:cBhvr>
                                        <p:cTn id="14" dur="1" fill="hold">
                                          <p:stCondLst>
                                            <p:cond delay="0"/>
                                          </p:stCondLst>
                                        </p:cTn>
                                        <p:tgtEl>
                                          <p:spTgt spid="2"/>
                                        </p:tgtEl>
                                        <p:attrNameLst>
                                          <p:attrName>style.visibility</p:attrName>
                                        </p:attrNameLst>
                                      </p:cBhvr>
                                      <p:to>
                                        <p:strVal val="visible"/>
                                      </p:to>
                                    </p:set>
                                    <p:animEffect transition="in" filter="wipe(down)">
                                      <p:cBhvr>
                                        <p:cTn id="15" dur="290">
                                          <p:stCondLst>
                                            <p:cond delay="0"/>
                                          </p:stCondLst>
                                        </p:cTn>
                                        <p:tgtEl>
                                          <p:spTgt spid="2"/>
                                        </p:tgtEl>
                                      </p:cBhvr>
                                    </p:animEffect>
                                    <p:anim calcmode="lin" valueType="num">
                                      <p:cBhvr>
                                        <p:cTn id="16" dur="911"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17" dur="332"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18" dur="332" tmFilter="0, 0; 0.125,0.2665; 0.25,0.4; 0.375,0.465; 0.5,0.5;  0.625,0.535; 0.75,0.6; 0.875,0.7335; 1,1">
                                          <p:stCondLst>
                                            <p:cond delay="332"/>
                                          </p:stCondLst>
                                        </p:cTn>
                                        <p:tgtEl>
                                          <p:spTgt spid="2"/>
                                        </p:tgtEl>
                                        <p:attrNameLst>
                                          <p:attrName>ppt_y</p:attrName>
                                        </p:attrNameLst>
                                      </p:cBhvr>
                                      <p:tavLst>
                                        <p:tav tm="0" fmla="#ppt_y-sin(pi*$)/9">
                                          <p:val>
                                            <p:fltVal val="0"/>
                                          </p:val>
                                        </p:tav>
                                        <p:tav tm="100000">
                                          <p:val>
                                            <p:fltVal val="1"/>
                                          </p:val>
                                        </p:tav>
                                      </p:tavLst>
                                    </p:anim>
                                    <p:anim calcmode="lin" valueType="num">
                                      <p:cBhvr>
                                        <p:cTn id="19" dur="166" tmFilter="0, 0; 0.125,0.2665; 0.25,0.4; 0.375,0.465; 0.5,0.5;  0.625,0.535; 0.75,0.6; 0.875,0.7335; 1,1">
                                          <p:stCondLst>
                                            <p:cond delay="662"/>
                                          </p:stCondLst>
                                        </p:cTn>
                                        <p:tgtEl>
                                          <p:spTgt spid="2"/>
                                        </p:tgtEl>
                                        <p:attrNameLst>
                                          <p:attrName>ppt_y</p:attrName>
                                        </p:attrNameLst>
                                      </p:cBhvr>
                                      <p:tavLst>
                                        <p:tav tm="0" fmla="#ppt_y-sin(pi*$)/27">
                                          <p:val>
                                            <p:fltVal val="0"/>
                                          </p:val>
                                        </p:tav>
                                        <p:tav tm="100000">
                                          <p:val>
                                            <p:fltVal val="1"/>
                                          </p:val>
                                        </p:tav>
                                      </p:tavLst>
                                    </p:anim>
                                    <p:anim calcmode="lin" valueType="num">
                                      <p:cBhvr>
                                        <p:cTn id="20" dur="82" tmFilter="0, 0; 0.125,0.2665; 0.25,0.4; 0.375,0.465; 0.5,0.5;  0.625,0.535; 0.75,0.6; 0.875,0.7335; 1,1">
                                          <p:stCondLst>
                                            <p:cond delay="828"/>
                                          </p:stCondLst>
                                        </p:cTn>
                                        <p:tgtEl>
                                          <p:spTgt spid="2"/>
                                        </p:tgtEl>
                                        <p:attrNameLst>
                                          <p:attrName>ppt_y</p:attrName>
                                        </p:attrNameLst>
                                      </p:cBhvr>
                                      <p:tavLst>
                                        <p:tav tm="0" fmla="#ppt_y-sin(pi*$)/81">
                                          <p:val>
                                            <p:fltVal val="0"/>
                                          </p:val>
                                        </p:tav>
                                        <p:tav tm="100000">
                                          <p:val>
                                            <p:fltVal val="1"/>
                                          </p:val>
                                        </p:tav>
                                      </p:tavLst>
                                    </p:anim>
                                    <p:animScale>
                                      <p:cBhvr>
                                        <p:cTn id="21" dur="13">
                                          <p:stCondLst>
                                            <p:cond delay="325"/>
                                          </p:stCondLst>
                                        </p:cTn>
                                        <p:tgtEl>
                                          <p:spTgt spid="2"/>
                                        </p:tgtEl>
                                      </p:cBhvr>
                                      <p:to x="100000" y="60000"/>
                                    </p:animScale>
                                    <p:animScale>
                                      <p:cBhvr>
                                        <p:cTn id="22" dur="83" decel="50000">
                                          <p:stCondLst>
                                            <p:cond delay="338"/>
                                          </p:stCondLst>
                                        </p:cTn>
                                        <p:tgtEl>
                                          <p:spTgt spid="2"/>
                                        </p:tgtEl>
                                      </p:cBhvr>
                                      <p:to x="100000" y="100000"/>
                                    </p:animScale>
                                    <p:animScale>
                                      <p:cBhvr>
                                        <p:cTn id="23" dur="13">
                                          <p:stCondLst>
                                            <p:cond delay="656"/>
                                          </p:stCondLst>
                                        </p:cTn>
                                        <p:tgtEl>
                                          <p:spTgt spid="2"/>
                                        </p:tgtEl>
                                      </p:cBhvr>
                                      <p:to x="100000" y="80000"/>
                                    </p:animScale>
                                    <p:animScale>
                                      <p:cBhvr>
                                        <p:cTn id="24" dur="83" decel="50000">
                                          <p:stCondLst>
                                            <p:cond delay="669"/>
                                          </p:stCondLst>
                                        </p:cTn>
                                        <p:tgtEl>
                                          <p:spTgt spid="2"/>
                                        </p:tgtEl>
                                      </p:cBhvr>
                                      <p:to x="100000" y="100000"/>
                                    </p:animScale>
                                    <p:animScale>
                                      <p:cBhvr>
                                        <p:cTn id="25" dur="13">
                                          <p:stCondLst>
                                            <p:cond delay="821"/>
                                          </p:stCondLst>
                                        </p:cTn>
                                        <p:tgtEl>
                                          <p:spTgt spid="2"/>
                                        </p:tgtEl>
                                      </p:cBhvr>
                                      <p:to x="100000" y="90000"/>
                                    </p:animScale>
                                    <p:animScale>
                                      <p:cBhvr>
                                        <p:cTn id="26" dur="83" decel="50000">
                                          <p:stCondLst>
                                            <p:cond delay="834"/>
                                          </p:stCondLst>
                                        </p:cTn>
                                        <p:tgtEl>
                                          <p:spTgt spid="2"/>
                                        </p:tgtEl>
                                      </p:cBhvr>
                                      <p:to x="100000" y="100000"/>
                                    </p:animScale>
                                    <p:animScale>
                                      <p:cBhvr>
                                        <p:cTn id="27" dur="13">
                                          <p:stCondLst>
                                            <p:cond delay="904"/>
                                          </p:stCondLst>
                                        </p:cTn>
                                        <p:tgtEl>
                                          <p:spTgt spid="2"/>
                                        </p:tgtEl>
                                      </p:cBhvr>
                                      <p:to x="100000" y="95000"/>
                                    </p:animScale>
                                    <p:animScale>
                                      <p:cBhvr>
                                        <p:cTn id="28" dur="83" decel="50000">
                                          <p:stCondLst>
                                            <p:cond delay="917"/>
                                          </p:stCondLst>
                                        </p:cTn>
                                        <p:tgtEl>
                                          <p:spTgt spid="2"/>
                                        </p:tgtEl>
                                      </p:cBhvr>
                                      <p:to x="100000" y="100000"/>
                                    </p:animScale>
                                  </p:childTnLst>
                                </p:cTn>
                              </p:par>
                            </p:childTnLst>
                          </p:cTn>
                        </p:par>
                        <p:par>
                          <p:cTn id="29" fill="hold">
                            <p:stCondLst>
                              <p:cond delay="6300"/>
                            </p:stCondLst>
                            <p:childTnLst>
                              <p:par>
                                <p:cTn id="30" presetID="10" presetClass="entr" presetSubtype="0" fill="hold" nodeType="afterEffect">
                                  <p:stCondLst>
                                    <p:cond delay="0"/>
                                  </p:stCondLst>
                                  <p:childTnLst>
                                    <p:set>
                                      <p:cBhvr>
                                        <p:cTn id="31" dur="1" fill="hold">
                                          <p:stCondLst>
                                            <p:cond delay="0"/>
                                          </p:stCondLst>
                                        </p:cTn>
                                        <p:tgtEl>
                                          <p:spTgt spid="1031"/>
                                        </p:tgtEl>
                                        <p:attrNameLst>
                                          <p:attrName>style.visibility</p:attrName>
                                        </p:attrNameLst>
                                      </p:cBhvr>
                                      <p:to>
                                        <p:strVal val="visible"/>
                                      </p:to>
                                    </p:set>
                                    <p:animEffect transition="in" filter="fade">
                                      <p:cBhvr>
                                        <p:cTn id="32" dur="500"/>
                                        <p:tgtEl>
                                          <p:spTgt spid="1031"/>
                                        </p:tgtEl>
                                      </p:cBhvr>
                                    </p:animEffect>
                                  </p:childTnLst>
                                </p:cTn>
                              </p:par>
                            </p:childTnLst>
                          </p:cTn>
                        </p:par>
                        <p:par>
                          <p:cTn id="33" fill="hold">
                            <p:stCondLst>
                              <p:cond delay="6800"/>
                            </p:stCondLst>
                            <p:childTnLst>
                              <p:par>
                                <p:cTn id="34" presetID="41" presetClass="entr" presetSubtype="0" fill="hold" grpId="0" nodeType="afterEffect">
                                  <p:stCondLst>
                                    <p:cond delay="0"/>
                                  </p:stCondLst>
                                  <p:iterate type="lt">
                                    <p:tmPct val="10000"/>
                                  </p:iterate>
                                  <p:childTnLst>
                                    <p:set>
                                      <p:cBhvr>
                                        <p:cTn id="35" dur="1" fill="hold">
                                          <p:stCondLst>
                                            <p:cond delay="0"/>
                                          </p:stCondLst>
                                        </p:cTn>
                                        <p:tgtEl>
                                          <p:spTgt spid="3"/>
                                        </p:tgtEl>
                                        <p:attrNameLst>
                                          <p:attrName>style.visibility</p:attrName>
                                        </p:attrNameLst>
                                      </p:cBhvr>
                                      <p:to>
                                        <p:strVal val="visible"/>
                                      </p:to>
                                    </p:set>
                                    <p:anim calcmode="lin" valueType="num">
                                      <p:cBhvr>
                                        <p:cTn id="36" dur="500" fill="hold"/>
                                        <p:tgtEl>
                                          <p:spTgt spid="3"/>
                                        </p:tgtEl>
                                        <p:attrNameLst>
                                          <p:attrName>ppt_x</p:attrName>
                                        </p:attrNameLst>
                                      </p:cBhvr>
                                      <p:tavLst>
                                        <p:tav tm="0">
                                          <p:val>
                                            <p:strVal val="#ppt_x"/>
                                          </p:val>
                                        </p:tav>
                                        <p:tav tm="50000">
                                          <p:val>
                                            <p:strVal val="#ppt_x+.1"/>
                                          </p:val>
                                        </p:tav>
                                        <p:tav tm="100000">
                                          <p:val>
                                            <p:strVal val="#ppt_x"/>
                                          </p:val>
                                        </p:tav>
                                      </p:tavLst>
                                    </p:anim>
                                    <p:anim calcmode="lin" valueType="num">
                                      <p:cBhvr>
                                        <p:cTn id="37" dur="500" fill="hold"/>
                                        <p:tgtEl>
                                          <p:spTgt spid="3"/>
                                        </p:tgtEl>
                                        <p:attrNameLst>
                                          <p:attrName>ppt_y</p:attrName>
                                        </p:attrNameLst>
                                      </p:cBhvr>
                                      <p:tavLst>
                                        <p:tav tm="0">
                                          <p:val>
                                            <p:strVal val="#ppt_y"/>
                                          </p:val>
                                        </p:tav>
                                        <p:tav tm="100000">
                                          <p:val>
                                            <p:strVal val="#ppt_y"/>
                                          </p:val>
                                        </p:tav>
                                      </p:tavLst>
                                    </p:anim>
                                    <p:anim calcmode="lin" valueType="num">
                                      <p:cBhvr>
                                        <p:cTn id="38" dur="500" fill="hold"/>
                                        <p:tgtEl>
                                          <p:spTgt spid="3"/>
                                        </p:tgtEl>
                                        <p:attrNameLst>
                                          <p:attrName>ppt_h</p:attrName>
                                        </p:attrNameLst>
                                      </p:cBhvr>
                                      <p:tavLst>
                                        <p:tav tm="0">
                                          <p:val>
                                            <p:strVal val="#ppt_h/10"/>
                                          </p:val>
                                        </p:tav>
                                        <p:tav tm="50000">
                                          <p:val>
                                            <p:strVal val="#ppt_h+.01"/>
                                          </p:val>
                                        </p:tav>
                                        <p:tav tm="100000">
                                          <p:val>
                                            <p:strVal val="#ppt_h"/>
                                          </p:val>
                                        </p:tav>
                                      </p:tavLst>
                                    </p:anim>
                                    <p:anim calcmode="lin" valueType="num">
                                      <p:cBhvr>
                                        <p:cTn id="39" dur="500" fill="hold"/>
                                        <p:tgtEl>
                                          <p:spTgt spid="3"/>
                                        </p:tgtEl>
                                        <p:attrNameLst>
                                          <p:attrName>ppt_w</p:attrName>
                                        </p:attrNameLst>
                                      </p:cBhvr>
                                      <p:tavLst>
                                        <p:tav tm="0">
                                          <p:val>
                                            <p:strVal val="#ppt_w/10"/>
                                          </p:val>
                                        </p:tav>
                                        <p:tav tm="50000">
                                          <p:val>
                                            <p:strVal val="#ppt_w+.01"/>
                                          </p:val>
                                        </p:tav>
                                        <p:tav tm="100000">
                                          <p:val>
                                            <p:strVal val="#ppt_w"/>
                                          </p:val>
                                        </p:tav>
                                      </p:tavLst>
                                    </p:anim>
                                    <p:animEffect transition="in" filter="fade">
                                      <p:cBhvr>
                                        <p:cTn id="40" dur="500" tmFilter="0,0; .5, 1; 1, 1"/>
                                        <p:tgtEl>
                                          <p:spTgt spid="3"/>
                                        </p:tgtEl>
                                      </p:cBhvr>
                                    </p:animEffect>
                                  </p:childTnLst>
                                </p:cTn>
                              </p:par>
                            </p:childTnLst>
                          </p:cTn>
                        </p:par>
                        <p:par>
                          <p:cTn id="41" fill="hold">
                            <p:stCondLst>
                              <p:cond delay="17900"/>
                            </p:stCondLst>
                            <p:childTnLst>
                              <p:par>
                                <p:cTn id="42" presetID="42" presetClass="entr" presetSubtype="0" fill="hold" nodeType="afterEffect">
                                  <p:stCondLst>
                                    <p:cond delay="0"/>
                                  </p:stCondLst>
                                  <p:childTnLst>
                                    <p:set>
                                      <p:cBhvr>
                                        <p:cTn id="43" dur="1" fill="hold">
                                          <p:stCondLst>
                                            <p:cond delay="0"/>
                                          </p:stCondLst>
                                        </p:cTn>
                                        <p:tgtEl>
                                          <p:spTgt spid="10246"/>
                                        </p:tgtEl>
                                        <p:attrNameLst>
                                          <p:attrName>style.visibility</p:attrName>
                                        </p:attrNameLst>
                                      </p:cBhvr>
                                      <p:to>
                                        <p:strVal val="visible"/>
                                      </p:to>
                                    </p:set>
                                    <p:animEffect transition="in" filter="fade">
                                      <p:cBhvr>
                                        <p:cTn id="44" dur="1000"/>
                                        <p:tgtEl>
                                          <p:spTgt spid="10246"/>
                                        </p:tgtEl>
                                      </p:cBhvr>
                                    </p:animEffect>
                                    <p:anim calcmode="lin" valueType="num">
                                      <p:cBhvr>
                                        <p:cTn id="45" dur="1000" fill="hold"/>
                                        <p:tgtEl>
                                          <p:spTgt spid="10246"/>
                                        </p:tgtEl>
                                        <p:attrNameLst>
                                          <p:attrName>ppt_x</p:attrName>
                                        </p:attrNameLst>
                                      </p:cBhvr>
                                      <p:tavLst>
                                        <p:tav tm="0">
                                          <p:val>
                                            <p:strVal val="#ppt_x"/>
                                          </p:val>
                                        </p:tav>
                                        <p:tav tm="100000">
                                          <p:val>
                                            <p:strVal val="#ppt_x"/>
                                          </p:val>
                                        </p:tav>
                                      </p:tavLst>
                                    </p:anim>
                                    <p:anim calcmode="lin" valueType="num">
                                      <p:cBhvr>
                                        <p:cTn id="46" dur="1000" fill="hold"/>
                                        <p:tgtEl>
                                          <p:spTgt spid="10246"/>
                                        </p:tgtEl>
                                        <p:attrNameLst>
                                          <p:attrName>ppt_y</p:attrName>
                                        </p:attrNameLst>
                                      </p:cBhvr>
                                      <p:tavLst>
                                        <p:tav tm="0">
                                          <p:val>
                                            <p:strVal val="#ppt_y+.1"/>
                                          </p:val>
                                        </p:tav>
                                        <p:tav tm="100000">
                                          <p:val>
                                            <p:strVal val="#ppt_y"/>
                                          </p:val>
                                        </p:tav>
                                      </p:tavLst>
                                    </p:anim>
                                  </p:childTnLst>
                                </p:cTn>
                              </p:par>
                            </p:childTnLst>
                          </p:cTn>
                        </p:par>
                        <p:par>
                          <p:cTn id="47" fill="hold">
                            <p:stCondLst>
                              <p:cond delay="18900"/>
                            </p:stCondLst>
                            <p:childTnLst>
                              <p:par>
                                <p:cTn id="48" presetID="52" presetClass="path" presetSubtype="0" fill="hold" grpId="0" nodeType="afterEffect">
                                  <p:stCondLst>
                                    <p:cond delay="0"/>
                                  </p:stCondLst>
                                  <p:iterate type="lt">
                                    <p:tmPct val="10000"/>
                                  </p:iterate>
                                  <p:childTnLst>
                                    <p:animMotion origin="layout" path="M -0.22309 -0.10065 C -0.22725 -0.12442 -0.28871 -0.10713 -0.36076 -0.05989 C -0.41822 -0.02377 -0.46267 0.01883 -0.46093 0.03365 C -0.45781 0.04724 -0.4092 0.02995 -0.35086 -0.00772 C -0.32187 -0.02748 -0.29618 -0.04662 -0.27847 -0.0636 C -0.2526 -0.08861 -0.23906 -0.10898 -0.24149 -0.12133 C -0.24305 -0.12782 -0.24913 -0.13183 -0.2585 -0.13121 C -0.28055 -0.1306 -0.32083 -0.11331 -0.3651 -0.0849 C -0.41684 -0.05249 -0.45711 -0.0142 -0.45416 -0.00154 C -0.45243 0.01173 -0.40798 -0.00494 -0.35607 -0.03767 C -0.33003 -0.05495 -0.30711 -0.07224 -0.28975 -0.08799 C -0.26805 -0.11022 -0.2552 -0.13029 -0.25711 -0.14078 C -0.2585 -0.14665 -0.26423 -0.14881 -0.27291 -0.14943 C -0.29322 -0.14788 -0.32864 -0.13368 -0.36892 -0.10775 C -0.41597 -0.0778 -0.45156 -0.04322 -0.44895 -0.03211 C -0.44756 -0.02038 -0.40781 -0.0352 -0.36111 -0.06514 C -0.33715 -0.07996 -0.31614 -0.09633 -0.30104 -0.11053 C -0.28055 -0.1306 -0.27031 -0.14696 -0.27274 -0.15715 C -0.27343 -0.16178 -0.27847 -0.16517 -0.28593 -0.16548 C -0.30381 -0.16425 -0.33628 -0.15097 -0.37204 -0.12813 C -0.4144 -0.10003 -0.44652 -0.07039 -0.44409 -0.05989 C -0.44184 -0.04971 -0.40729 -0.06206 -0.36493 -0.08922 C -0.34444 -0.10312 -0.325 -0.11794 -0.31163 -0.13029 C -0.29322 -0.14788 -0.28333 -0.16394 -0.28454 -0.17258 C -0.28559 -0.17752 -0.29114 -0.17938 -0.29756 -0.17907 C -0.31354 -0.17907 -0.34305 -0.16703 -0.37465 -0.14572 C -0.4125 -0.12164 -0.44184 -0.09447 -0.43993 -0.08521 C -0.43906 -0.07533 -0.40607 -0.08737 -0.36875 -0.11115 C -0.34982 -0.1238 -0.33211 -0.13677 -0.32083 -0.1485 C -0.30381 -0.16425 -0.29513 -0.17845 -0.2967 -0.18586 C -0.29791 -0.19049 -0.30121 -0.19265 -0.30781 -0.19234 C -0.32274 -0.19203 -0.34809 -0.18185 -0.37725 -0.16363 C -0.4118 -0.14017 -0.43784 -0.1167 -0.43628 -0.10775 C -0.43524 -0.0988 -0.40659 -0.1096 -0.3717 -0.13183 C -0.35503 -0.14295 -0.34027 -0.15375 -0.32934 -0.16394 C -0.31423 -0.17845 -0.30642 -0.19142 -0.30798 -0.19883 C -0.30902 -0.20253 -0.31215 -0.20377 -0.3177 -0.20408 C -0.33038 -0.20377 -0.35381 -0.19389 -0.3802 -0.17752 C -0.41128 -0.15776 -0.43437 -0.13523 -0.43263 -0.1272 C -0.43159 -0.12072 -0.40642 -0.12936 -0.37569 -0.14943 C -0.35954 -0.159 -0.346 -0.17042 -0.33593 -0.17907 C -0.32274 -0.19203 -0.31527 -0.20377 -0.31684 -0.20963 C -0.31736 -0.21334 -0.321 -0.21426 -0.32604 -0.21426 C -0.33784 -0.21395 -0.35954 -0.20469 -0.38211 -0.19111 C -0.41024 -0.1732 -0.43177 -0.15221 -0.4302 -0.14572 C -0.42864 -0.13831 -0.4052 -0.14788 -0.3776 -0.16517 C -0.36493 -0.17382 -0.3519 -0.18339 -0.3427 -0.19234 C -0.33038 -0.20377 -0.32413 -0.21365 -0.32517 -0.21982 C -0.32586 -0.22291 -0.32934 -0.22414 -0.3335 -0.22414 C -0.34444 -0.22383 -0.36284 -0.21642 -0.38472 -0.20191 C -0.4092 -0.18679 -0.42864 -0.16826 -0.42743 -0.16178 C -0.42621 -0.15591 -0.40538 -0.16363 -0.3802 -0.18092 C -0.36857 -0.18679 -0.35677 -0.19605 -0.34843 -0.20346 C -0.33802 -0.21488 -0.33246 -0.22414 -0.33333 -0.22877 C -0.3342 -0.23124 -0.3368 -0.2331 -0.34062 -0.23248 C -0.35052 -0.23217 -0.36684 -0.22507 -0.3868 -0.21334 C -0.40954 -0.19821 -0.42604 -0.18185 -0.425 -0.17691 C -0.42378 -0.17135 -0.4052 -0.17752 -0.38246 -0.19265 C -0.37135 -0.20006 -0.36128 -0.20778 -0.35503 -0.21426 C -0.34444 -0.22383 -0.3394 -0.23186 -0.34062 -0.23649 C -0.34079 -0.23865 -0.34322 -0.23958 -0.34652 -0.2402 C -0.35538 -0.2402 -0.37065 -0.23341 -0.38802 -0.2226 C -0.4085 -0.20901 -0.42343 -0.19481 -0.42256 -0.19049 C -0.42135 -0.18493 -0.40468 -0.19173 -0.38506 -0.20346 C -0.37465 -0.21056 -0.36545 -0.21797 -0.35937 -0.22414 C -0.35052 -0.23217 -0.34548 -0.23927 -0.34635 -0.24452 C -0.34687 -0.24575 -0.34913 -0.24699 -0.35243 -0.24637 " pathEditMode="relative" rAng="9567749" ptsTypes="fffffffffffffffffffffffffffffffffffffffffffffffffffffffffffffffffff">
                                      <p:cBhvr>
                                        <p:cTn id="49" dur="2000" fill="hold"/>
                                        <p:tgtEl>
                                          <p:spTgt spid="19"/>
                                        </p:tgtEl>
                                        <p:attrNameLst>
                                          <p:attrName>ppt_x</p:attrName>
                                          <p:attrName>ppt_y</p:attrName>
                                        </p:attrNameLst>
                                      </p:cBhvr>
                                      <p:rCtr x="-13698" y="-2069"/>
                                    </p:animMotion>
                                  </p:childTnLst>
                                </p:cTn>
                              </p:par>
                            </p:childTnLst>
                          </p:cTn>
                        </p:par>
                        <p:par>
                          <p:cTn id="50" fill="hold">
                            <p:stCondLst>
                              <p:cond delay="23300"/>
                            </p:stCondLst>
                            <p:childTnLst>
                              <p:par>
                                <p:cTn id="51" presetID="41" presetClass="entr" presetSubtype="0" fill="hold" grpId="0" nodeType="afterEffect">
                                  <p:stCondLst>
                                    <p:cond delay="0"/>
                                  </p:stCondLst>
                                  <p:iterate type="lt">
                                    <p:tmPct val="10000"/>
                                  </p:iterate>
                                  <p:childTnLst>
                                    <p:set>
                                      <p:cBhvr>
                                        <p:cTn id="52" dur="1" fill="hold">
                                          <p:stCondLst>
                                            <p:cond delay="0"/>
                                          </p:stCondLst>
                                        </p:cTn>
                                        <p:tgtEl>
                                          <p:spTgt spid="6"/>
                                        </p:tgtEl>
                                        <p:attrNameLst>
                                          <p:attrName>style.visibility</p:attrName>
                                        </p:attrNameLst>
                                      </p:cBhvr>
                                      <p:to>
                                        <p:strVal val="visible"/>
                                      </p:to>
                                    </p:set>
                                    <p:anim calcmode="lin" valueType="num">
                                      <p:cBhvr>
                                        <p:cTn id="53" dur="500" fill="hold"/>
                                        <p:tgtEl>
                                          <p:spTgt spid="6"/>
                                        </p:tgtEl>
                                        <p:attrNameLst>
                                          <p:attrName>ppt_x</p:attrName>
                                        </p:attrNameLst>
                                      </p:cBhvr>
                                      <p:tavLst>
                                        <p:tav tm="0">
                                          <p:val>
                                            <p:strVal val="#ppt_x"/>
                                          </p:val>
                                        </p:tav>
                                        <p:tav tm="50000">
                                          <p:val>
                                            <p:strVal val="#ppt_x+.1"/>
                                          </p:val>
                                        </p:tav>
                                        <p:tav tm="100000">
                                          <p:val>
                                            <p:strVal val="#ppt_x"/>
                                          </p:val>
                                        </p:tav>
                                      </p:tavLst>
                                    </p:anim>
                                    <p:anim calcmode="lin" valueType="num">
                                      <p:cBhvr>
                                        <p:cTn id="54" dur="500" fill="hold"/>
                                        <p:tgtEl>
                                          <p:spTgt spid="6"/>
                                        </p:tgtEl>
                                        <p:attrNameLst>
                                          <p:attrName>ppt_y</p:attrName>
                                        </p:attrNameLst>
                                      </p:cBhvr>
                                      <p:tavLst>
                                        <p:tav tm="0">
                                          <p:val>
                                            <p:strVal val="#ppt_y"/>
                                          </p:val>
                                        </p:tav>
                                        <p:tav tm="100000">
                                          <p:val>
                                            <p:strVal val="#ppt_y"/>
                                          </p:val>
                                        </p:tav>
                                      </p:tavLst>
                                    </p:anim>
                                    <p:anim calcmode="lin" valueType="num">
                                      <p:cBhvr>
                                        <p:cTn id="55" dur="500" fill="hold"/>
                                        <p:tgtEl>
                                          <p:spTgt spid="6"/>
                                        </p:tgtEl>
                                        <p:attrNameLst>
                                          <p:attrName>ppt_h</p:attrName>
                                        </p:attrNameLst>
                                      </p:cBhvr>
                                      <p:tavLst>
                                        <p:tav tm="0">
                                          <p:val>
                                            <p:strVal val="#ppt_h/10"/>
                                          </p:val>
                                        </p:tav>
                                        <p:tav tm="50000">
                                          <p:val>
                                            <p:strVal val="#ppt_h+.01"/>
                                          </p:val>
                                        </p:tav>
                                        <p:tav tm="100000">
                                          <p:val>
                                            <p:strVal val="#ppt_h"/>
                                          </p:val>
                                        </p:tav>
                                      </p:tavLst>
                                    </p:anim>
                                    <p:anim calcmode="lin" valueType="num">
                                      <p:cBhvr>
                                        <p:cTn id="56" dur="500" fill="hold"/>
                                        <p:tgtEl>
                                          <p:spTgt spid="6"/>
                                        </p:tgtEl>
                                        <p:attrNameLst>
                                          <p:attrName>ppt_w</p:attrName>
                                        </p:attrNameLst>
                                      </p:cBhvr>
                                      <p:tavLst>
                                        <p:tav tm="0">
                                          <p:val>
                                            <p:strVal val="#ppt_w/10"/>
                                          </p:val>
                                        </p:tav>
                                        <p:tav tm="50000">
                                          <p:val>
                                            <p:strVal val="#ppt_w+.01"/>
                                          </p:val>
                                        </p:tav>
                                        <p:tav tm="100000">
                                          <p:val>
                                            <p:strVal val="#ppt_w"/>
                                          </p:val>
                                        </p:tav>
                                      </p:tavLst>
                                    </p:anim>
                                    <p:animEffect transition="in" filter="fade">
                                      <p:cBhvr>
                                        <p:cTn id="57" dur="500" tmFilter="0,0; .5, 1; 1, 1"/>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18" grpId="0"/>
      <p:bldP spid="19" grpId="0"/>
      <p:bldP spid="3" grpId="0"/>
      <p:bldP spid="2" grpId="0"/>
    </p:bldLst>
  </p:timing>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4" name="3 Rectángulo"/>
          <p:cNvSpPr/>
          <p:nvPr/>
        </p:nvSpPr>
        <p:spPr>
          <a:xfrm>
            <a:off x="-2390492" y="2638258"/>
            <a:ext cx="2209964" cy="523220"/>
          </a:xfrm>
          <a:prstGeom prst="rect">
            <a:avLst/>
          </a:prstGeom>
        </p:spPr>
        <p:txBody>
          <a:bodyPr wrap="none">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es-AR" sz="2800" b="1"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rPr>
              <a:t>Ave Nacional </a:t>
            </a:r>
          </a:p>
        </p:txBody>
      </p:sp>
      <p:pic>
        <p:nvPicPr>
          <p:cNvPr id="2" name="Picture 2"/>
          <p:cNvPicPr>
            <a:picLocks noChangeAspect="1" noChangeArrowheads="1"/>
          </p:cNvPicPr>
          <p:nvPr/>
        </p:nvPicPr>
        <p:blipFill>
          <a:blip r:embed="rId2" cstate="screen">
            <a:extLst>
              <a:ext uri="{28A0092B-C50C-407E-A947-70E740481C1C}">
                <a14:useLocalDpi xmlns:a14="http://schemas.microsoft.com/office/drawing/2010/main"/>
              </a:ext>
            </a:extLst>
          </a:blip>
          <a:stretch>
            <a:fillRect/>
          </a:stretch>
        </p:blipFill>
        <p:spPr bwMode="auto">
          <a:xfrm>
            <a:off x="455465" y="570196"/>
            <a:ext cx="2577010" cy="3436013"/>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perspectiveContrastingRightFacing">
              <a:rot lat="623785" lon="20400000" rev="213211"/>
            </a:camera>
            <a:lightRig rig="threePt" dir="t">
              <a:rot lat="0" lon="0" rev="2700000"/>
            </a:lightRig>
          </a:scene3d>
          <a:sp3d>
            <a:bevelT h="38100"/>
            <a:contourClr>
              <a:srgbClr val="C0C0C0"/>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2" name="Picture 2"/>
          <p:cNvPicPr>
            <a:picLocks noChangeAspect="1" noChangeArrowheads="1"/>
          </p:cNvPicPr>
          <p:nvPr/>
        </p:nvPicPr>
        <p:blipFill>
          <a:blip r:embed="rId3" cstate="screen">
            <a:extLst>
              <a:ext uri="{28A0092B-C50C-407E-A947-70E740481C1C}">
                <a14:useLocalDpi xmlns:a14="http://schemas.microsoft.com/office/drawing/2010/main"/>
              </a:ext>
            </a:extLst>
          </a:blip>
          <a:stretch>
            <a:fillRect/>
          </a:stretch>
        </p:blipFill>
        <p:spPr bwMode="auto">
          <a:xfrm>
            <a:off x="6270416" y="2186552"/>
            <a:ext cx="2492263" cy="1784461"/>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098" name="Picture 2"/>
          <p:cNvPicPr>
            <a:picLocks noChangeAspect="1" noChangeArrowheads="1"/>
          </p:cNvPicPr>
          <p:nvPr/>
        </p:nvPicPr>
        <p:blipFill>
          <a:blip r:embed="rId4" cstate="screen">
            <a:extLst>
              <a:ext uri="{28A0092B-C50C-407E-A947-70E740481C1C}">
                <a14:useLocalDpi xmlns:a14="http://schemas.microsoft.com/office/drawing/2010/main"/>
              </a:ext>
            </a:extLst>
          </a:blip>
          <a:stretch>
            <a:fillRect/>
          </a:stretch>
        </p:blipFill>
        <p:spPr bwMode="auto">
          <a:xfrm>
            <a:off x="6335491" y="107253"/>
            <a:ext cx="2693471" cy="2020103"/>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4104" name="Picture 8"/>
          <p:cNvPicPr>
            <a:picLocks noChangeAspect="1" noChangeArrowheads="1"/>
          </p:cNvPicPr>
          <p:nvPr/>
        </p:nvPicPr>
        <p:blipFill rotWithShape="1">
          <a:blip r:embed="rId5" cstate="screen">
            <a:extLst>
              <a:ext uri="{28A0092B-C50C-407E-A947-70E740481C1C}">
                <a14:useLocalDpi xmlns:a14="http://schemas.microsoft.com/office/drawing/2010/main"/>
              </a:ext>
            </a:extLst>
          </a:blip>
          <a:srcRect/>
          <a:stretch/>
        </p:blipFill>
        <p:spPr bwMode="auto">
          <a:xfrm>
            <a:off x="3055404" y="362439"/>
            <a:ext cx="3138540" cy="1898864"/>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4105" name="Picture 9"/>
          <p:cNvPicPr>
            <a:picLocks noChangeAspect="1" noChangeArrowheads="1"/>
          </p:cNvPicPr>
          <p:nvPr/>
        </p:nvPicPr>
        <p:blipFill>
          <a:blip r:embed="rId6" cstate="screen">
            <a:extLst>
              <a:ext uri="{28A0092B-C50C-407E-A947-70E740481C1C}">
                <a14:useLocalDpi xmlns:a14="http://schemas.microsoft.com/office/drawing/2010/main"/>
              </a:ext>
            </a:extLst>
          </a:blip>
          <a:stretch>
            <a:fillRect/>
          </a:stretch>
        </p:blipFill>
        <p:spPr bwMode="auto">
          <a:xfrm>
            <a:off x="3496071" y="2351942"/>
            <a:ext cx="2281419" cy="1619072"/>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1" name="10 Rectángulo"/>
          <p:cNvSpPr/>
          <p:nvPr/>
        </p:nvSpPr>
        <p:spPr>
          <a:xfrm>
            <a:off x="3693669" y="4056454"/>
            <a:ext cx="5270218" cy="1015663"/>
          </a:xfrm>
          <a:prstGeom prst="rect">
            <a:avLst/>
          </a:prstGeom>
        </p:spPr>
        <p:txBody>
          <a:bodyPr wrap="square">
            <a:spAutoFit/>
          </a:bodyPr>
          <a:lstStyle/>
          <a:p>
            <a:r>
              <a:rPr lang="es-AR" sz="1200" dirty="0">
                <a:solidFill>
                  <a:schemeClr val="bg1"/>
                </a:solidFill>
              </a:rPr>
              <a:t>El cóndor andino fue adoptado como ave </a:t>
            </a:r>
            <a:r>
              <a:rPr lang="es-AR" sz="1200" dirty="0" smtClean="0">
                <a:solidFill>
                  <a:schemeClr val="bg1"/>
                </a:solidFill>
              </a:rPr>
              <a:t>nacional por </a:t>
            </a:r>
            <a:r>
              <a:rPr lang="es-AR" sz="1200" dirty="0">
                <a:solidFill>
                  <a:schemeClr val="bg1"/>
                </a:solidFill>
              </a:rPr>
              <a:t>Ecuador </a:t>
            </a:r>
            <a:r>
              <a:rPr lang="es-AR" sz="1200" dirty="0" smtClean="0">
                <a:solidFill>
                  <a:schemeClr val="bg1"/>
                </a:solidFill>
              </a:rPr>
              <a:t> en 1958.  </a:t>
            </a:r>
          </a:p>
          <a:p>
            <a:r>
              <a:rPr lang="es-AR" sz="1200" dirty="0" smtClean="0">
                <a:solidFill>
                  <a:schemeClr val="bg1"/>
                </a:solidFill>
              </a:rPr>
              <a:t>Esta </a:t>
            </a:r>
            <a:r>
              <a:rPr lang="es-AR" sz="1200" dirty="0">
                <a:solidFill>
                  <a:schemeClr val="bg1"/>
                </a:solidFill>
              </a:rPr>
              <a:t>ave de presa habita la cordillera de los Andes y zonas aledañas, y llega a vivir unos 50 años. Anida en zonas rocosas inaccesibles, por encima de los 1,000 metros de altura, y su tasa reproductiva es baja, ya que suele poner </a:t>
            </a:r>
            <a:endParaRPr lang="es-AR" sz="1200" dirty="0" smtClean="0">
              <a:solidFill>
                <a:schemeClr val="bg1"/>
              </a:solidFill>
            </a:endParaRPr>
          </a:p>
          <a:p>
            <a:r>
              <a:rPr lang="es-AR" sz="1200" dirty="0" smtClean="0">
                <a:solidFill>
                  <a:schemeClr val="bg1"/>
                </a:solidFill>
              </a:rPr>
              <a:t>un huevo </a:t>
            </a:r>
            <a:r>
              <a:rPr lang="es-AR" sz="1200" dirty="0">
                <a:solidFill>
                  <a:schemeClr val="bg1"/>
                </a:solidFill>
              </a:rPr>
              <a:t>cada dos años, aproximadamente.</a:t>
            </a:r>
          </a:p>
        </p:txBody>
      </p:sp>
      <p:sp>
        <p:nvSpPr>
          <p:cNvPr id="13" name="12 Rectángulo"/>
          <p:cNvSpPr/>
          <p:nvPr/>
        </p:nvSpPr>
        <p:spPr>
          <a:xfrm>
            <a:off x="827584" y="4564285"/>
            <a:ext cx="2668487" cy="369332"/>
          </a:xfrm>
          <a:prstGeom prst="rect">
            <a:avLst/>
          </a:prstGeom>
        </p:spPr>
        <p:txBody>
          <a:bodyPr wrap="none">
            <a:spAutoFit/>
          </a:bodyPr>
          <a:lstStyle/>
          <a:p>
            <a:r>
              <a:rPr lang="es-AR" dirty="0">
                <a:solidFill>
                  <a:schemeClr val="accent6">
                    <a:lumMod val="60000"/>
                    <a:lumOff val="40000"/>
                  </a:schemeClr>
                </a:solidFill>
              </a:rPr>
              <a:t>Cóndor</a:t>
            </a:r>
            <a:r>
              <a:rPr lang="es-AR" dirty="0" smtClean="0">
                <a:solidFill>
                  <a:schemeClr val="bg1"/>
                </a:solidFill>
              </a:rPr>
              <a:t>  -  </a:t>
            </a:r>
            <a:r>
              <a:rPr lang="es-AR" i="1" dirty="0" smtClean="0">
                <a:solidFill>
                  <a:schemeClr val="bg1"/>
                </a:solidFill>
              </a:rPr>
              <a:t>(</a:t>
            </a:r>
            <a:r>
              <a:rPr lang="es-AR" i="1" dirty="0" err="1">
                <a:solidFill>
                  <a:schemeClr val="bg1"/>
                </a:solidFill>
              </a:rPr>
              <a:t>Vultur</a:t>
            </a:r>
            <a:r>
              <a:rPr lang="es-AR" i="1" dirty="0">
                <a:solidFill>
                  <a:schemeClr val="bg1"/>
                </a:solidFill>
              </a:rPr>
              <a:t> </a:t>
            </a:r>
            <a:r>
              <a:rPr lang="es-AR" i="1" dirty="0" err="1">
                <a:solidFill>
                  <a:schemeClr val="bg1"/>
                </a:solidFill>
              </a:rPr>
              <a:t>gryphus</a:t>
            </a:r>
            <a:r>
              <a:rPr lang="es-AR" i="1" dirty="0" smtClean="0">
                <a:solidFill>
                  <a:schemeClr val="bg1"/>
                </a:solidFill>
              </a:rPr>
              <a:t>)</a:t>
            </a:r>
            <a:endParaRPr lang="es-AR" i="1" dirty="0">
              <a:solidFill>
                <a:schemeClr val="bg1"/>
              </a:solidFill>
            </a:endParaRPr>
          </a:p>
        </p:txBody>
      </p:sp>
      <p:sp>
        <p:nvSpPr>
          <p:cNvPr id="10" name="9 CuadroTexto"/>
          <p:cNvSpPr txBox="1"/>
          <p:nvPr/>
        </p:nvSpPr>
        <p:spPr>
          <a:xfrm rot="18883918">
            <a:off x="8183523" y="4597287"/>
            <a:ext cx="1021433" cy="369332"/>
          </a:xfrm>
          <a:prstGeom prst="rect">
            <a:avLst/>
          </a:prstGeom>
          <a:noFill/>
        </p:spPr>
        <p:txBody>
          <a:bodyPr wrap="none" rtlCol="0">
            <a:spAutoFit/>
          </a:bodyPr>
          <a:lstStyle/>
          <a:p>
            <a:pPr algn="ctr"/>
            <a:r>
              <a:rPr lang="es-AR" dirty="0" err="1" smtClean="0">
                <a:solidFill>
                  <a:schemeClr val="bg1"/>
                </a:solidFill>
                <a:latin typeface="Alex Brush" pitchFamily="2" charset="0"/>
              </a:rPr>
              <a:t>RaúlTM</a:t>
            </a:r>
            <a:endParaRPr lang="es-AR" dirty="0" smtClean="0">
              <a:solidFill>
                <a:schemeClr val="bg1"/>
              </a:solidFill>
              <a:latin typeface="Alex Brush" pitchFamily="2" charset="0"/>
            </a:endParaRPr>
          </a:p>
        </p:txBody>
      </p:sp>
    </p:spTree>
    <p:extLst>
      <p:ext uri="{BB962C8B-B14F-4D97-AF65-F5344CB8AC3E}">
        <p14:creationId xmlns:p14="http://schemas.microsoft.com/office/powerpoint/2010/main" val="2614181801"/>
      </p:ext>
    </p:extLst>
  </p:cSld>
  <p:clrMapOvr>
    <a:masterClrMapping/>
  </p:clrMapOvr>
  <mc:AlternateContent xmlns:mc="http://schemas.openxmlformats.org/markup-compatibility/2006" xmlns:p14="http://schemas.microsoft.com/office/powerpoint/2010/main">
    <mc:Choice Requires="p14">
      <p:transition spd="slow" p14:dur="4400">
        <p14:honeycomb/>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5"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ppt_w</p:attrName>
                                        </p:attrNameLst>
                                      </p:cBhvr>
                                      <p:tavLst>
                                        <p:tav tm="0" fmla="#ppt_w*sin(2.5*pi*$)">
                                          <p:val>
                                            <p:fltVal val="0"/>
                                          </p:val>
                                        </p:tav>
                                        <p:tav tm="100000">
                                          <p:val>
                                            <p:fltVal val="1"/>
                                          </p:val>
                                        </p:tav>
                                      </p:tavLst>
                                    </p:anim>
                                    <p:anim calcmode="lin" valueType="num">
                                      <p:cBhvr>
                                        <p:cTn id="9" dur="2000" fill="hold"/>
                                        <p:tgtEl>
                                          <p:spTgt spid="2"/>
                                        </p:tgtEl>
                                        <p:attrNameLst>
                                          <p:attrName>ppt_h</p:attrName>
                                        </p:attrNameLst>
                                      </p:cBhvr>
                                      <p:tavLst>
                                        <p:tav tm="0">
                                          <p:val>
                                            <p:strVal val="#ppt_h"/>
                                          </p:val>
                                        </p:tav>
                                        <p:tav tm="100000">
                                          <p:val>
                                            <p:strVal val="#ppt_h"/>
                                          </p:val>
                                        </p:tav>
                                      </p:tavLst>
                                    </p:anim>
                                  </p:childTnLst>
                                </p:cTn>
                              </p:par>
                            </p:childTnLst>
                          </p:cTn>
                        </p:par>
                        <p:par>
                          <p:cTn id="10" fill="hold">
                            <p:stCondLst>
                              <p:cond delay="2000"/>
                            </p:stCondLst>
                            <p:childTnLst>
                              <p:par>
                                <p:cTn id="11" presetID="52" presetClass="path" presetSubtype="0" fill="hold" grpId="0" nodeType="afterEffect">
                                  <p:stCondLst>
                                    <p:cond delay="0"/>
                                  </p:stCondLst>
                                  <p:iterate type="lt">
                                    <p:tmPct val="11000"/>
                                  </p:iterate>
                                  <p:childTnLst>
                                    <p:animMotion origin="layout" path="M 0.30035 0.01266 C 0.29445 0.03582 0.34688 0.09448 0.41876 0.14388 C 0.47535 0.18339 0.52448 0.20315 0.52848 0.19019 C 0.53143 0.17598 0.48837 0.13214 0.43056 0.09232 C 0.40139 0.07317 0.37483 0.05774 0.35521 0.04971 C 0.32691 0.03829 0.30869 0.03767 0.30643 0.05002 C 0.30504 0.05681 0.30834 0.06669 0.31563 0.07781 C 0.3323 0.10281 0.36928 0.13708 0.41251 0.16703 C 0.46372 0.20315 0.50799 0.22137 0.5106 0.20871 C 0.51424 0.19636 0.47501 0.15715 0.42344 0.12103 C 0.39723 0.10343 0.37344 0.08954 0.35521 0.08182 C 0.33039 0.07287 0.31303 0.07317 0.31112 0.08336 C 0.3099 0.08861 0.31303 0.09757 0.3191 0.10806 C 0.33507 0.13029 0.36719 0.16117 0.40695 0.18926 C 0.454 0.22168 0.49306 0.2365 0.49532 0.22569 C 0.49896 0.21519 0.46337 0.17969 0.41667 0.14758 C 0.39376 0.13122 0.37188 0.11856 0.35521 0.11146 C 0.3323 0.10281 0.31858 0.10343 0.31615 0.11331 C 0.31563 0.11825 0.31771 0.12628 0.32327 0.13492 C 0.33716 0.1553 0.3665 0.18339 0.40226 0.2084 C 0.44376 0.23619 0.47917 0.25132 0.48143 0.24082 C 0.48386 0.23032 0.4533 0.19945 0.41094 0.17043 C 0.39028 0.15653 0.37066 0.14542 0.35608 0.13894 C 0.33507 0.13029 0.32188 0.13122 0.31928 0.13924 C 0.31823 0.14388 0.32171 0.15129 0.32674 0.159 C 0.33889 0.17753 0.36546 0.20315 0.39757 0.22446 C 0.43473 0.25008 0.46737 0.26459 0.46893 0.25502 C 0.47171 0.24607 0.44271 0.21705 0.40591 0.19111 C 0.38681 0.17845 0.36893 0.16796 0.35608 0.16363 C 0.33716 0.1553 0.32535 0.15592 0.32379 0.16333 C 0.32275 0.16827 0.32518 0.17382 0.33004 0.18092 C 0.34098 0.19883 0.36407 0.22013 0.39306 0.24082 C 0.42744 0.26336 0.45573 0.27602 0.45799 0.26768 C 0.46025 0.25996 0.43473 0.23434 0.40035 0.21025 C 0.38369 0.19852 0.36823 0.18988 0.35643 0.18525 C 0.33976 0.17815 0.32952 0.17907 0.32778 0.18648 C 0.32691 0.19019 0.32882 0.19482 0.33282 0.2013 C 0.34289 0.21643 0.36389 0.23588 0.39028 0.25471 C 0.42101 0.27602 0.44653 0.28713 0.44792 0.27849 C 0.44966 0.272 0.42744 0.24854 0.39671 0.22816 C 0.38126 0.21674 0.3665 0.20902 0.35608 0.20439 C 0.34098 0.19883 0.33126 0.19821 0.32987 0.20501 C 0.32952 0.20871 0.33126 0.21303 0.33577 0.21952 C 0.34445 0.23248 0.36389 0.25101 0.38629 0.26706 C 0.41407 0.28651 0.43785 0.29577 0.43924 0.2896 C 0.44063 0.28219 0.4198 0.2612 0.39237 0.24267 C 0.37969 0.23341 0.3665 0.226 0.35643 0.2226 C 0.34289 0.21643 0.33438 0.21643 0.33264 0.2223 C 0.33212 0.22538 0.33421 0.23032 0.33768 0.23588 C 0.34584 0.24761 0.36233 0.26397 0.38403 0.27818 C 0.40799 0.29516 0.42952 0.30442 0.43073 0.29794 C 0.43195 0.29207 0.41407 0.27385 0.38855 0.25626 C 0.37726 0.24823 0.36546 0.24144 0.35626 0.23742 C 0.34462 0.23403 0.33698 0.23403 0.33594 0.23897 C 0.33542 0.24144 0.33629 0.24545 0.33994 0.24946 C 0.34688 0.2612 0.36251 0.2754 0.3816 0.2896 C 0.404 0.30442 0.4231 0.31152 0.42362 0.3072 C 0.42483 0.30133 0.40834 0.28404 0.38629 0.26922 C 0.37448 0.2615 0.36407 0.25564 0.35712 0.25317 C 0.34584 0.24761 0.33889 0.24823 0.3382 0.25286 C 0.33733 0.25471 0.33872 0.25903 0.34132 0.26243 C 0.34792 0.27324 0.36233 0.2862 0.379 0.29824 C 0.39931 0.31214 0.41615 0.31924 0.41719 0.3143 C 0.41823 0.30874 0.40278 0.29423 0.38351 0.28034 C 0.3731 0.27324 0.36389 0.2683 0.3566 0.26521 C 0.34688 0.2612 0.34028 0.2612 0.33941 0.26583 C 0.33924 0.26799 0.34063 0.27077 0.34323 0.27478 " pathEditMode="relative" rAng="1235586" ptsTypes="fffffffffffffffffffffffffffffffffffffffffffffffffffffffffffffffffff">
                                      <p:cBhvr>
                                        <p:cTn id="12" dur="2000" fill="hold"/>
                                        <p:tgtEl>
                                          <p:spTgt spid="4"/>
                                        </p:tgtEl>
                                        <p:attrNameLst>
                                          <p:attrName>ppt_x</p:attrName>
                                          <p:attrName>ppt_y</p:attrName>
                                        </p:attrNameLst>
                                      </p:cBhvr>
                                      <p:rCtr x="9497" y="17660"/>
                                    </p:animMotion>
                                  </p:childTnLst>
                                </p:cTn>
                              </p:par>
                              <p:par>
                                <p:cTn id="13" presetID="53" presetClass="entr" presetSubtype="528" fill="hold" nodeType="withEffect">
                                  <p:stCondLst>
                                    <p:cond delay="4800"/>
                                  </p:stCondLst>
                                  <p:childTnLst>
                                    <p:set>
                                      <p:cBhvr>
                                        <p:cTn id="14" dur="1" fill="hold">
                                          <p:stCondLst>
                                            <p:cond delay="0"/>
                                          </p:stCondLst>
                                        </p:cTn>
                                        <p:tgtEl>
                                          <p:spTgt spid="4104"/>
                                        </p:tgtEl>
                                        <p:attrNameLst>
                                          <p:attrName>style.visibility</p:attrName>
                                        </p:attrNameLst>
                                      </p:cBhvr>
                                      <p:to>
                                        <p:strVal val="visible"/>
                                      </p:to>
                                    </p:set>
                                    <p:anim calcmode="lin" valueType="num">
                                      <p:cBhvr>
                                        <p:cTn id="15" dur="500" fill="hold"/>
                                        <p:tgtEl>
                                          <p:spTgt spid="4104"/>
                                        </p:tgtEl>
                                        <p:attrNameLst>
                                          <p:attrName>ppt_w</p:attrName>
                                        </p:attrNameLst>
                                      </p:cBhvr>
                                      <p:tavLst>
                                        <p:tav tm="0">
                                          <p:val>
                                            <p:fltVal val="0"/>
                                          </p:val>
                                        </p:tav>
                                        <p:tav tm="100000">
                                          <p:val>
                                            <p:strVal val="#ppt_w"/>
                                          </p:val>
                                        </p:tav>
                                      </p:tavLst>
                                    </p:anim>
                                    <p:anim calcmode="lin" valueType="num">
                                      <p:cBhvr>
                                        <p:cTn id="16" dur="500" fill="hold"/>
                                        <p:tgtEl>
                                          <p:spTgt spid="4104"/>
                                        </p:tgtEl>
                                        <p:attrNameLst>
                                          <p:attrName>ppt_h</p:attrName>
                                        </p:attrNameLst>
                                      </p:cBhvr>
                                      <p:tavLst>
                                        <p:tav tm="0">
                                          <p:val>
                                            <p:fltVal val="0"/>
                                          </p:val>
                                        </p:tav>
                                        <p:tav tm="100000">
                                          <p:val>
                                            <p:strVal val="#ppt_h"/>
                                          </p:val>
                                        </p:tav>
                                      </p:tavLst>
                                    </p:anim>
                                    <p:animEffect transition="in" filter="fade">
                                      <p:cBhvr>
                                        <p:cTn id="17" dur="500"/>
                                        <p:tgtEl>
                                          <p:spTgt spid="4104"/>
                                        </p:tgtEl>
                                      </p:cBhvr>
                                    </p:animEffect>
                                    <p:anim calcmode="lin" valueType="num">
                                      <p:cBhvr>
                                        <p:cTn id="18" dur="500" fill="hold"/>
                                        <p:tgtEl>
                                          <p:spTgt spid="4104"/>
                                        </p:tgtEl>
                                        <p:attrNameLst>
                                          <p:attrName>ppt_x</p:attrName>
                                        </p:attrNameLst>
                                      </p:cBhvr>
                                      <p:tavLst>
                                        <p:tav tm="0">
                                          <p:val>
                                            <p:fltVal val="0.5"/>
                                          </p:val>
                                        </p:tav>
                                        <p:tav tm="100000">
                                          <p:val>
                                            <p:strVal val="#ppt_x"/>
                                          </p:val>
                                        </p:tav>
                                      </p:tavLst>
                                    </p:anim>
                                    <p:anim calcmode="lin" valueType="num">
                                      <p:cBhvr>
                                        <p:cTn id="19" dur="500" fill="hold"/>
                                        <p:tgtEl>
                                          <p:spTgt spid="4104"/>
                                        </p:tgtEl>
                                        <p:attrNameLst>
                                          <p:attrName>ppt_y</p:attrName>
                                        </p:attrNameLst>
                                      </p:cBhvr>
                                      <p:tavLst>
                                        <p:tav tm="0">
                                          <p:val>
                                            <p:fltVal val="0.5"/>
                                          </p:val>
                                        </p:tav>
                                        <p:tav tm="100000">
                                          <p:val>
                                            <p:strVal val="#ppt_y"/>
                                          </p:val>
                                        </p:tav>
                                      </p:tavLst>
                                    </p:anim>
                                  </p:childTnLst>
                                </p:cTn>
                              </p:par>
                              <p:par>
                                <p:cTn id="20" presetID="53" presetClass="entr" presetSubtype="528" fill="hold" nodeType="withEffect">
                                  <p:stCondLst>
                                    <p:cond delay="6300"/>
                                  </p:stCondLst>
                                  <p:childTnLst>
                                    <p:set>
                                      <p:cBhvr>
                                        <p:cTn id="21" dur="1" fill="hold">
                                          <p:stCondLst>
                                            <p:cond delay="0"/>
                                          </p:stCondLst>
                                        </p:cTn>
                                        <p:tgtEl>
                                          <p:spTgt spid="4098"/>
                                        </p:tgtEl>
                                        <p:attrNameLst>
                                          <p:attrName>style.visibility</p:attrName>
                                        </p:attrNameLst>
                                      </p:cBhvr>
                                      <p:to>
                                        <p:strVal val="visible"/>
                                      </p:to>
                                    </p:set>
                                    <p:anim calcmode="lin" valueType="num">
                                      <p:cBhvr>
                                        <p:cTn id="22" dur="500" fill="hold"/>
                                        <p:tgtEl>
                                          <p:spTgt spid="4098"/>
                                        </p:tgtEl>
                                        <p:attrNameLst>
                                          <p:attrName>ppt_w</p:attrName>
                                        </p:attrNameLst>
                                      </p:cBhvr>
                                      <p:tavLst>
                                        <p:tav tm="0">
                                          <p:val>
                                            <p:fltVal val="0"/>
                                          </p:val>
                                        </p:tav>
                                        <p:tav tm="100000">
                                          <p:val>
                                            <p:strVal val="#ppt_w"/>
                                          </p:val>
                                        </p:tav>
                                      </p:tavLst>
                                    </p:anim>
                                    <p:anim calcmode="lin" valueType="num">
                                      <p:cBhvr>
                                        <p:cTn id="23" dur="500" fill="hold"/>
                                        <p:tgtEl>
                                          <p:spTgt spid="4098"/>
                                        </p:tgtEl>
                                        <p:attrNameLst>
                                          <p:attrName>ppt_h</p:attrName>
                                        </p:attrNameLst>
                                      </p:cBhvr>
                                      <p:tavLst>
                                        <p:tav tm="0">
                                          <p:val>
                                            <p:fltVal val="0"/>
                                          </p:val>
                                        </p:tav>
                                        <p:tav tm="100000">
                                          <p:val>
                                            <p:strVal val="#ppt_h"/>
                                          </p:val>
                                        </p:tav>
                                      </p:tavLst>
                                    </p:anim>
                                    <p:animEffect transition="in" filter="fade">
                                      <p:cBhvr>
                                        <p:cTn id="24" dur="500"/>
                                        <p:tgtEl>
                                          <p:spTgt spid="4098"/>
                                        </p:tgtEl>
                                      </p:cBhvr>
                                    </p:animEffect>
                                    <p:anim calcmode="lin" valueType="num">
                                      <p:cBhvr>
                                        <p:cTn id="25" dur="500" fill="hold"/>
                                        <p:tgtEl>
                                          <p:spTgt spid="4098"/>
                                        </p:tgtEl>
                                        <p:attrNameLst>
                                          <p:attrName>ppt_x</p:attrName>
                                        </p:attrNameLst>
                                      </p:cBhvr>
                                      <p:tavLst>
                                        <p:tav tm="0">
                                          <p:val>
                                            <p:fltVal val="0.5"/>
                                          </p:val>
                                        </p:tav>
                                        <p:tav tm="100000">
                                          <p:val>
                                            <p:strVal val="#ppt_x"/>
                                          </p:val>
                                        </p:tav>
                                      </p:tavLst>
                                    </p:anim>
                                    <p:anim calcmode="lin" valueType="num">
                                      <p:cBhvr>
                                        <p:cTn id="26" dur="500" fill="hold"/>
                                        <p:tgtEl>
                                          <p:spTgt spid="4098"/>
                                        </p:tgtEl>
                                        <p:attrNameLst>
                                          <p:attrName>ppt_y</p:attrName>
                                        </p:attrNameLst>
                                      </p:cBhvr>
                                      <p:tavLst>
                                        <p:tav tm="0">
                                          <p:val>
                                            <p:fltVal val="0.5"/>
                                          </p:val>
                                        </p:tav>
                                        <p:tav tm="100000">
                                          <p:val>
                                            <p:strVal val="#ppt_y"/>
                                          </p:val>
                                        </p:tav>
                                      </p:tavLst>
                                    </p:anim>
                                  </p:childTnLst>
                                </p:cTn>
                              </p:par>
                              <p:par>
                                <p:cTn id="27" presetID="53" presetClass="entr" presetSubtype="528" fill="hold" nodeType="withEffect">
                                  <p:stCondLst>
                                    <p:cond delay="7600"/>
                                  </p:stCondLst>
                                  <p:childTnLst>
                                    <p:set>
                                      <p:cBhvr>
                                        <p:cTn id="28" dur="1" fill="hold">
                                          <p:stCondLst>
                                            <p:cond delay="0"/>
                                          </p:stCondLst>
                                        </p:cTn>
                                        <p:tgtEl>
                                          <p:spTgt spid="4105"/>
                                        </p:tgtEl>
                                        <p:attrNameLst>
                                          <p:attrName>style.visibility</p:attrName>
                                        </p:attrNameLst>
                                      </p:cBhvr>
                                      <p:to>
                                        <p:strVal val="visible"/>
                                      </p:to>
                                    </p:set>
                                    <p:anim calcmode="lin" valueType="num">
                                      <p:cBhvr>
                                        <p:cTn id="29" dur="500" fill="hold"/>
                                        <p:tgtEl>
                                          <p:spTgt spid="4105"/>
                                        </p:tgtEl>
                                        <p:attrNameLst>
                                          <p:attrName>ppt_w</p:attrName>
                                        </p:attrNameLst>
                                      </p:cBhvr>
                                      <p:tavLst>
                                        <p:tav tm="0">
                                          <p:val>
                                            <p:fltVal val="0"/>
                                          </p:val>
                                        </p:tav>
                                        <p:tav tm="100000">
                                          <p:val>
                                            <p:strVal val="#ppt_w"/>
                                          </p:val>
                                        </p:tav>
                                      </p:tavLst>
                                    </p:anim>
                                    <p:anim calcmode="lin" valueType="num">
                                      <p:cBhvr>
                                        <p:cTn id="30" dur="500" fill="hold"/>
                                        <p:tgtEl>
                                          <p:spTgt spid="4105"/>
                                        </p:tgtEl>
                                        <p:attrNameLst>
                                          <p:attrName>ppt_h</p:attrName>
                                        </p:attrNameLst>
                                      </p:cBhvr>
                                      <p:tavLst>
                                        <p:tav tm="0">
                                          <p:val>
                                            <p:fltVal val="0"/>
                                          </p:val>
                                        </p:tav>
                                        <p:tav tm="100000">
                                          <p:val>
                                            <p:strVal val="#ppt_h"/>
                                          </p:val>
                                        </p:tav>
                                      </p:tavLst>
                                    </p:anim>
                                    <p:animEffect transition="in" filter="fade">
                                      <p:cBhvr>
                                        <p:cTn id="31" dur="500"/>
                                        <p:tgtEl>
                                          <p:spTgt spid="4105"/>
                                        </p:tgtEl>
                                      </p:cBhvr>
                                    </p:animEffect>
                                    <p:anim calcmode="lin" valueType="num">
                                      <p:cBhvr>
                                        <p:cTn id="32" dur="500" fill="hold"/>
                                        <p:tgtEl>
                                          <p:spTgt spid="4105"/>
                                        </p:tgtEl>
                                        <p:attrNameLst>
                                          <p:attrName>ppt_x</p:attrName>
                                        </p:attrNameLst>
                                      </p:cBhvr>
                                      <p:tavLst>
                                        <p:tav tm="0">
                                          <p:val>
                                            <p:fltVal val="0.5"/>
                                          </p:val>
                                        </p:tav>
                                        <p:tav tm="100000">
                                          <p:val>
                                            <p:strVal val="#ppt_x"/>
                                          </p:val>
                                        </p:tav>
                                      </p:tavLst>
                                    </p:anim>
                                    <p:anim calcmode="lin" valueType="num">
                                      <p:cBhvr>
                                        <p:cTn id="33" dur="500" fill="hold"/>
                                        <p:tgtEl>
                                          <p:spTgt spid="4105"/>
                                        </p:tgtEl>
                                        <p:attrNameLst>
                                          <p:attrName>ppt_y</p:attrName>
                                        </p:attrNameLst>
                                      </p:cBhvr>
                                      <p:tavLst>
                                        <p:tav tm="0">
                                          <p:val>
                                            <p:fltVal val="0.5"/>
                                          </p:val>
                                        </p:tav>
                                        <p:tav tm="100000">
                                          <p:val>
                                            <p:strVal val="#ppt_y"/>
                                          </p:val>
                                        </p:tav>
                                      </p:tavLst>
                                    </p:anim>
                                  </p:childTnLst>
                                </p:cTn>
                              </p:par>
                              <p:par>
                                <p:cTn id="34" presetID="53" presetClass="entr" presetSubtype="528" fill="hold" nodeType="withEffect">
                                  <p:stCondLst>
                                    <p:cond delay="9500"/>
                                  </p:stCondLst>
                                  <p:childTnLst>
                                    <p:set>
                                      <p:cBhvr>
                                        <p:cTn id="35" dur="1" fill="hold">
                                          <p:stCondLst>
                                            <p:cond delay="0"/>
                                          </p:stCondLst>
                                        </p:cTn>
                                        <p:tgtEl>
                                          <p:spTgt spid="12"/>
                                        </p:tgtEl>
                                        <p:attrNameLst>
                                          <p:attrName>style.visibility</p:attrName>
                                        </p:attrNameLst>
                                      </p:cBhvr>
                                      <p:to>
                                        <p:strVal val="visible"/>
                                      </p:to>
                                    </p:set>
                                    <p:anim calcmode="lin" valueType="num">
                                      <p:cBhvr>
                                        <p:cTn id="36" dur="500" fill="hold"/>
                                        <p:tgtEl>
                                          <p:spTgt spid="12"/>
                                        </p:tgtEl>
                                        <p:attrNameLst>
                                          <p:attrName>ppt_w</p:attrName>
                                        </p:attrNameLst>
                                      </p:cBhvr>
                                      <p:tavLst>
                                        <p:tav tm="0">
                                          <p:val>
                                            <p:fltVal val="0"/>
                                          </p:val>
                                        </p:tav>
                                        <p:tav tm="100000">
                                          <p:val>
                                            <p:strVal val="#ppt_w"/>
                                          </p:val>
                                        </p:tav>
                                      </p:tavLst>
                                    </p:anim>
                                    <p:anim calcmode="lin" valueType="num">
                                      <p:cBhvr>
                                        <p:cTn id="37" dur="500" fill="hold"/>
                                        <p:tgtEl>
                                          <p:spTgt spid="12"/>
                                        </p:tgtEl>
                                        <p:attrNameLst>
                                          <p:attrName>ppt_h</p:attrName>
                                        </p:attrNameLst>
                                      </p:cBhvr>
                                      <p:tavLst>
                                        <p:tav tm="0">
                                          <p:val>
                                            <p:fltVal val="0"/>
                                          </p:val>
                                        </p:tav>
                                        <p:tav tm="100000">
                                          <p:val>
                                            <p:strVal val="#ppt_h"/>
                                          </p:val>
                                        </p:tav>
                                      </p:tavLst>
                                    </p:anim>
                                    <p:animEffect transition="in" filter="fade">
                                      <p:cBhvr>
                                        <p:cTn id="38" dur="500"/>
                                        <p:tgtEl>
                                          <p:spTgt spid="12"/>
                                        </p:tgtEl>
                                      </p:cBhvr>
                                    </p:animEffect>
                                    <p:anim calcmode="lin" valueType="num">
                                      <p:cBhvr>
                                        <p:cTn id="39" dur="500" fill="hold"/>
                                        <p:tgtEl>
                                          <p:spTgt spid="12"/>
                                        </p:tgtEl>
                                        <p:attrNameLst>
                                          <p:attrName>ppt_x</p:attrName>
                                        </p:attrNameLst>
                                      </p:cBhvr>
                                      <p:tavLst>
                                        <p:tav tm="0">
                                          <p:val>
                                            <p:fltVal val="0.5"/>
                                          </p:val>
                                        </p:tav>
                                        <p:tav tm="100000">
                                          <p:val>
                                            <p:strVal val="#ppt_x"/>
                                          </p:val>
                                        </p:tav>
                                      </p:tavLst>
                                    </p:anim>
                                    <p:anim calcmode="lin" valueType="num">
                                      <p:cBhvr>
                                        <p:cTn id="40" dur="500" fill="hold"/>
                                        <p:tgtEl>
                                          <p:spTgt spid="12"/>
                                        </p:tgtEl>
                                        <p:attrNameLst>
                                          <p:attrName>ppt_y</p:attrName>
                                        </p:attrNameLst>
                                      </p:cBhvr>
                                      <p:tavLst>
                                        <p:tav tm="0">
                                          <p:val>
                                            <p:fltVal val="0.5"/>
                                          </p:val>
                                        </p:tav>
                                        <p:tav tm="100000">
                                          <p:val>
                                            <p:strVal val="#ppt_y"/>
                                          </p:val>
                                        </p:tav>
                                      </p:tavLst>
                                    </p:anim>
                                  </p:childTnLst>
                                </p:cTn>
                              </p:par>
                            </p:childTnLst>
                          </p:cTn>
                        </p:par>
                        <p:par>
                          <p:cTn id="41" fill="hold">
                            <p:stCondLst>
                              <p:cond delay="12000"/>
                            </p:stCondLst>
                            <p:childTnLst>
                              <p:par>
                                <p:cTn id="42" presetID="26" presetClass="entr" presetSubtype="0" fill="hold" grpId="0" nodeType="afterEffect">
                                  <p:stCondLst>
                                    <p:cond delay="0"/>
                                  </p:stCondLst>
                                  <p:iterate type="lt">
                                    <p:tmPct val="10000"/>
                                  </p:iterate>
                                  <p:childTnLst>
                                    <p:set>
                                      <p:cBhvr>
                                        <p:cTn id="43" dur="1" fill="hold">
                                          <p:stCondLst>
                                            <p:cond delay="0"/>
                                          </p:stCondLst>
                                        </p:cTn>
                                        <p:tgtEl>
                                          <p:spTgt spid="13"/>
                                        </p:tgtEl>
                                        <p:attrNameLst>
                                          <p:attrName>style.visibility</p:attrName>
                                        </p:attrNameLst>
                                      </p:cBhvr>
                                      <p:to>
                                        <p:strVal val="visible"/>
                                      </p:to>
                                    </p:set>
                                    <p:animEffect transition="in" filter="wipe(down)">
                                      <p:cBhvr>
                                        <p:cTn id="44" dur="290">
                                          <p:stCondLst>
                                            <p:cond delay="0"/>
                                          </p:stCondLst>
                                        </p:cTn>
                                        <p:tgtEl>
                                          <p:spTgt spid="13"/>
                                        </p:tgtEl>
                                      </p:cBhvr>
                                    </p:animEffect>
                                    <p:anim calcmode="lin" valueType="num">
                                      <p:cBhvr>
                                        <p:cTn id="45" dur="911" tmFilter="0,0; 0.14,0.36; 0.43,0.73; 0.71,0.91; 1.0,1.0">
                                          <p:stCondLst>
                                            <p:cond delay="0"/>
                                          </p:stCondLst>
                                        </p:cTn>
                                        <p:tgtEl>
                                          <p:spTgt spid="13"/>
                                        </p:tgtEl>
                                        <p:attrNameLst>
                                          <p:attrName>ppt_x</p:attrName>
                                        </p:attrNameLst>
                                      </p:cBhvr>
                                      <p:tavLst>
                                        <p:tav tm="0">
                                          <p:val>
                                            <p:strVal val="#ppt_x-0.25"/>
                                          </p:val>
                                        </p:tav>
                                        <p:tav tm="100000">
                                          <p:val>
                                            <p:strVal val="#ppt_x"/>
                                          </p:val>
                                        </p:tav>
                                      </p:tavLst>
                                    </p:anim>
                                    <p:anim calcmode="lin" valueType="num">
                                      <p:cBhvr>
                                        <p:cTn id="46" dur="332" tmFilter="0.0,0.0; 0.25,0.07; 0.50,0.2; 0.75,0.467; 1.0,1.0">
                                          <p:stCondLst>
                                            <p:cond delay="0"/>
                                          </p:stCondLst>
                                        </p:cTn>
                                        <p:tgtEl>
                                          <p:spTgt spid="13"/>
                                        </p:tgtEl>
                                        <p:attrNameLst>
                                          <p:attrName>ppt_y</p:attrName>
                                        </p:attrNameLst>
                                      </p:cBhvr>
                                      <p:tavLst>
                                        <p:tav tm="0" fmla="#ppt_y-sin(pi*$)/3">
                                          <p:val>
                                            <p:fltVal val="0.5"/>
                                          </p:val>
                                        </p:tav>
                                        <p:tav tm="100000">
                                          <p:val>
                                            <p:fltVal val="1"/>
                                          </p:val>
                                        </p:tav>
                                      </p:tavLst>
                                    </p:anim>
                                    <p:anim calcmode="lin" valueType="num">
                                      <p:cBhvr>
                                        <p:cTn id="47" dur="332" tmFilter="0, 0; 0.125,0.2665; 0.25,0.4; 0.375,0.465; 0.5,0.5;  0.625,0.535; 0.75,0.6; 0.875,0.7335; 1,1">
                                          <p:stCondLst>
                                            <p:cond delay="332"/>
                                          </p:stCondLst>
                                        </p:cTn>
                                        <p:tgtEl>
                                          <p:spTgt spid="13"/>
                                        </p:tgtEl>
                                        <p:attrNameLst>
                                          <p:attrName>ppt_y</p:attrName>
                                        </p:attrNameLst>
                                      </p:cBhvr>
                                      <p:tavLst>
                                        <p:tav tm="0" fmla="#ppt_y-sin(pi*$)/9">
                                          <p:val>
                                            <p:fltVal val="0"/>
                                          </p:val>
                                        </p:tav>
                                        <p:tav tm="100000">
                                          <p:val>
                                            <p:fltVal val="1"/>
                                          </p:val>
                                        </p:tav>
                                      </p:tavLst>
                                    </p:anim>
                                    <p:anim calcmode="lin" valueType="num">
                                      <p:cBhvr>
                                        <p:cTn id="48" dur="166" tmFilter="0, 0; 0.125,0.2665; 0.25,0.4; 0.375,0.465; 0.5,0.5;  0.625,0.535; 0.75,0.6; 0.875,0.7335; 1,1">
                                          <p:stCondLst>
                                            <p:cond delay="662"/>
                                          </p:stCondLst>
                                        </p:cTn>
                                        <p:tgtEl>
                                          <p:spTgt spid="13"/>
                                        </p:tgtEl>
                                        <p:attrNameLst>
                                          <p:attrName>ppt_y</p:attrName>
                                        </p:attrNameLst>
                                      </p:cBhvr>
                                      <p:tavLst>
                                        <p:tav tm="0" fmla="#ppt_y-sin(pi*$)/27">
                                          <p:val>
                                            <p:fltVal val="0"/>
                                          </p:val>
                                        </p:tav>
                                        <p:tav tm="100000">
                                          <p:val>
                                            <p:fltVal val="1"/>
                                          </p:val>
                                        </p:tav>
                                      </p:tavLst>
                                    </p:anim>
                                    <p:anim calcmode="lin" valueType="num">
                                      <p:cBhvr>
                                        <p:cTn id="49" dur="82" tmFilter="0, 0; 0.125,0.2665; 0.25,0.4; 0.375,0.465; 0.5,0.5;  0.625,0.535; 0.75,0.6; 0.875,0.7335; 1,1">
                                          <p:stCondLst>
                                            <p:cond delay="828"/>
                                          </p:stCondLst>
                                        </p:cTn>
                                        <p:tgtEl>
                                          <p:spTgt spid="13"/>
                                        </p:tgtEl>
                                        <p:attrNameLst>
                                          <p:attrName>ppt_y</p:attrName>
                                        </p:attrNameLst>
                                      </p:cBhvr>
                                      <p:tavLst>
                                        <p:tav tm="0" fmla="#ppt_y-sin(pi*$)/81">
                                          <p:val>
                                            <p:fltVal val="0"/>
                                          </p:val>
                                        </p:tav>
                                        <p:tav tm="100000">
                                          <p:val>
                                            <p:fltVal val="1"/>
                                          </p:val>
                                        </p:tav>
                                      </p:tavLst>
                                    </p:anim>
                                    <p:animScale>
                                      <p:cBhvr>
                                        <p:cTn id="50" dur="13">
                                          <p:stCondLst>
                                            <p:cond delay="325"/>
                                          </p:stCondLst>
                                        </p:cTn>
                                        <p:tgtEl>
                                          <p:spTgt spid="13"/>
                                        </p:tgtEl>
                                      </p:cBhvr>
                                      <p:to x="100000" y="60000"/>
                                    </p:animScale>
                                    <p:animScale>
                                      <p:cBhvr>
                                        <p:cTn id="51" dur="83" decel="50000">
                                          <p:stCondLst>
                                            <p:cond delay="338"/>
                                          </p:stCondLst>
                                        </p:cTn>
                                        <p:tgtEl>
                                          <p:spTgt spid="13"/>
                                        </p:tgtEl>
                                      </p:cBhvr>
                                      <p:to x="100000" y="100000"/>
                                    </p:animScale>
                                    <p:animScale>
                                      <p:cBhvr>
                                        <p:cTn id="52" dur="13">
                                          <p:stCondLst>
                                            <p:cond delay="656"/>
                                          </p:stCondLst>
                                        </p:cTn>
                                        <p:tgtEl>
                                          <p:spTgt spid="13"/>
                                        </p:tgtEl>
                                      </p:cBhvr>
                                      <p:to x="100000" y="80000"/>
                                    </p:animScale>
                                    <p:animScale>
                                      <p:cBhvr>
                                        <p:cTn id="53" dur="83" decel="50000">
                                          <p:stCondLst>
                                            <p:cond delay="669"/>
                                          </p:stCondLst>
                                        </p:cTn>
                                        <p:tgtEl>
                                          <p:spTgt spid="13"/>
                                        </p:tgtEl>
                                      </p:cBhvr>
                                      <p:to x="100000" y="100000"/>
                                    </p:animScale>
                                    <p:animScale>
                                      <p:cBhvr>
                                        <p:cTn id="54" dur="13">
                                          <p:stCondLst>
                                            <p:cond delay="821"/>
                                          </p:stCondLst>
                                        </p:cTn>
                                        <p:tgtEl>
                                          <p:spTgt spid="13"/>
                                        </p:tgtEl>
                                      </p:cBhvr>
                                      <p:to x="100000" y="90000"/>
                                    </p:animScale>
                                    <p:animScale>
                                      <p:cBhvr>
                                        <p:cTn id="55" dur="83" decel="50000">
                                          <p:stCondLst>
                                            <p:cond delay="834"/>
                                          </p:stCondLst>
                                        </p:cTn>
                                        <p:tgtEl>
                                          <p:spTgt spid="13"/>
                                        </p:tgtEl>
                                      </p:cBhvr>
                                      <p:to x="100000" y="100000"/>
                                    </p:animScale>
                                    <p:animScale>
                                      <p:cBhvr>
                                        <p:cTn id="56" dur="13">
                                          <p:stCondLst>
                                            <p:cond delay="904"/>
                                          </p:stCondLst>
                                        </p:cTn>
                                        <p:tgtEl>
                                          <p:spTgt spid="13"/>
                                        </p:tgtEl>
                                      </p:cBhvr>
                                      <p:to x="100000" y="95000"/>
                                    </p:animScale>
                                    <p:animScale>
                                      <p:cBhvr>
                                        <p:cTn id="57" dur="83" decel="50000">
                                          <p:stCondLst>
                                            <p:cond delay="917"/>
                                          </p:stCondLst>
                                        </p:cTn>
                                        <p:tgtEl>
                                          <p:spTgt spid="13"/>
                                        </p:tgtEl>
                                      </p:cBhvr>
                                      <p:to x="100000" y="100000"/>
                                    </p:animScale>
                                  </p:childTnLst>
                                </p:cTn>
                              </p:par>
                            </p:childTnLst>
                          </p:cTn>
                        </p:par>
                        <p:par>
                          <p:cTn id="58" fill="hold">
                            <p:stCondLst>
                              <p:cond delay="15100"/>
                            </p:stCondLst>
                            <p:childTnLst>
                              <p:par>
                                <p:cTn id="59" presetID="41" presetClass="entr" presetSubtype="0" fill="hold" grpId="0" nodeType="afterEffect">
                                  <p:stCondLst>
                                    <p:cond delay="0"/>
                                  </p:stCondLst>
                                  <p:iterate type="lt">
                                    <p:tmPct val="10000"/>
                                  </p:iterate>
                                  <p:childTnLst>
                                    <p:set>
                                      <p:cBhvr>
                                        <p:cTn id="60" dur="1" fill="hold">
                                          <p:stCondLst>
                                            <p:cond delay="0"/>
                                          </p:stCondLst>
                                        </p:cTn>
                                        <p:tgtEl>
                                          <p:spTgt spid="11"/>
                                        </p:tgtEl>
                                        <p:attrNameLst>
                                          <p:attrName>style.visibility</p:attrName>
                                        </p:attrNameLst>
                                      </p:cBhvr>
                                      <p:to>
                                        <p:strVal val="visible"/>
                                      </p:to>
                                    </p:set>
                                    <p:anim calcmode="lin" valueType="num">
                                      <p:cBhvr>
                                        <p:cTn id="61" dur="500" fill="hold"/>
                                        <p:tgtEl>
                                          <p:spTgt spid="11"/>
                                        </p:tgtEl>
                                        <p:attrNameLst>
                                          <p:attrName>ppt_x</p:attrName>
                                        </p:attrNameLst>
                                      </p:cBhvr>
                                      <p:tavLst>
                                        <p:tav tm="0">
                                          <p:val>
                                            <p:strVal val="#ppt_x"/>
                                          </p:val>
                                        </p:tav>
                                        <p:tav tm="50000">
                                          <p:val>
                                            <p:strVal val="#ppt_x+.1"/>
                                          </p:val>
                                        </p:tav>
                                        <p:tav tm="100000">
                                          <p:val>
                                            <p:strVal val="#ppt_x"/>
                                          </p:val>
                                        </p:tav>
                                      </p:tavLst>
                                    </p:anim>
                                    <p:anim calcmode="lin" valueType="num">
                                      <p:cBhvr>
                                        <p:cTn id="62" dur="500" fill="hold"/>
                                        <p:tgtEl>
                                          <p:spTgt spid="11"/>
                                        </p:tgtEl>
                                        <p:attrNameLst>
                                          <p:attrName>ppt_y</p:attrName>
                                        </p:attrNameLst>
                                      </p:cBhvr>
                                      <p:tavLst>
                                        <p:tav tm="0">
                                          <p:val>
                                            <p:strVal val="#ppt_y"/>
                                          </p:val>
                                        </p:tav>
                                        <p:tav tm="100000">
                                          <p:val>
                                            <p:strVal val="#ppt_y"/>
                                          </p:val>
                                        </p:tav>
                                      </p:tavLst>
                                    </p:anim>
                                    <p:anim calcmode="lin" valueType="num">
                                      <p:cBhvr>
                                        <p:cTn id="63" dur="500" fill="hold"/>
                                        <p:tgtEl>
                                          <p:spTgt spid="11"/>
                                        </p:tgtEl>
                                        <p:attrNameLst>
                                          <p:attrName>ppt_h</p:attrName>
                                        </p:attrNameLst>
                                      </p:cBhvr>
                                      <p:tavLst>
                                        <p:tav tm="0">
                                          <p:val>
                                            <p:strVal val="#ppt_h/10"/>
                                          </p:val>
                                        </p:tav>
                                        <p:tav tm="50000">
                                          <p:val>
                                            <p:strVal val="#ppt_h+.01"/>
                                          </p:val>
                                        </p:tav>
                                        <p:tav tm="100000">
                                          <p:val>
                                            <p:strVal val="#ppt_h"/>
                                          </p:val>
                                        </p:tav>
                                      </p:tavLst>
                                    </p:anim>
                                    <p:anim calcmode="lin" valueType="num">
                                      <p:cBhvr>
                                        <p:cTn id="64" dur="500" fill="hold"/>
                                        <p:tgtEl>
                                          <p:spTgt spid="11"/>
                                        </p:tgtEl>
                                        <p:attrNameLst>
                                          <p:attrName>ppt_w</p:attrName>
                                        </p:attrNameLst>
                                      </p:cBhvr>
                                      <p:tavLst>
                                        <p:tav tm="0">
                                          <p:val>
                                            <p:strVal val="#ppt_w/10"/>
                                          </p:val>
                                        </p:tav>
                                        <p:tav tm="50000">
                                          <p:val>
                                            <p:strVal val="#ppt_w+.01"/>
                                          </p:val>
                                        </p:tav>
                                        <p:tav tm="100000">
                                          <p:val>
                                            <p:strVal val="#ppt_w"/>
                                          </p:val>
                                        </p:tav>
                                      </p:tavLst>
                                    </p:anim>
                                    <p:animEffect transition="in" filter="fade">
                                      <p:cBhvr>
                                        <p:cTn id="65" dur="500" tmFilter="0,0; .5, 1; 1, 1"/>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11" grpId="0"/>
      <p:bldP spid="13" grpId="0"/>
    </p:bldLst>
  </p:timing>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1028" name="Picture 4"/>
          <p:cNvPicPr>
            <a:picLocks noChangeAspect="1" noChangeArrowheads="1"/>
          </p:cNvPicPr>
          <p:nvPr/>
        </p:nvPicPr>
        <p:blipFill>
          <a:blip r:embed="rId2">
            <a:extLst>
              <a:ext uri="{28A0092B-C50C-407E-A947-70E740481C1C}">
                <a14:useLocalDpi xmlns:a14="http://schemas.microsoft.com/office/drawing/2010/main"/>
              </a:ext>
            </a:extLst>
          </a:blip>
          <a:stretch>
            <a:fillRect/>
          </a:stretch>
        </p:blipFill>
        <p:spPr bwMode="auto">
          <a:xfrm rot="3160068">
            <a:off x="6190576" y="433112"/>
            <a:ext cx="2821399" cy="3158819"/>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9" name="8 Rectángulo"/>
          <p:cNvSpPr/>
          <p:nvPr/>
        </p:nvSpPr>
        <p:spPr>
          <a:xfrm>
            <a:off x="6299412" y="-521958"/>
            <a:ext cx="2603726" cy="523220"/>
          </a:xfrm>
          <a:prstGeom prst="rect">
            <a:avLst/>
          </a:prstGeom>
        </p:spPr>
        <p:txBody>
          <a:bodyPr wrap="none">
            <a:spAutoFit/>
            <a:scene3d>
              <a:camera prst="orthographicFront"/>
              <a:lightRig rig="flat" dir="tl">
                <a:rot lat="0" lon="0" rev="6600000"/>
              </a:lightRig>
            </a:scene3d>
            <a:sp3d extrusionH="25400" contourW="8890">
              <a:bevelT w="38100" h="31750"/>
              <a:contourClr>
                <a:schemeClr val="accent2">
                  <a:shade val="75000"/>
                </a:schemeClr>
              </a:contourClr>
            </a:sp3d>
          </a:bodyPr>
          <a:lstStyle/>
          <a:p>
            <a:r>
              <a:rPr lang="es-AR" sz="2800" b="1" dirty="0" smtClean="0">
                <a:ln w="11430"/>
                <a:solidFill>
                  <a:srgbClr val="FE140E"/>
                </a:solidFill>
                <a:effectLst>
                  <a:outerShdw blurRad="50800" dist="39000" dir="5460000" algn="tl">
                    <a:srgbClr val="000000">
                      <a:alpha val="38000"/>
                    </a:srgbClr>
                  </a:outerShdw>
                </a:effectLst>
              </a:rPr>
              <a:t>Piedra </a:t>
            </a:r>
            <a:r>
              <a:rPr lang="es-AR" sz="2800" b="1" dirty="0">
                <a:ln w="11430"/>
                <a:solidFill>
                  <a:srgbClr val="FE140E"/>
                </a:solidFill>
                <a:effectLst>
                  <a:outerShdw blurRad="50800" dist="39000" dir="5460000" algn="tl">
                    <a:srgbClr val="000000">
                      <a:alpha val="38000"/>
                    </a:srgbClr>
                  </a:outerShdw>
                </a:effectLst>
              </a:rPr>
              <a:t>Nacional </a:t>
            </a:r>
          </a:p>
        </p:txBody>
      </p:sp>
      <p:sp>
        <p:nvSpPr>
          <p:cNvPr id="2" name="1 Rectángulo"/>
          <p:cNvSpPr/>
          <p:nvPr/>
        </p:nvSpPr>
        <p:spPr>
          <a:xfrm>
            <a:off x="6299412" y="2823151"/>
            <a:ext cx="1656184" cy="369332"/>
          </a:xfrm>
          <a:prstGeom prst="rect">
            <a:avLst/>
          </a:prstGeom>
        </p:spPr>
        <p:txBody>
          <a:bodyPr wrap="square">
            <a:spAutoFit/>
          </a:bodyPr>
          <a:lstStyle/>
          <a:p>
            <a:pPr algn="ctr"/>
            <a:r>
              <a:rPr lang="es-AR" dirty="0" smtClean="0">
                <a:solidFill>
                  <a:srgbClr val="FFFF00"/>
                </a:solidFill>
              </a:rPr>
              <a:t>Ópalo</a:t>
            </a:r>
            <a:r>
              <a:rPr lang="es-AR" dirty="0">
                <a:solidFill>
                  <a:schemeClr val="bg1"/>
                </a:solidFill>
              </a:rPr>
              <a:t> </a:t>
            </a:r>
          </a:p>
        </p:txBody>
      </p:sp>
      <p:sp>
        <p:nvSpPr>
          <p:cNvPr id="3" name="2 Rectángulo"/>
          <p:cNvSpPr/>
          <p:nvPr/>
        </p:nvSpPr>
        <p:spPr>
          <a:xfrm>
            <a:off x="323527" y="3948776"/>
            <a:ext cx="8280921" cy="1169551"/>
          </a:xfrm>
          <a:prstGeom prst="rect">
            <a:avLst/>
          </a:prstGeom>
        </p:spPr>
        <p:txBody>
          <a:bodyPr wrap="square">
            <a:spAutoFit/>
          </a:bodyPr>
          <a:lstStyle/>
          <a:p>
            <a:pPr algn="just"/>
            <a:r>
              <a:rPr lang="es-AR" sz="1400" dirty="0">
                <a:solidFill>
                  <a:schemeClr val="bg1"/>
                </a:solidFill>
              </a:rPr>
              <a:t>La piedra preciosa más rara en Ecuador posiblemente es el ópalo; además es difícil tallarlo porque en su estructura interna existe una gran cantidad de minúsculas esferas de agua. Como se utiliza una fuente de calor para trabajar la piedra, el agua se evapora y la piedra se resquebraja. En cambio, las más costosas son la rodonita y la obsidiana. Sin embargo, el costo de las piedras también está relacionado con su tallado, y también con la joya en donde irá </a:t>
            </a:r>
            <a:r>
              <a:rPr lang="es-AR" sz="1400" dirty="0" smtClean="0">
                <a:solidFill>
                  <a:schemeClr val="bg1"/>
                </a:solidFill>
              </a:rPr>
              <a:t>encastrada</a:t>
            </a:r>
            <a:r>
              <a:rPr lang="es-AR" sz="1400" dirty="0">
                <a:solidFill>
                  <a:schemeClr val="bg1"/>
                </a:solidFill>
              </a:rPr>
              <a:t>.</a:t>
            </a:r>
          </a:p>
        </p:txBody>
      </p:sp>
      <p:pic>
        <p:nvPicPr>
          <p:cNvPr id="1030" name="Picture 6"/>
          <p:cNvPicPr>
            <a:picLocks noChangeAspect="1" noChangeArrowheads="1"/>
          </p:cNvPicPr>
          <p:nvPr/>
        </p:nvPicPr>
        <p:blipFill>
          <a:blip r:embed="rId3" cstate="screen">
            <a:extLst>
              <a:ext uri="{28A0092B-C50C-407E-A947-70E740481C1C}">
                <a14:useLocalDpi xmlns:a14="http://schemas.microsoft.com/office/drawing/2010/main"/>
              </a:ext>
            </a:extLst>
          </a:blip>
          <a:stretch>
            <a:fillRect/>
          </a:stretch>
        </p:blipFill>
        <p:spPr bwMode="auto">
          <a:xfrm rot="20980808">
            <a:off x="330718" y="518517"/>
            <a:ext cx="1782470" cy="145093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10" name="Picture 4"/>
          <p:cNvPicPr>
            <a:picLocks noChangeAspect="1" noChangeArrowheads="1"/>
          </p:cNvPicPr>
          <p:nvPr/>
        </p:nvPicPr>
        <p:blipFill rotWithShape="1">
          <a:blip r:embed="rId4" cstate="screen">
            <a:extLst>
              <a:ext uri="{28A0092B-C50C-407E-A947-70E740481C1C}">
                <a14:useLocalDpi xmlns:a14="http://schemas.microsoft.com/office/drawing/2010/main"/>
              </a:ext>
            </a:extLst>
          </a:blip>
          <a:srcRect/>
          <a:stretch/>
        </p:blipFill>
        <p:spPr bwMode="auto">
          <a:xfrm rot="570564">
            <a:off x="2404685" y="1217950"/>
            <a:ext cx="1674510" cy="1646592"/>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1" name="10 Rectángulo"/>
          <p:cNvSpPr/>
          <p:nvPr/>
        </p:nvSpPr>
        <p:spPr>
          <a:xfrm>
            <a:off x="623990" y="2230294"/>
            <a:ext cx="1656184" cy="369332"/>
          </a:xfrm>
          <a:prstGeom prst="rect">
            <a:avLst/>
          </a:prstGeom>
        </p:spPr>
        <p:txBody>
          <a:bodyPr wrap="square">
            <a:spAutoFit/>
          </a:bodyPr>
          <a:lstStyle/>
          <a:p>
            <a:pPr algn="ctr"/>
            <a:r>
              <a:rPr lang="es-AR" dirty="0" smtClean="0">
                <a:solidFill>
                  <a:schemeClr val="bg1"/>
                </a:solidFill>
              </a:rPr>
              <a:t>Jaspe</a:t>
            </a:r>
            <a:r>
              <a:rPr lang="es-AR" dirty="0">
                <a:solidFill>
                  <a:schemeClr val="bg1"/>
                </a:solidFill>
              </a:rPr>
              <a:t> </a:t>
            </a:r>
          </a:p>
        </p:txBody>
      </p:sp>
      <p:sp>
        <p:nvSpPr>
          <p:cNvPr id="12" name="11 Rectángulo"/>
          <p:cNvSpPr/>
          <p:nvPr/>
        </p:nvSpPr>
        <p:spPr>
          <a:xfrm>
            <a:off x="1955490" y="2823151"/>
            <a:ext cx="2688517" cy="369332"/>
          </a:xfrm>
          <a:prstGeom prst="rect">
            <a:avLst/>
          </a:prstGeom>
        </p:spPr>
        <p:txBody>
          <a:bodyPr wrap="square">
            <a:spAutoFit/>
          </a:bodyPr>
          <a:lstStyle/>
          <a:p>
            <a:pPr algn="ctr"/>
            <a:r>
              <a:rPr lang="es-AR" dirty="0" smtClean="0">
                <a:solidFill>
                  <a:schemeClr val="bg1"/>
                </a:solidFill>
              </a:rPr>
              <a:t>Obsidiana nevada</a:t>
            </a:r>
            <a:r>
              <a:rPr lang="es-AR" dirty="0">
                <a:solidFill>
                  <a:schemeClr val="bg1"/>
                </a:solidFill>
              </a:rPr>
              <a:t> </a:t>
            </a:r>
          </a:p>
        </p:txBody>
      </p:sp>
      <p:sp>
        <p:nvSpPr>
          <p:cNvPr id="13" name="12 Rectángulo"/>
          <p:cNvSpPr/>
          <p:nvPr/>
        </p:nvSpPr>
        <p:spPr>
          <a:xfrm>
            <a:off x="342937" y="3312288"/>
            <a:ext cx="8280921" cy="738664"/>
          </a:xfrm>
          <a:prstGeom prst="rect">
            <a:avLst/>
          </a:prstGeom>
        </p:spPr>
        <p:txBody>
          <a:bodyPr wrap="square">
            <a:spAutoFit/>
          </a:bodyPr>
          <a:lstStyle/>
          <a:p>
            <a:pPr algn="just"/>
            <a:r>
              <a:rPr lang="es-AR" sz="1400" dirty="0">
                <a:solidFill>
                  <a:schemeClr val="bg1"/>
                </a:solidFill>
              </a:rPr>
              <a:t>En Ecuador existen muchas variedad de piedras opacas, y casi no hay piedras transparentes a excepción del cuarzo. Estas piedras son muy utilizadas en joyería, hay 4 colores de obsidiana: negra, café con negro, transparente y verde; rodonita, serpentina, </a:t>
            </a:r>
            <a:r>
              <a:rPr lang="es-AR" sz="1400" dirty="0" err="1">
                <a:solidFill>
                  <a:schemeClr val="bg1"/>
                </a:solidFill>
              </a:rPr>
              <a:t>ecuadorita</a:t>
            </a:r>
            <a:r>
              <a:rPr lang="es-AR" sz="1400" dirty="0">
                <a:solidFill>
                  <a:schemeClr val="bg1"/>
                </a:solidFill>
              </a:rPr>
              <a:t>, ópalo, jaspe.</a:t>
            </a:r>
          </a:p>
        </p:txBody>
      </p:sp>
      <p:pic>
        <p:nvPicPr>
          <p:cNvPr id="14" name="Picture 4"/>
          <p:cNvPicPr>
            <a:picLocks noChangeAspect="1" noChangeArrowheads="1"/>
          </p:cNvPicPr>
          <p:nvPr/>
        </p:nvPicPr>
        <p:blipFill rotWithShape="1">
          <a:blip r:embed="rId5" cstate="print">
            <a:extLst>
              <a:ext uri="{28A0092B-C50C-407E-A947-70E740481C1C}">
                <a14:useLocalDpi xmlns:a14="http://schemas.microsoft.com/office/drawing/2010/main"/>
              </a:ext>
            </a:extLst>
          </a:blip>
          <a:srcRect/>
          <a:stretch/>
        </p:blipFill>
        <p:spPr bwMode="auto">
          <a:xfrm rot="2207167">
            <a:off x="4383734" y="444400"/>
            <a:ext cx="1570718" cy="1666148"/>
          </a:xfrm>
          <a:prstGeom prst="rect">
            <a:avLst/>
          </a:prstGeom>
          <a:noFill/>
          <a:ln>
            <a:noFill/>
          </a:ln>
          <a:extLst>
            <a:ext uri="{909E8E84-426E-40DD-AFC4-6F175D3DCCD1}">
              <a14:hiddenFill xmlns:a14="http://schemas.microsoft.com/office/drawing/2010/main">
                <a:solidFill>
                  <a:srgbClr val="FFFFFF"/>
                </a:solidFill>
              </a14:hiddenFill>
            </a:ext>
          </a:extLst>
        </p:spPr>
      </p:pic>
      <p:sp>
        <p:nvSpPr>
          <p:cNvPr id="15" name="14 Rectángulo"/>
          <p:cNvSpPr/>
          <p:nvPr/>
        </p:nvSpPr>
        <p:spPr>
          <a:xfrm>
            <a:off x="2520736" y="483518"/>
            <a:ext cx="2688517" cy="369332"/>
          </a:xfrm>
          <a:prstGeom prst="rect">
            <a:avLst/>
          </a:prstGeom>
        </p:spPr>
        <p:txBody>
          <a:bodyPr wrap="square">
            <a:spAutoFit/>
          </a:bodyPr>
          <a:lstStyle/>
          <a:p>
            <a:pPr algn="ctr"/>
            <a:r>
              <a:rPr lang="es-AR" dirty="0" smtClean="0">
                <a:solidFill>
                  <a:schemeClr val="bg1"/>
                </a:solidFill>
              </a:rPr>
              <a:t>Cuarzo transparente</a:t>
            </a:r>
            <a:r>
              <a:rPr lang="es-AR" dirty="0">
                <a:solidFill>
                  <a:schemeClr val="bg1"/>
                </a:solidFill>
              </a:rPr>
              <a:t> </a:t>
            </a:r>
          </a:p>
        </p:txBody>
      </p:sp>
      <p:sp>
        <p:nvSpPr>
          <p:cNvPr id="16" name="15 CuadroTexto"/>
          <p:cNvSpPr txBox="1"/>
          <p:nvPr/>
        </p:nvSpPr>
        <p:spPr>
          <a:xfrm rot="18883918">
            <a:off x="8183523" y="4597287"/>
            <a:ext cx="1021433" cy="369332"/>
          </a:xfrm>
          <a:prstGeom prst="rect">
            <a:avLst/>
          </a:prstGeom>
          <a:noFill/>
        </p:spPr>
        <p:txBody>
          <a:bodyPr wrap="none" rtlCol="0">
            <a:spAutoFit/>
          </a:bodyPr>
          <a:lstStyle/>
          <a:p>
            <a:pPr algn="ctr"/>
            <a:r>
              <a:rPr lang="es-AR" dirty="0" err="1" smtClean="0">
                <a:solidFill>
                  <a:schemeClr val="bg1"/>
                </a:solidFill>
                <a:latin typeface="Alex Brush" pitchFamily="2" charset="0"/>
              </a:rPr>
              <a:t>RaúlTM</a:t>
            </a:r>
            <a:endParaRPr lang="es-AR" dirty="0" smtClean="0">
              <a:solidFill>
                <a:schemeClr val="bg1"/>
              </a:solidFill>
              <a:latin typeface="Alex Brush" pitchFamily="2" charset="0"/>
            </a:endParaRPr>
          </a:p>
        </p:txBody>
      </p:sp>
    </p:spTree>
    <p:extLst>
      <p:ext uri="{BB962C8B-B14F-4D97-AF65-F5344CB8AC3E}">
        <p14:creationId xmlns:p14="http://schemas.microsoft.com/office/powerpoint/2010/main" val="24121334"/>
      </p:ext>
    </p:extLst>
  </p:cSld>
  <p:clrMapOvr>
    <a:masterClrMapping/>
  </p:clrMapOvr>
  <mc:AlternateContent xmlns:mc="http://schemas.openxmlformats.org/markup-compatibility/2006" xmlns:p14="http://schemas.microsoft.com/office/powerpoint/2010/main">
    <mc:Choice Requires="p14">
      <p:transition spd="slow" p14:dur="4400">
        <p14:honeycomb/>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6" presetClass="path" presetSubtype="0" fill="hold" grpId="0" nodeType="withEffect">
                                  <p:stCondLst>
                                    <p:cond delay="0"/>
                                  </p:stCondLst>
                                  <p:iterate type="lt">
                                    <p:tmPct val="10000"/>
                                  </p:iterate>
                                  <p:childTnLst>
                                    <p:animMotion origin="layout" path="M -0.10729 0.01667 C -0.07639 -0.06854 -0.00677 -0.08521 0.04878 -0.01822 C 0.10278 0.04384 0.12743 0.16239 0.09792 0.24452 C 0.07135 0.32232 0.0092 0.34517 -0.04062 0.28589 C -0.08663 0.23155 -0.10903 0.13121 -0.08403 0.05927 C -0.06128 -0.0071 -0.00885 -0.02655 0.03403 0.02192 C 0.07344 0.06885 0.09306 0.15313 0.07118 0.21333 C 0.05226 0.26705 0.00885 0.28651 -0.02552 0.2439 C -0.05764 0.20747 -0.07413 0.13986 -0.05712 0.09046 C -0.04149 0.04785 -0.00781 0.03025 0.01962 0.06267 C 0.04358 0.09169 0.05799 0.14418 0.04444 0.18123 C 0.03351 0.21364 0.0092 0.22661 -0.01094 0.20315 C -0.02795 0.18462 -0.03906 0.14819 -0.02969 0.12349 C -0.02326 0.10219 -0.00851 0.09015 0.00486 0.10342 C 0.01458 0.11639 0.02205 0.1343 0.01806 0.14973 C 0.01563 0.15869 0.00972 0.16517 0.00382 0.16301 C 0.00104 0.16023 -0.00087 0.15838 -0.00295 0.15406 " pathEditMode="relative" rAng="2215833" ptsTypes="fffffffffffffffff">
                                      <p:cBhvr>
                                        <p:cTn id="6" dur="2000" fill="hold"/>
                                        <p:tgtEl>
                                          <p:spTgt spid="9"/>
                                        </p:tgtEl>
                                        <p:attrNameLst>
                                          <p:attrName>ppt_x</p:attrName>
                                          <p:attrName>ppt_y</p:attrName>
                                        </p:attrNameLst>
                                      </p:cBhvr>
                                      <p:rCtr x="10573" y="10806"/>
                                    </p:animMotion>
                                  </p:childTnLst>
                                </p:cTn>
                              </p:par>
                            </p:childTnLst>
                          </p:cTn>
                        </p:par>
                        <p:par>
                          <p:cTn id="7" fill="hold">
                            <p:stCondLst>
                              <p:cond delay="4600"/>
                            </p:stCondLst>
                            <p:childTnLst>
                              <p:par>
                                <p:cTn id="8" presetID="53" presetClass="entr" presetSubtype="528" fill="hold" nodeType="afterEffect">
                                  <p:stCondLst>
                                    <p:cond delay="0"/>
                                  </p:stCondLst>
                                  <p:childTnLst>
                                    <p:set>
                                      <p:cBhvr>
                                        <p:cTn id="9" dur="1" fill="hold">
                                          <p:stCondLst>
                                            <p:cond delay="0"/>
                                          </p:stCondLst>
                                        </p:cTn>
                                        <p:tgtEl>
                                          <p:spTgt spid="1028"/>
                                        </p:tgtEl>
                                        <p:attrNameLst>
                                          <p:attrName>style.visibility</p:attrName>
                                        </p:attrNameLst>
                                      </p:cBhvr>
                                      <p:to>
                                        <p:strVal val="visible"/>
                                      </p:to>
                                    </p:set>
                                    <p:anim calcmode="lin" valueType="num">
                                      <p:cBhvr>
                                        <p:cTn id="10" dur="500" fill="hold"/>
                                        <p:tgtEl>
                                          <p:spTgt spid="1028"/>
                                        </p:tgtEl>
                                        <p:attrNameLst>
                                          <p:attrName>ppt_w</p:attrName>
                                        </p:attrNameLst>
                                      </p:cBhvr>
                                      <p:tavLst>
                                        <p:tav tm="0">
                                          <p:val>
                                            <p:fltVal val="0"/>
                                          </p:val>
                                        </p:tav>
                                        <p:tav tm="100000">
                                          <p:val>
                                            <p:strVal val="#ppt_w"/>
                                          </p:val>
                                        </p:tav>
                                      </p:tavLst>
                                    </p:anim>
                                    <p:anim calcmode="lin" valueType="num">
                                      <p:cBhvr>
                                        <p:cTn id="11" dur="500" fill="hold"/>
                                        <p:tgtEl>
                                          <p:spTgt spid="1028"/>
                                        </p:tgtEl>
                                        <p:attrNameLst>
                                          <p:attrName>ppt_h</p:attrName>
                                        </p:attrNameLst>
                                      </p:cBhvr>
                                      <p:tavLst>
                                        <p:tav tm="0">
                                          <p:val>
                                            <p:fltVal val="0"/>
                                          </p:val>
                                        </p:tav>
                                        <p:tav tm="100000">
                                          <p:val>
                                            <p:strVal val="#ppt_h"/>
                                          </p:val>
                                        </p:tav>
                                      </p:tavLst>
                                    </p:anim>
                                    <p:animEffect transition="in" filter="fade">
                                      <p:cBhvr>
                                        <p:cTn id="12" dur="500"/>
                                        <p:tgtEl>
                                          <p:spTgt spid="1028"/>
                                        </p:tgtEl>
                                      </p:cBhvr>
                                    </p:animEffect>
                                    <p:anim calcmode="lin" valueType="num">
                                      <p:cBhvr>
                                        <p:cTn id="13" dur="500" fill="hold"/>
                                        <p:tgtEl>
                                          <p:spTgt spid="1028"/>
                                        </p:tgtEl>
                                        <p:attrNameLst>
                                          <p:attrName>ppt_x</p:attrName>
                                        </p:attrNameLst>
                                      </p:cBhvr>
                                      <p:tavLst>
                                        <p:tav tm="0">
                                          <p:val>
                                            <p:fltVal val="0.5"/>
                                          </p:val>
                                        </p:tav>
                                        <p:tav tm="100000">
                                          <p:val>
                                            <p:strVal val="#ppt_x"/>
                                          </p:val>
                                        </p:tav>
                                      </p:tavLst>
                                    </p:anim>
                                    <p:anim calcmode="lin" valueType="num">
                                      <p:cBhvr>
                                        <p:cTn id="14" dur="500" fill="hold"/>
                                        <p:tgtEl>
                                          <p:spTgt spid="1028"/>
                                        </p:tgtEl>
                                        <p:attrNameLst>
                                          <p:attrName>ppt_y</p:attrName>
                                        </p:attrNameLst>
                                      </p:cBhvr>
                                      <p:tavLst>
                                        <p:tav tm="0">
                                          <p:val>
                                            <p:fltVal val="0.5"/>
                                          </p:val>
                                        </p:tav>
                                        <p:tav tm="100000">
                                          <p:val>
                                            <p:strVal val="#ppt_y"/>
                                          </p:val>
                                        </p:tav>
                                      </p:tavLst>
                                    </p:anim>
                                  </p:childTnLst>
                                </p:cTn>
                              </p:par>
                            </p:childTnLst>
                          </p:cTn>
                        </p:par>
                        <p:par>
                          <p:cTn id="15" fill="hold">
                            <p:stCondLst>
                              <p:cond delay="5100"/>
                            </p:stCondLst>
                            <p:childTnLst>
                              <p:par>
                                <p:cTn id="16" presetID="26" presetClass="entr" presetSubtype="0" fill="hold" grpId="0" nodeType="afterEffect">
                                  <p:stCondLst>
                                    <p:cond delay="0"/>
                                  </p:stCondLst>
                                  <p:iterate type="lt">
                                    <p:tmPct val="10000"/>
                                  </p:iterate>
                                  <p:childTnLst>
                                    <p:set>
                                      <p:cBhvr>
                                        <p:cTn id="17" dur="1" fill="hold">
                                          <p:stCondLst>
                                            <p:cond delay="0"/>
                                          </p:stCondLst>
                                        </p:cTn>
                                        <p:tgtEl>
                                          <p:spTgt spid="2"/>
                                        </p:tgtEl>
                                        <p:attrNameLst>
                                          <p:attrName>style.visibility</p:attrName>
                                        </p:attrNameLst>
                                      </p:cBhvr>
                                      <p:to>
                                        <p:strVal val="visible"/>
                                      </p:to>
                                    </p:set>
                                    <p:animEffect transition="in" filter="wipe(down)">
                                      <p:cBhvr>
                                        <p:cTn id="18" dur="290">
                                          <p:stCondLst>
                                            <p:cond delay="0"/>
                                          </p:stCondLst>
                                        </p:cTn>
                                        <p:tgtEl>
                                          <p:spTgt spid="2"/>
                                        </p:tgtEl>
                                      </p:cBhvr>
                                    </p:animEffect>
                                    <p:anim calcmode="lin" valueType="num">
                                      <p:cBhvr>
                                        <p:cTn id="19" dur="911"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20" dur="332"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21" dur="332" tmFilter="0, 0; 0.125,0.2665; 0.25,0.4; 0.375,0.465; 0.5,0.5;  0.625,0.535; 0.75,0.6; 0.875,0.7335; 1,1">
                                          <p:stCondLst>
                                            <p:cond delay="332"/>
                                          </p:stCondLst>
                                        </p:cTn>
                                        <p:tgtEl>
                                          <p:spTgt spid="2"/>
                                        </p:tgtEl>
                                        <p:attrNameLst>
                                          <p:attrName>ppt_y</p:attrName>
                                        </p:attrNameLst>
                                      </p:cBhvr>
                                      <p:tavLst>
                                        <p:tav tm="0" fmla="#ppt_y-sin(pi*$)/9">
                                          <p:val>
                                            <p:fltVal val="0"/>
                                          </p:val>
                                        </p:tav>
                                        <p:tav tm="100000">
                                          <p:val>
                                            <p:fltVal val="1"/>
                                          </p:val>
                                        </p:tav>
                                      </p:tavLst>
                                    </p:anim>
                                    <p:anim calcmode="lin" valueType="num">
                                      <p:cBhvr>
                                        <p:cTn id="22" dur="166" tmFilter="0, 0; 0.125,0.2665; 0.25,0.4; 0.375,0.465; 0.5,0.5;  0.625,0.535; 0.75,0.6; 0.875,0.7335; 1,1">
                                          <p:stCondLst>
                                            <p:cond delay="662"/>
                                          </p:stCondLst>
                                        </p:cTn>
                                        <p:tgtEl>
                                          <p:spTgt spid="2"/>
                                        </p:tgtEl>
                                        <p:attrNameLst>
                                          <p:attrName>ppt_y</p:attrName>
                                        </p:attrNameLst>
                                      </p:cBhvr>
                                      <p:tavLst>
                                        <p:tav tm="0" fmla="#ppt_y-sin(pi*$)/27">
                                          <p:val>
                                            <p:fltVal val="0"/>
                                          </p:val>
                                        </p:tav>
                                        <p:tav tm="100000">
                                          <p:val>
                                            <p:fltVal val="1"/>
                                          </p:val>
                                        </p:tav>
                                      </p:tavLst>
                                    </p:anim>
                                    <p:anim calcmode="lin" valueType="num">
                                      <p:cBhvr>
                                        <p:cTn id="23" dur="82" tmFilter="0, 0; 0.125,0.2665; 0.25,0.4; 0.375,0.465; 0.5,0.5;  0.625,0.535; 0.75,0.6; 0.875,0.7335; 1,1">
                                          <p:stCondLst>
                                            <p:cond delay="828"/>
                                          </p:stCondLst>
                                        </p:cTn>
                                        <p:tgtEl>
                                          <p:spTgt spid="2"/>
                                        </p:tgtEl>
                                        <p:attrNameLst>
                                          <p:attrName>ppt_y</p:attrName>
                                        </p:attrNameLst>
                                      </p:cBhvr>
                                      <p:tavLst>
                                        <p:tav tm="0" fmla="#ppt_y-sin(pi*$)/81">
                                          <p:val>
                                            <p:fltVal val="0"/>
                                          </p:val>
                                        </p:tav>
                                        <p:tav tm="100000">
                                          <p:val>
                                            <p:fltVal val="1"/>
                                          </p:val>
                                        </p:tav>
                                      </p:tavLst>
                                    </p:anim>
                                    <p:animScale>
                                      <p:cBhvr>
                                        <p:cTn id="24" dur="13">
                                          <p:stCondLst>
                                            <p:cond delay="325"/>
                                          </p:stCondLst>
                                        </p:cTn>
                                        <p:tgtEl>
                                          <p:spTgt spid="2"/>
                                        </p:tgtEl>
                                      </p:cBhvr>
                                      <p:to x="100000" y="60000"/>
                                    </p:animScale>
                                    <p:animScale>
                                      <p:cBhvr>
                                        <p:cTn id="25" dur="83" decel="50000">
                                          <p:stCondLst>
                                            <p:cond delay="338"/>
                                          </p:stCondLst>
                                        </p:cTn>
                                        <p:tgtEl>
                                          <p:spTgt spid="2"/>
                                        </p:tgtEl>
                                      </p:cBhvr>
                                      <p:to x="100000" y="100000"/>
                                    </p:animScale>
                                    <p:animScale>
                                      <p:cBhvr>
                                        <p:cTn id="26" dur="13">
                                          <p:stCondLst>
                                            <p:cond delay="656"/>
                                          </p:stCondLst>
                                        </p:cTn>
                                        <p:tgtEl>
                                          <p:spTgt spid="2"/>
                                        </p:tgtEl>
                                      </p:cBhvr>
                                      <p:to x="100000" y="80000"/>
                                    </p:animScale>
                                    <p:animScale>
                                      <p:cBhvr>
                                        <p:cTn id="27" dur="83" decel="50000">
                                          <p:stCondLst>
                                            <p:cond delay="669"/>
                                          </p:stCondLst>
                                        </p:cTn>
                                        <p:tgtEl>
                                          <p:spTgt spid="2"/>
                                        </p:tgtEl>
                                      </p:cBhvr>
                                      <p:to x="100000" y="100000"/>
                                    </p:animScale>
                                    <p:animScale>
                                      <p:cBhvr>
                                        <p:cTn id="28" dur="13">
                                          <p:stCondLst>
                                            <p:cond delay="821"/>
                                          </p:stCondLst>
                                        </p:cTn>
                                        <p:tgtEl>
                                          <p:spTgt spid="2"/>
                                        </p:tgtEl>
                                      </p:cBhvr>
                                      <p:to x="100000" y="90000"/>
                                    </p:animScale>
                                    <p:animScale>
                                      <p:cBhvr>
                                        <p:cTn id="29" dur="83" decel="50000">
                                          <p:stCondLst>
                                            <p:cond delay="834"/>
                                          </p:stCondLst>
                                        </p:cTn>
                                        <p:tgtEl>
                                          <p:spTgt spid="2"/>
                                        </p:tgtEl>
                                      </p:cBhvr>
                                      <p:to x="100000" y="100000"/>
                                    </p:animScale>
                                    <p:animScale>
                                      <p:cBhvr>
                                        <p:cTn id="30" dur="13">
                                          <p:stCondLst>
                                            <p:cond delay="904"/>
                                          </p:stCondLst>
                                        </p:cTn>
                                        <p:tgtEl>
                                          <p:spTgt spid="2"/>
                                        </p:tgtEl>
                                      </p:cBhvr>
                                      <p:to x="100000" y="95000"/>
                                    </p:animScale>
                                    <p:animScale>
                                      <p:cBhvr>
                                        <p:cTn id="31" dur="83" decel="50000">
                                          <p:stCondLst>
                                            <p:cond delay="917"/>
                                          </p:stCondLst>
                                        </p:cTn>
                                        <p:tgtEl>
                                          <p:spTgt spid="2"/>
                                        </p:tgtEl>
                                      </p:cBhvr>
                                      <p:to x="100000" y="100000"/>
                                    </p:animScale>
                                  </p:childTnLst>
                                </p:cTn>
                              </p:par>
                            </p:childTnLst>
                          </p:cTn>
                        </p:par>
                        <p:par>
                          <p:cTn id="32" fill="hold">
                            <p:stCondLst>
                              <p:cond delay="6500"/>
                            </p:stCondLst>
                            <p:childTnLst>
                              <p:par>
                                <p:cTn id="33" presetID="53" presetClass="entr" presetSubtype="528" fill="hold" nodeType="afterEffect">
                                  <p:stCondLst>
                                    <p:cond delay="0"/>
                                  </p:stCondLst>
                                  <p:childTnLst>
                                    <p:set>
                                      <p:cBhvr>
                                        <p:cTn id="34" dur="1" fill="hold">
                                          <p:stCondLst>
                                            <p:cond delay="0"/>
                                          </p:stCondLst>
                                        </p:cTn>
                                        <p:tgtEl>
                                          <p:spTgt spid="10"/>
                                        </p:tgtEl>
                                        <p:attrNameLst>
                                          <p:attrName>style.visibility</p:attrName>
                                        </p:attrNameLst>
                                      </p:cBhvr>
                                      <p:to>
                                        <p:strVal val="visible"/>
                                      </p:to>
                                    </p:set>
                                    <p:anim calcmode="lin" valueType="num">
                                      <p:cBhvr>
                                        <p:cTn id="35" dur="500" fill="hold"/>
                                        <p:tgtEl>
                                          <p:spTgt spid="10"/>
                                        </p:tgtEl>
                                        <p:attrNameLst>
                                          <p:attrName>ppt_w</p:attrName>
                                        </p:attrNameLst>
                                      </p:cBhvr>
                                      <p:tavLst>
                                        <p:tav tm="0">
                                          <p:val>
                                            <p:fltVal val="0"/>
                                          </p:val>
                                        </p:tav>
                                        <p:tav tm="100000">
                                          <p:val>
                                            <p:strVal val="#ppt_w"/>
                                          </p:val>
                                        </p:tav>
                                      </p:tavLst>
                                    </p:anim>
                                    <p:anim calcmode="lin" valueType="num">
                                      <p:cBhvr>
                                        <p:cTn id="36" dur="500" fill="hold"/>
                                        <p:tgtEl>
                                          <p:spTgt spid="10"/>
                                        </p:tgtEl>
                                        <p:attrNameLst>
                                          <p:attrName>ppt_h</p:attrName>
                                        </p:attrNameLst>
                                      </p:cBhvr>
                                      <p:tavLst>
                                        <p:tav tm="0">
                                          <p:val>
                                            <p:fltVal val="0"/>
                                          </p:val>
                                        </p:tav>
                                        <p:tav tm="100000">
                                          <p:val>
                                            <p:strVal val="#ppt_h"/>
                                          </p:val>
                                        </p:tav>
                                      </p:tavLst>
                                    </p:anim>
                                    <p:animEffect transition="in" filter="fade">
                                      <p:cBhvr>
                                        <p:cTn id="37" dur="500"/>
                                        <p:tgtEl>
                                          <p:spTgt spid="10"/>
                                        </p:tgtEl>
                                      </p:cBhvr>
                                    </p:animEffect>
                                    <p:anim calcmode="lin" valueType="num">
                                      <p:cBhvr>
                                        <p:cTn id="38" dur="500" fill="hold"/>
                                        <p:tgtEl>
                                          <p:spTgt spid="10"/>
                                        </p:tgtEl>
                                        <p:attrNameLst>
                                          <p:attrName>ppt_x</p:attrName>
                                        </p:attrNameLst>
                                      </p:cBhvr>
                                      <p:tavLst>
                                        <p:tav tm="0">
                                          <p:val>
                                            <p:fltVal val="0.5"/>
                                          </p:val>
                                        </p:tav>
                                        <p:tav tm="100000">
                                          <p:val>
                                            <p:strVal val="#ppt_x"/>
                                          </p:val>
                                        </p:tav>
                                      </p:tavLst>
                                    </p:anim>
                                    <p:anim calcmode="lin" valueType="num">
                                      <p:cBhvr>
                                        <p:cTn id="39" dur="500" fill="hold"/>
                                        <p:tgtEl>
                                          <p:spTgt spid="10"/>
                                        </p:tgtEl>
                                        <p:attrNameLst>
                                          <p:attrName>ppt_y</p:attrName>
                                        </p:attrNameLst>
                                      </p:cBhvr>
                                      <p:tavLst>
                                        <p:tav tm="0">
                                          <p:val>
                                            <p:fltVal val="0.5"/>
                                          </p:val>
                                        </p:tav>
                                        <p:tav tm="100000">
                                          <p:val>
                                            <p:strVal val="#ppt_y"/>
                                          </p:val>
                                        </p:tav>
                                      </p:tavLst>
                                    </p:anim>
                                  </p:childTnLst>
                                </p:cTn>
                              </p:par>
                            </p:childTnLst>
                          </p:cTn>
                        </p:par>
                        <p:par>
                          <p:cTn id="40" fill="hold">
                            <p:stCondLst>
                              <p:cond delay="7000"/>
                            </p:stCondLst>
                            <p:childTnLst>
                              <p:par>
                                <p:cTn id="41" presetID="53" presetClass="entr" presetSubtype="528" fill="hold" nodeType="afterEffect">
                                  <p:stCondLst>
                                    <p:cond delay="0"/>
                                  </p:stCondLst>
                                  <p:childTnLst>
                                    <p:set>
                                      <p:cBhvr>
                                        <p:cTn id="42" dur="1" fill="hold">
                                          <p:stCondLst>
                                            <p:cond delay="0"/>
                                          </p:stCondLst>
                                        </p:cTn>
                                        <p:tgtEl>
                                          <p:spTgt spid="14"/>
                                        </p:tgtEl>
                                        <p:attrNameLst>
                                          <p:attrName>style.visibility</p:attrName>
                                        </p:attrNameLst>
                                      </p:cBhvr>
                                      <p:to>
                                        <p:strVal val="visible"/>
                                      </p:to>
                                    </p:set>
                                    <p:anim calcmode="lin" valueType="num">
                                      <p:cBhvr>
                                        <p:cTn id="43" dur="500" fill="hold"/>
                                        <p:tgtEl>
                                          <p:spTgt spid="14"/>
                                        </p:tgtEl>
                                        <p:attrNameLst>
                                          <p:attrName>ppt_w</p:attrName>
                                        </p:attrNameLst>
                                      </p:cBhvr>
                                      <p:tavLst>
                                        <p:tav tm="0">
                                          <p:val>
                                            <p:fltVal val="0"/>
                                          </p:val>
                                        </p:tav>
                                        <p:tav tm="100000">
                                          <p:val>
                                            <p:strVal val="#ppt_w"/>
                                          </p:val>
                                        </p:tav>
                                      </p:tavLst>
                                    </p:anim>
                                    <p:anim calcmode="lin" valueType="num">
                                      <p:cBhvr>
                                        <p:cTn id="44" dur="500" fill="hold"/>
                                        <p:tgtEl>
                                          <p:spTgt spid="14"/>
                                        </p:tgtEl>
                                        <p:attrNameLst>
                                          <p:attrName>ppt_h</p:attrName>
                                        </p:attrNameLst>
                                      </p:cBhvr>
                                      <p:tavLst>
                                        <p:tav tm="0">
                                          <p:val>
                                            <p:fltVal val="0"/>
                                          </p:val>
                                        </p:tav>
                                        <p:tav tm="100000">
                                          <p:val>
                                            <p:strVal val="#ppt_h"/>
                                          </p:val>
                                        </p:tav>
                                      </p:tavLst>
                                    </p:anim>
                                    <p:animEffect transition="in" filter="fade">
                                      <p:cBhvr>
                                        <p:cTn id="45" dur="500"/>
                                        <p:tgtEl>
                                          <p:spTgt spid="14"/>
                                        </p:tgtEl>
                                      </p:cBhvr>
                                    </p:animEffect>
                                    <p:anim calcmode="lin" valueType="num">
                                      <p:cBhvr>
                                        <p:cTn id="46" dur="500" fill="hold"/>
                                        <p:tgtEl>
                                          <p:spTgt spid="14"/>
                                        </p:tgtEl>
                                        <p:attrNameLst>
                                          <p:attrName>ppt_x</p:attrName>
                                        </p:attrNameLst>
                                      </p:cBhvr>
                                      <p:tavLst>
                                        <p:tav tm="0">
                                          <p:val>
                                            <p:fltVal val="0.5"/>
                                          </p:val>
                                        </p:tav>
                                        <p:tav tm="100000">
                                          <p:val>
                                            <p:strVal val="#ppt_x"/>
                                          </p:val>
                                        </p:tav>
                                      </p:tavLst>
                                    </p:anim>
                                    <p:anim calcmode="lin" valueType="num">
                                      <p:cBhvr>
                                        <p:cTn id="47" dur="500" fill="hold"/>
                                        <p:tgtEl>
                                          <p:spTgt spid="14"/>
                                        </p:tgtEl>
                                        <p:attrNameLst>
                                          <p:attrName>ppt_y</p:attrName>
                                        </p:attrNameLst>
                                      </p:cBhvr>
                                      <p:tavLst>
                                        <p:tav tm="0">
                                          <p:val>
                                            <p:fltVal val="0.5"/>
                                          </p:val>
                                        </p:tav>
                                        <p:tav tm="100000">
                                          <p:val>
                                            <p:strVal val="#ppt_y"/>
                                          </p:val>
                                        </p:tav>
                                      </p:tavLst>
                                    </p:anim>
                                  </p:childTnLst>
                                </p:cTn>
                              </p:par>
                            </p:childTnLst>
                          </p:cTn>
                        </p:par>
                        <p:par>
                          <p:cTn id="48" fill="hold">
                            <p:stCondLst>
                              <p:cond delay="7500"/>
                            </p:stCondLst>
                            <p:childTnLst>
                              <p:par>
                                <p:cTn id="49" presetID="26" presetClass="entr" presetSubtype="0" fill="hold" grpId="0" nodeType="afterEffect">
                                  <p:stCondLst>
                                    <p:cond delay="0"/>
                                  </p:stCondLst>
                                  <p:iterate type="lt">
                                    <p:tmPct val="10000"/>
                                  </p:iterate>
                                  <p:childTnLst>
                                    <p:set>
                                      <p:cBhvr>
                                        <p:cTn id="50" dur="1" fill="hold">
                                          <p:stCondLst>
                                            <p:cond delay="0"/>
                                          </p:stCondLst>
                                        </p:cTn>
                                        <p:tgtEl>
                                          <p:spTgt spid="15"/>
                                        </p:tgtEl>
                                        <p:attrNameLst>
                                          <p:attrName>style.visibility</p:attrName>
                                        </p:attrNameLst>
                                      </p:cBhvr>
                                      <p:to>
                                        <p:strVal val="visible"/>
                                      </p:to>
                                    </p:set>
                                    <p:animEffect transition="in" filter="wipe(down)">
                                      <p:cBhvr>
                                        <p:cTn id="51" dur="290">
                                          <p:stCondLst>
                                            <p:cond delay="0"/>
                                          </p:stCondLst>
                                        </p:cTn>
                                        <p:tgtEl>
                                          <p:spTgt spid="15"/>
                                        </p:tgtEl>
                                      </p:cBhvr>
                                    </p:animEffect>
                                    <p:anim calcmode="lin" valueType="num">
                                      <p:cBhvr>
                                        <p:cTn id="52" dur="911" tmFilter="0,0; 0.14,0.36; 0.43,0.73; 0.71,0.91; 1.0,1.0">
                                          <p:stCondLst>
                                            <p:cond delay="0"/>
                                          </p:stCondLst>
                                        </p:cTn>
                                        <p:tgtEl>
                                          <p:spTgt spid="15"/>
                                        </p:tgtEl>
                                        <p:attrNameLst>
                                          <p:attrName>ppt_x</p:attrName>
                                        </p:attrNameLst>
                                      </p:cBhvr>
                                      <p:tavLst>
                                        <p:tav tm="0">
                                          <p:val>
                                            <p:strVal val="#ppt_x-0.25"/>
                                          </p:val>
                                        </p:tav>
                                        <p:tav tm="100000">
                                          <p:val>
                                            <p:strVal val="#ppt_x"/>
                                          </p:val>
                                        </p:tav>
                                      </p:tavLst>
                                    </p:anim>
                                    <p:anim calcmode="lin" valueType="num">
                                      <p:cBhvr>
                                        <p:cTn id="53" dur="332" tmFilter="0.0,0.0; 0.25,0.07; 0.50,0.2; 0.75,0.467; 1.0,1.0">
                                          <p:stCondLst>
                                            <p:cond delay="0"/>
                                          </p:stCondLst>
                                        </p:cTn>
                                        <p:tgtEl>
                                          <p:spTgt spid="15"/>
                                        </p:tgtEl>
                                        <p:attrNameLst>
                                          <p:attrName>ppt_y</p:attrName>
                                        </p:attrNameLst>
                                      </p:cBhvr>
                                      <p:tavLst>
                                        <p:tav tm="0" fmla="#ppt_y-sin(pi*$)/3">
                                          <p:val>
                                            <p:fltVal val="0.5"/>
                                          </p:val>
                                        </p:tav>
                                        <p:tav tm="100000">
                                          <p:val>
                                            <p:fltVal val="1"/>
                                          </p:val>
                                        </p:tav>
                                      </p:tavLst>
                                    </p:anim>
                                    <p:anim calcmode="lin" valueType="num">
                                      <p:cBhvr>
                                        <p:cTn id="54" dur="332" tmFilter="0, 0; 0.125,0.2665; 0.25,0.4; 0.375,0.465; 0.5,0.5;  0.625,0.535; 0.75,0.6; 0.875,0.7335; 1,1">
                                          <p:stCondLst>
                                            <p:cond delay="332"/>
                                          </p:stCondLst>
                                        </p:cTn>
                                        <p:tgtEl>
                                          <p:spTgt spid="15"/>
                                        </p:tgtEl>
                                        <p:attrNameLst>
                                          <p:attrName>ppt_y</p:attrName>
                                        </p:attrNameLst>
                                      </p:cBhvr>
                                      <p:tavLst>
                                        <p:tav tm="0" fmla="#ppt_y-sin(pi*$)/9">
                                          <p:val>
                                            <p:fltVal val="0"/>
                                          </p:val>
                                        </p:tav>
                                        <p:tav tm="100000">
                                          <p:val>
                                            <p:fltVal val="1"/>
                                          </p:val>
                                        </p:tav>
                                      </p:tavLst>
                                    </p:anim>
                                    <p:anim calcmode="lin" valueType="num">
                                      <p:cBhvr>
                                        <p:cTn id="55" dur="166" tmFilter="0, 0; 0.125,0.2665; 0.25,0.4; 0.375,0.465; 0.5,0.5;  0.625,0.535; 0.75,0.6; 0.875,0.7335; 1,1">
                                          <p:stCondLst>
                                            <p:cond delay="662"/>
                                          </p:stCondLst>
                                        </p:cTn>
                                        <p:tgtEl>
                                          <p:spTgt spid="15"/>
                                        </p:tgtEl>
                                        <p:attrNameLst>
                                          <p:attrName>ppt_y</p:attrName>
                                        </p:attrNameLst>
                                      </p:cBhvr>
                                      <p:tavLst>
                                        <p:tav tm="0" fmla="#ppt_y-sin(pi*$)/27">
                                          <p:val>
                                            <p:fltVal val="0"/>
                                          </p:val>
                                        </p:tav>
                                        <p:tav tm="100000">
                                          <p:val>
                                            <p:fltVal val="1"/>
                                          </p:val>
                                        </p:tav>
                                      </p:tavLst>
                                    </p:anim>
                                    <p:anim calcmode="lin" valueType="num">
                                      <p:cBhvr>
                                        <p:cTn id="56" dur="82" tmFilter="0, 0; 0.125,0.2665; 0.25,0.4; 0.375,0.465; 0.5,0.5;  0.625,0.535; 0.75,0.6; 0.875,0.7335; 1,1">
                                          <p:stCondLst>
                                            <p:cond delay="828"/>
                                          </p:stCondLst>
                                        </p:cTn>
                                        <p:tgtEl>
                                          <p:spTgt spid="15"/>
                                        </p:tgtEl>
                                        <p:attrNameLst>
                                          <p:attrName>ppt_y</p:attrName>
                                        </p:attrNameLst>
                                      </p:cBhvr>
                                      <p:tavLst>
                                        <p:tav tm="0" fmla="#ppt_y-sin(pi*$)/81">
                                          <p:val>
                                            <p:fltVal val="0"/>
                                          </p:val>
                                        </p:tav>
                                        <p:tav tm="100000">
                                          <p:val>
                                            <p:fltVal val="1"/>
                                          </p:val>
                                        </p:tav>
                                      </p:tavLst>
                                    </p:anim>
                                    <p:animScale>
                                      <p:cBhvr>
                                        <p:cTn id="57" dur="13">
                                          <p:stCondLst>
                                            <p:cond delay="325"/>
                                          </p:stCondLst>
                                        </p:cTn>
                                        <p:tgtEl>
                                          <p:spTgt spid="15"/>
                                        </p:tgtEl>
                                      </p:cBhvr>
                                      <p:to x="100000" y="60000"/>
                                    </p:animScale>
                                    <p:animScale>
                                      <p:cBhvr>
                                        <p:cTn id="58" dur="83" decel="50000">
                                          <p:stCondLst>
                                            <p:cond delay="338"/>
                                          </p:stCondLst>
                                        </p:cTn>
                                        <p:tgtEl>
                                          <p:spTgt spid="15"/>
                                        </p:tgtEl>
                                      </p:cBhvr>
                                      <p:to x="100000" y="100000"/>
                                    </p:animScale>
                                    <p:animScale>
                                      <p:cBhvr>
                                        <p:cTn id="59" dur="13">
                                          <p:stCondLst>
                                            <p:cond delay="656"/>
                                          </p:stCondLst>
                                        </p:cTn>
                                        <p:tgtEl>
                                          <p:spTgt spid="15"/>
                                        </p:tgtEl>
                                      </p:cBhvr>
                                      <p:to x="100000" y="80000"/>
                                    </p:animScale>
                                    <p:animScale>
                                      <p:cBhvr>
                                        <p:cTn id="60" dur="83" decel="50000">
                                          <p:stCondLst>
                                            <p:cond delay="669"/>
                                          </p:stCondLst>
                                        </p:cTn>
                                        <p:tgtEl>
                                          <p:spTgt spid="15"/>
                                        </p:tgtEl>
                                      </p:cBhvr>
                                      <p:to x="100000" y="100000"/>
                                    </p:animScale>
                                    <p:animScale>
                                      <p:cBhvr>
                                        <p:cTn id="61" dur="13">
                                          <p:stCondLst>
                                            <p:cond delay="821"/>
                                          </p:stCondLst>
                                        </p:cTn>
                                        <p:tgtEl>
                                          <p:spTgt spid="15"/>
                                        </p:tgtEl>
                                      </p:cBhvr>
                                      <p:to x="100000" y="90000"/>
                                    </p:animScale>
                                    <p:animScale>
                                      <p:cBhvr>
                                        <p:cTn id="62" dur="83" decel="50000">
                                          <p:stCondLst>
                                            <p:cond delay="834"/>
                                          </p:stCondLst>
                                        </p:cTn>
                                        <p:tgtEl>
                                          <p:spTgt spid="15"/>
                                        </p:tgtEl>
                                      </p:cBhvr>
                                      <p:to x="100000" y="100000"/>
                                    </p:animScale>
                                    <p:animScale>
                                      <p:cBhvr>
                                        <p:cTn id="63" dur="13">
                                          <p:stCondLst>
                                            <p:cond delay="904"/>
                                          </p:stCondLst>
                                        </p:cTn>
                                        <p:tgtEl>
                                          <p:spTgt spid="15"/>
                                        </p:tgtEl>
                                      </p:cBhvr>
                                      <p:to x="100000" y="95000"/>
                                    </p:animScale>
                                    <p:animScale>
                                      <p:cBhvr>
                                        <p:cTn id="64" dur="83" decel="50000">
                                          <p:stCondLst>
                                            <p:cond delay="917"/>
                                          </p:stCondLst>
                                        </p:cTn>
                                        <p:tgtEl>
                                          <p:spTgt spid="15"/>
                                        </p:tgtEl>
                                      </p:cBhvr>
                                      <p:to x="100000" y="100000"/>
                                    </p:animScale>
                                  </p:childTnLst>
                                </p:cTn>
                              </p:par>
                              <p:par>
                                <p:cTn id="65" presetID="31" presetClass="entr" presetSubtype="0" fill="hold" nodeType="withEffect">
                                  <p:stCondLst>
                                    <p:cond delay="0"/>
                                  </p:stCondLst>
                                  <p:childTnLst>
                                    <p:set>
                                      <p:cBhvr>
                                        <p:cTn id="66" dur="1" fill="hold">
                                          <p:stCondLst>
                                            <p:cond delay="0"/>
                                          </p:stCondLst>
                                        </p:cTn>
                                        <p:tgtEl>
                                          <p:spTgt spid="1030"/>
                                        </p:tgtEl>
                                        <p:attrNameLst>
                                          <p:attrName>style.visibility</p:attrName>
                                        </p:attrNameLst>
                                      </p:cBhvr>
                                      <p:to>
                                        <p:strVal val="visible"/>
                                      </p:to>
                                    </p:set>
                                    <p:anim calcmode="lin" valueType="num">
                                      <p:cBhvr>
                                        <p:cTn id="67" dur="2300" fill="hold"/>
                                        <p:tgtEl>
                                          <p:spTgt spid="1030"/>
                                        </p:tgtEl>
                                        <p:attrNameLst>
                                          <p:attrName>ppt_w</p:attrName>
                                        </p:attrNameLst>
                                      </p:cBhvr>
                                      <p:tavLst>
                                        <p:tav tm="0">
                                          <p:val>
                                            <p:fltVal val="0"/>
                                          </p:val>
                                        </p:tav>
                                        <p:tav tm="100000">
                                          <p:val>
                                            <p:strVal val="#ppt_w"/>
                                          </p:val>
                                        </p:tav>
                                      </p:tavLst>
                                    </p:anim>
                                    <p:anim calcmode="lin" valueType="num">
                                      <p:cBhvr>
                                        <p:cTn id="68" dur="2300" fill="hold"/>
                                        <p:tgtEl>
                                          <p:spTgt spid="1030"/>
                                        </p:tgtEl>
                                        <p:attrNameLst>
                                          <p:attrName>ppt_h</p:attrName>
                                        </p:attrNameLst>
                                      </p:cBhvr>
                                      <p:tavLst>
                                        <p:tav tm="0">
                                          <p:val>
                                            <p:fltVal val="0"/>
                                          </p:val>
                                        </p:tav>
                                        <p:tav tm="100000">
                                          <p:val>
                                            <p:strVal val="#ppt_h"/>
                                          </p:val>
                                        </p:tav>
                                      </p:tavLst>
                                    </p:anim>
                                    <p:anim calcmode="lin" valueType="num">
                                      <p:cBhvr>
                                        <p:cTn id="69" dur="2300" fill="hold"/>
                                        <p:tgtEl>
                                          <p:spTgt spid="1030"/>
                                        </p:tgtEl>
                                        <p:attrNameLst>
                                          <p:attrName>style.rotation</p:attrName>
                                        </p:attrNameLst>
                                      </p:cBhvr>
                                      <p:tavLst>
                                        <p:tav tm="0">
                                          <p:val>
                                            <p:fltVal val="90"/>
                                          </p:val>
                                        </p:tav>
                                        <p:tav tm="100000">
                                          <p:val>
                                            <p:fltVal val="0"/>
                                          </p:val>
                                        </p:tav>
                                      </p:tavLst>
                                    </p:anim>
                                    <p:animEffect transition="in" filter="fade">
                                      <p:cBhvr>
                                        <p:cTn id="70" dur="2300"/>
                                        <p:tgtEl>
                                          <p:spTgt spid="1030"/>
                                        </p:tgtEl>
                                      </p:cBhvr>
                                    </p:animEffect>
                                  </p:childTnLst>
                                </p:cTn>
                              </p:par>
                            </p:childTnLst>
                          </p:cTn>
                        </p:par>
                        <p:par>
                          <p:cTn id="71" fill="hold">
                            <p:stCondLst>
                              <p:cond delay="10200"/>
                            </p:stCondLst>
                            <p:childTnLst>
                              <p:par>
                                <p:cTn id="72" presetID="26" presetClass="entr" presetSubtype="0" fill="hold" grpId="0" nodeType="afterEffect">
                                  <p:stCondLst>
                                    <p:cond delay="0"/>
                                  </p:stCondLst>
                                  <p:iterate type="lt">
                                    <p:tmPct val="10000"/>
                                  </p:iterate>
                                  <p:childTnLst>
                                    <p:set>
                                      <p:cBhvr>
                                        <p:cTn id="73" dur="1" fill="hold">
                                          <p:stCondLst>
                                            <p:cond delay="0"/>
                                          </p:stCondLst>
                                        </p:cTn>
                                        <p:tgtEl>
                                          <p:spTgt spid="11"/>
                                        </p:tgtEl>
                                        <p:attrNameLst>
                                          <p:attrName>style.visibility</p:attrName>
                                        </p:attrNameLst>
                                      </p:cBhvr>
                                      <p:to>
                                        <p:strVal val="visible"/>
                                      </p:to>
                                    </p:set>
                                    <p:animEffect transition="in" filter="wipe(down)">
                                      <p:cBhvr>
                                        <p:cTn id="74" dur="290">
                                          <p:stCondLst>
                                            <p:cond delay="0"/>
                                          </p:stCondLst>
                                        </p:cTn>
                                        <p:tgtEl>
                                          <p:spTgt spid="11"/>
                                        </p:tgtEl>
                                      </p:cBhvr>
                                    </p:animEffect>
                                    <p:anim calcmode="lin" valueType="num">
                                      <p:cBhvr>
                                        <p:cTn id="75" dur="911" tmFilter="0,0; 0.14,0.36; 0.43,0.73; 0.71,0.91; 1.0,1.0">
                                          <p:stCondLst>
                                            <p:cond delay="0"/>
                                          </p:stCondLst>
                                        </p:cTn>
                                        <p:tgtEl>
                                          <p:spTgt spid="11"/>
                                        </p:tgtEl>
                                        <p:attrNameLst>
                                          <p:attrName>ppt_x</p:attrName>
                                        </p:attrNameLst>
                                      </p:cBhvr>
                                      <p:tavLst>
                                        <p:tav tm="0">
                                          <p:val>
                                            <p:strVal val="#ppt_x-0.25"/>
                                          </p:val>
                                        </p:tav>
                                        <p:tav tm="100000">
                                          <p:val>
                                            <p:strVal val="#ppt_x"/>
                                          </p:val>
                                        </p:tav>
                                      </p:tavLst>
                                    </p:anim>
                                    <p:anim calcmode="lin" valueType="num">
                                      <p:cBhvr>
                                        <p:cTn id="76" dur="332" tmFilter="0.0,0.0; 0.25,0.07; 0.50,0.2; 0.75,0.467; 1.0,1.0">
                                          <p:stCondLst>
                                            <p:cond delay="0"/>
                                          </p:stCondLst>
                                        </p:cTn>
                                        <p:tgtEl>
                                          <p:spTgt spid="11"/>
                                        </p:tgtEl>
                                        <p:attrNameLst>
                                          <p:attrName>ppt_y</p:attrName>
                                        </p:attrNameLst>
                                      </p:cBhvr>
                                      <p:tavLst>
                                        <p:tav tm="0" fmla="#ppt_y-sin(pi*$)/3">
                                          <p:val>
                                            <p:fltVal val="0.5"/>
                                          </p:val>
                                        </p:tav>
                                        <p:tav tm="100000">
                                          <p:val>
                                            <p:fltVal val="1"/>
                                          </p:val>
                                        </p:tav>
                                      </p:tavLst>
                                    </p:anim>
                                    <p:anim calcmode="lin" valueType="num">
                                      <p:cBhvr>
                                        <p:cTn id="77" dur="332" tmFilter="0, 0; 0.125,0.2665; 0.25,0.4; 0.375,0.465; 0.5,0.5;  0.625,0.535; 0.75,0.6; 0.875,0.7335; 1,1">
                                          <p:stCondLst>
                                            <p:cond delay="332"/>
                                          </p:stCondLst>
                                        </p:cTn>
                                        <p:tgtEl>
                                          <p:spTgt spid="11"/>
                                        </p:tgtEl>
                                        <p:attrNameLst>
                                          <p:attrName>ppt_y</p:attrName>
                                        </p:attrNameLst>
                                      </p:cBhvr>
                                      <p:tavLst>
                                        <p:tav tm="0" fmla="#ppt_y-sin(pi*$)/9">
                                          <p:val>
                                            <p:fltVal val="0"/>
                                          </p:val>
                                        </p:tav>
                                        <p:tav tm="100000">
                                          <p:val>
                                            <p:fltVal val="1"/>
                                          </p:val>
                                        </p:tav>
                                      </p:tavLst>
                                    </p:anim>
                                    <p:anim calcmode="lin" valueType="num">
                                      <p:cBhvr>
                                        <p:cTn id="78" dur="166" tmFilter="0, 0; 0.125,0.2665; 0.25,0.4; 0.375,0.465; 0.5,0.5;  0.625,0.535; 0.75,0.6; 0.875,0.7335; 1,1">
                                          <p:stCondLst>
                                            <p:cond delay="662"/>
                                          </p:stCondLst>
                                        </p:cTn>
                                        <p:tgtEl>
                                          <p:spTgt spid="11"/>
                                        </p:tgtEl>
                                        <p:attrNameLst>
                                          <p:attrName>ppt_y</p:attrName>
                                        </p:attrNameLst>
                                      </p:cBhvr>
                                      <p:tavLst>
                                        <p:tav tm="0" fmla="#ppt_y-sin(pi*$)/27">
                                          <p:val>
                                            <p:fltVal val="0"/>
                                          </p:val>
                                        </p:tav>
                                        <p:tav tm="100000">
                                          <p:val>
                                            <p:fltVal val="1"/>
                                          </p:val>
                                        </p:tav>
                                      </p:tavLst>
                                    </p:anim>
                                    <p:anim calcmode="lin" valueType="num">
                                      <p:cBhvr>
                                        <p:cTn id="79" dur="82" tmFilter="0, 0; 0.125,0.2665; 0.25,0.4; 0.375,0.465; 0.5,0.5;  0.625,0.535; 0.75,0.6; 0.875,0.7335; 1,1">
                                          <p:stCondLst>
                                            <p:cond delay="828"/>
                                          </p:stCondLst>
                                        </p:cTn>
                                        <p:tgtEl>
                                          <p:spTgt spid="11"/>
                                        </p:tgtEl>
                                        <p:attrNameLst>
                                          <p:attrName>ppt_y</p:attrName>
                                        </p:attrNameLst>
                                      </p:cBhvr>
                                      <p:tavLst>
                                        <p:tav tm="0" fmla="#ppt_y-sin(pi*$)/81">
                                          <p:val>
                                            <p:fltVal val="0"/>
                                          </p:val>
                                        </p:tav>
                                        <p:tav tm="100000">
                                          <p:val>
                                            <p:fltVal val="1"/>
                                          </p:val>
                                        </p:tav>
                                      </p:tavLst>
                                    </p:anim>
                                    <p:animScale>
                                      <p:cBhvr>
                                        <p:cTn id="80" dur="13">
                                          <p:stCondLst>
                                            <p:cond delay="325"/>
                                          </p:stCondLst>
                                        </p:cTn>
                                        <p:tgtEl>
                                          <p:spTgt spid="11"/>
                                        </p:tgtEl>
                                      </p:cBhvr>
                                      <p:to x="100000" y="60000"/>
                                    </p:animScale>
                                    <p:animScale>
                                      <p:cBhvr>
                                        <p:cTn id="81" dur="83" decel="50000">
                                          <p:stCondLst>
                                            <p:cond delay="338"/>
                                          </p:stCondLst>
                                        </p:cTn>
                                        <p:tgtEl>
                                          <p:spTgt spid="11"/>
                                        </p:tgtEl>
                                      </p:cBhvr>
                                      <p:to x="100000" y="100000"/>
                                    </p:animScale>
                                    <p:animScale>
                                      <p:cBhvr>
                                        <p:cTn id="82" dur="13">
                                          <p:stCondLst>
                                            <p:cond delay="656"/>
                                          </p:stCondLst>
                                        </p:cTn>
                                        <p:tgtEl>
                                          <p:spTgt spid="11"/>
                                        </p:tgtEl>
                                      </p:cBhvr>
                                      <p:to x="100000" y="80000"/>
                                    </p:animScale>
                                    <p:animScale>
                                      <p:cBhvr>
                                        <p:cTn id="83" dur="83" decel="50000">
                                          <p:stCondLst>
                                            <p:cond delay="669"/>
                                          </p:stCondLst>
                                        </p:cTn>
                                        <p:tgtEl>
                                          <p:spTgt spid="11"/>
                                        </p:tgtEl>
                                      </p:cBhvr>
                                      <p:to x="100000" y="100000"/>
                                    </p:animScale>
                                    <p:animScale>
                                      <p:cBhvr>
                                        <p:cTn id="84" dur="13">
                                          <p:stCondLst>
                                            <p:cond delay="821"/>
                                          </p:stCondLst>
                                        </p:cTn>
                                        <p:tgtEl>
                                          <p:spTgt spid="11"/>
                                        </p:tgtEl>
                                      </p:cBhvr>
                                      <p:to x="100000" y="90000"/>
                                    </p:animScale>
                                    <p:animScale>
                                      <p:cBhvr>
                                        <p:cTn id="85" dur="83" decel="50000">
                                          <p:stCondLst>
                                            <p:cond delay="834"/>
                                          </p:stCondLst>
                                        </p:cTn>
                                        <p:tgtEl>
                                          <p:spTgt spid="11"/>
                                        </p:tgtEl>
                                      </p:cBhvr>
                                      <p:to x="100000" y="100000"/>
                                    </p:animScale>
                                    <p:animScale>
                                      <p:cBhvr>
                                        <p:cTn id="86" dur="13">
                                          <p:stCondLst>
                                            <p:cond delay="904"/>
                                          </p:stCondLst>
                                        </p:cTn>
                                        <p:tgtEl>
                                          <p:spTgt spid="11"/>
                                        </p:tgtEl>
                                      </p:cBhvr>
                                      <p:to x="100000" y="95000"/>
                                    </p:animScale>
                                    <p:animScale>
                                      <p:cBhvr>
                                        <p:cTn id="87" dur="83" decel="50000">
                                          <p:stCondLst>
                                            <p:cond delay="917"/>
                                          </p:stCondLst>
                                        </p:cTn>
                                        <p:tgtEl>
                                          <p:spTgt spid="11"/>
                                        </p:tgtEl>
                                      </p:cBhvr>
                                      <p:to x="100000" y="100000"/>
                                    </p:animScale>
                                  </p:childTnLst>
                                </p:cTn>
                              </p:par>
                            </p:childTnLst>
                          </p:cTn>
                        </p:par>
                        <p:par>
                          <p:cTn id="88" fill="hold">
                            <p:stCondLst>
                              <p:cond delay="11600"/>
                            </p:stCondLst>
                            <p:childTnLst>
                              <p:par>
                                <p:cTn id="89" presetID="26" presetClass="entr" presetSubtype="0" fill="hold" grpId="0" nodeType="afterEffect">
                                  <p:stCondLst>
                                    <p:cond delay="0"/>
                                  </p:stCondLst>
                                  <p:iterate type="lt">
                                    <p:tmPct val="10000"/>
                                  </p:iterate>
                                  <p:childTnLst>
                                    <p:set>
                                      <p:cBhvr>
                                        <p:cTn id="90" dur="1" fill="hold">
                                          <p:stCondLst>
                                            <p:cond delay="0"/>
                                          </p:stCondLst>
                                        </p:cTn>
                                        <p:tgtEl>
                                          <p:spTgt spid="12"/>
                                        </p:tgtEl>
                                        <p:attrNameLst>
                                          <p:attrName>style.visibility</p:attrName>
                                        </p:attrNameLst>
                                      </p:cBhvr>
                                      <p:to>
                                        <p:strVal val="visible"/>
                                      </p:to>
                                    </p:set>
                                    <p:animEffect transition="in" filter="wipe(down)">
                                      <p:cBhvr>
                                        <p:cTn id="91" dur="290">
                                          <p:stCondLst>
                                            <p:cond delay="0"/>
                                          </p:stCondLst>
                                        </p:cTn>
                                        <p:tgtEl>
                                          <p:spTgt spid="12"/>
                                        </p:tgtEl>
                                      </p:cBhvr>
                                    </p:animEffect>
                                    <p:anim calcmode="lin" valueType="num">
                                      <p:cBhvr>
                                        <p:cTn id="92" dur="911" tmFilter="0,0; 0.14,0.36; 0.43,0.73; 0.71,0.91; 1.0,1.0">
                                          <p:stCondLst>
                                            <p:cond delay="0"/>
                                          </p:stCondLst>
                                        </p:cTn>
                                        <p:tgtEl>
                                          <p:spTgt spid="12"/>
                                        </p:tgtEl>
                                        <p:attrNameLst>
                                          <p:attrName>ppt_x</p:attrName>
                                        </p:attrNameLst>
                                      </p:cBhvr>
                                      <p:tavLst>
                                        <p:tav tm="0">
                                          <p:val>
                                            <p:strVal val="#ppt_x-0.25"/>
                                          </p:val>
                                        </p:tav>
                                        <p:tav tm="100000">
                                          <p:val>
                                            <p:strVal val="#ppt_x"/>
                                          </p:val>
                                        </p:tav>
                                      </p:tavLst>
                                    </p:anim>
                                    <p:anim calcmode="lin" valueType="num">
                                      <p:cBhvr>
                                        <p:cTn id="93" dur="332" tmFilter="0.0,0.0; 0.25,0.07; 0.50,0.2; 0.75,0.467; 1.0,1.0">
                                          <p:stCondLst>
                                            <p:cond delay="0"/>
                                          </p:stCondLst>
                                        </p:cTn>
                                        <p:tgtEl>
                                          <p:spTgt spid="12"/>
                                        </p:tgtEl>
                                        <p:attrNameLst>
                                          <p:attrName>ppt_y</p:attrName>
                                        </p:attrNameLst>
                                      </p:cBhvr>
                                      <p:tavLst>
                                        <p:tav tm="0" fmla="#ppt_y-sin(pi*$)/3">
                                          <p:val>
                                            <p:fltVal val="0.5"/>
                                          </p:val>
                                        </p:tav>
                                        <p:tav tm="100000">
                                          <p:val>
                                            <p:fltVal val="1"/>
                                          </p:val>
                                        </p:tav>
                                      </p:tavLst>
                                    </p:anim>
                                    <p:anim calcmode="lin" valueType="num">
                                      <p:cBhvr>
                                        <p:cTn id="94" dur="332" tmFilter="0, 0; 0.125,0.2665; 0.25,0.4; 0.375,0.465; 0.5,0.5;  0.625,0.535; 0.75,0.6; 0.875,0.7335; 1,1">
                                          <p:stCondLst>
                                            <p:cond delay="332"/>
                                          </p:stCondLst>
                                        </p:cTn>
                                        <p:tgtEl>
                                          <p:spTgt spid="12"/>
                                        </p:tgtEl>
                                        <p:attrNameLst>
                                          <p:attrName>ppt_y</p:attrName>
                                        </p:attrNameLst>
                                      </p:cBhvr>
                                      <p:tavLst>
                                        <p:tav tm="0" fmla="#ppt_y-sin(pi*$)/9">
                                          <p:val>
                                            <p:fltVal val="0"/>
                                          </p:val>
                                        </p:tav>
                                        <p:tav tm="100000">
                                          <p:val>
                                            <p:fltVal val="1"/>
                                          </p:val>
                                        </p:tav>
                                      </p:tavLst>
                                    </p:anim>
                                    <p:anim calcmode="lin" valueType="num">
                                      <p:cBhvr>
                                        <p:cTn id="95" dur="166" tmFilter="0, 0; 0.125,0.2665; 0.25,0.4; 0.375,0.465; 0.5,0.5;  0.625,0.535; 0.75,0.6; 0.875,0.7335; 1,1">
                                          <p:stCondLst>
                                            <p:cond delay="662"/>
                                          </p:stCondLst>
                                        </p:cTn>
                                        <p:tgtEl>
                                          <p:spTgt spid="12"/>
                                        </p:tgtEl>
                                        <p:attrNameLst>
                                          <p:attrName>ppt_y</p:attrName>
                                        </p:attrNameLst>
                                      </p:cBhvr>
                                      <p:tavLst>
                                        <p:tav tm="0" fmla="#ppt_y-sin(pi*$)/27">
                                          <p:val>
                                            <p:fltVal val="0"/>
                                          </p:val>
                                        </p:tav>
                                        <p:tav tm="100000">
                                          <p:val>
                                            <p:fltVal val="1"/>
                                          </p:val>
                                        </p:tav>
                                      </p:tavLst>
                                    </p:anim>
                                    <p:anim calcmode="lin" valueType="num">
                                      <p:cBhvr>
                                        <p:cTn id="96" dur="82" tmFilter="0, 0; 0.125,0.2665; 0.25,0.4; 0.375,0.465; 0.5,0.5;  0.625,0.535; 0.75,0.6; 0.875,0.7335; 1,1">
                                          <p:stCondLst>
                                            <p:cond delay="828"/>
                                          </p:stCondLst>
                                        </p:cTn>
                                        <p:tgtEl>
                                          <p:spTgt spid="12"/>
                                        </p:tgtEl>
                                        <p:attrNameLst>
                                          <p:attrName>ppt_y</p:attrName>
                                        </p:attrNameLst>
                                      </p:cBhvr>
                                      <p:tavLst>
                                        <p:tav tm="0" fmla="#ppt_y-sin(pi*$)/81">
                                          <p:val>
                                            <p:fltVal val="0"/>
                                          </p:val>
                                        </p:tav>
                                        <p:tav tm="100000">
                                          <p:val>
                                            <p:fltVal val="1"/>
                                          </p:val>
                                        </p:tav>
                                      </p:tavLst>
                                    </p:anim>
                                    <p:animScale>
                                      <p:cBhvr>
                                        <p:cTn id="97" dur="13">
                                          <p:stCondLst>
                                            <p:cond delay="325"/>
                                          </p:stCondLst>
                                        </p:cTn>
                                        <p:tgtEl>
                                          <p:spTgt spid="12"/>
                                        </p:tgtEl>
                                      </p:cBhvr>
                                      <p:to x="100000" y="60000"/>
                                    </p:animScale>
                                    <p:animScale>
                                      <p:cBhvr>
                                        <p:cTn id="98" dur="83" decel="50000">
                                          <p:stCondLst>
                                            <p:cond delay="338"/>
                                          </p:stCondLst>
                                        </p:cTn>
                                        <p:tgtEl>
                                          <p:spTgt spid="12"/>
                                        </p:tgtEl>
                                      </p:cBhvr>
                                      <p:to x="100000" y="100000"/>
                                    </p:animScale>
                                    <p:animScale>
                                      <p:cBhvr>
                                        <p:cTn id="99" dur="13">
                                          <p:stCondLst>
                                            <p:cond delay="656"/>
                                          </p:stCondLst>
                                        </p:cTn>
                                        <p:tgtEl>
                                          <p:spTgt spid="12"/>
                                        </p:tgtEl>
                                      </p:cBhvr>
                                      <p:to x="100000" y="80000"/>
                                    </p:animScale>
                                    <p:animScale>
                                      <p:cBhvr>
                                        <p:cTn id="100" dur="83" decel="50000">
                                          <p:stCondLst>
                                            <p:cond delay="669"/>
                                          </p:stCondLst>
                                        </p:cTn>
                                        <p:tgtEl>
                                          <p:spTgt spid="12"/>
                                        </p:tgtEl>
                                      </p:cBhvr>
                                      <p:to x="100000" y="100000"/>
                                    </p:animScale>
                                    <p:animScale>
                                      <p:cBhvr>
                                        <p:cTn id="101" dur="13">
                                          <p:stCondLst>
                                            <p:cond delay="821"/>
                                          </p:stCondLst>
                                        </p:cTn>
                                        <p:tgtEl>
                                          <p:spTgt spid="12"/>
                                        </p:tgtEl>
                                      </p:cBhvr>
                                      <p:to x="100000" y="90000"/>
                                    </p:animScale>
                                    <p:animScale>
                                      <p:cBhvr>
                                        <p:cTn id="102" dur="83" decel="50000">
                                          <p:stCondLst>
                                            <p:cond delay="834"/>
                                          </p:stCondLst>
                                        </p:cTn>
                                        <p:tgtEl>
                                          <p:spTgt spid="12"/>
                                        </p:tgtEl>
                                      </p:cBhvr>
                                      <p:to x="100000" y="100000"/>
                                    </p:animScale>
                                    <p:animScale>
                                      <p:cBhvr>
                                        <p:cTn id="103" dur="13">
                                          <p:stCondLst>
                                            <p:cond delay="904"/>
                                          </p:stCondLst>
                                        </p:cTn>
                                        <p:tgtEl>
                                          <p:spTgt spid="12"/>
                                        </p:tgtEl>
                                      </p:cBhvr>
                                      <p:to x="100000" y="95000"/>
                                    </p:animScale>
                                    <p:animScale>
                                      <p:cBhvr>
                                        <p:cTn id="104" dur="83" decel="50000">
                                          <p:stCondLst>
                                            <p:cond delay="917"/>
                                          </p:stCondLst>
                                        </p:cTn>
                                        <p:tgtEl>
                                          <p:spTgt spid="12"/>
                                        </p:tgtEl>
                                      </p:cBhvr>
                                      <p:to x="100000" y="100000"/>
                                    </p:animScale>
                                  </p:childTnLst>
                                </p:cTn>
                              </p:par>
                            </p:childTnLst>
                          </p:cTn>
                        </p:par>
                        <p:par>
                          <p:cTn id="105" fill="hold">
                            <p:stCondLst>
                              <p:cond delay="14000"/>
                            </p:stCondLst>
                            <p:childTnLst>
                              <p:par>
                                <p:cTn id="106" presetID="41" presetClass="entr" presetSubtype="0" fill="hold" grpId="0" nodeType="afterEffect">
                                  <p:stCondLst>
                                    <p:cond delay="0"/>
                                  </p:stCondLst>
                                  <p:iterate type="lt">
                                    <p:tmPct val="10000"/>
                                  </p:iterate>
                                  <p:childTnLst>
                                    <p:set>
                                      <p:cBhvr>
                                        <p:cTn id="107" dur="1" fill="hold">
                                          <p:stCondLst>
                                            <p:cond delay="0"/>
                                          </p:stCondLst>
                                        </p:cTn>
                                        <p:tgtEl>
                                          <p:spTgt spid="13"/>
                                        </p:tgtEl>
                                        <p:attrNameLst>
                                          <p:attrName>style.visibility</p:attrName>
                                        </p:attrNameLst>
                                      </p:cBhvr>
                                      <p:to>
                                        <p:strVal val="visible"/>
                                      </p:to>
                                    </p:set>
                                    <p:anim calcmode="lin" valueType="num">
                                      <p:cBhvr>
                                        <p:cTn id="108" dur="500" fill="hold"/>
                                        <p:tgtEl>
                                          <p:spTgt spid="13"/>
                                        </p:tgtEl>
                                        <p:attrNameLst>
                                          <p:attrName>ppt_x</p:attrName>
                                        </p:attrNameLst>
                                      </p:cBhvr>
                                      <p:tavLst>
                                        <p:tav tm="0">
                                          <p:val>
                                            <p:strVal val="#ppt_x"/>
                                          </p:val>
                                        </p:tav>
                                        <p:tav tm="50000">
                                          <p:val>
                                            <p:strVal val="#ppt_x+.1"/>
                                          </p:val>
                                        </p:tav>
                                        <p:tav tm="100000">
                                          <p:val>
                                            <p:strVal val="#ppt_x"/>
                                          </p:val>
                                        </p:tav>
                                      </p:tavLst>
                                    </p:anim>
                                    <p:anim calcmode="lin" valueType="num">
                                      <p:cBhvr>
                                        <p:cTn id="109" dur="500" fill="hold"/>
                                        <p:tgtEl>
                                          <p:spTgt spid="13"/>
                                        </p:tgtEl>
                                        <p:attrNameLst>
                                          <p:attrName>ppt_y</p:attrName>
                                        </p:attrNameLst>
                                      </p:cBhvr>
                                      <p:tavLst>
                                        <p:tav tm="0">
                                          <p:val>
                                            <p:strVal val="#ppt_y"/>
                                          </p:val>
                                        </p:tav>
                                        <p:tav tm="100000">
                                          <p:val>
                                            <p:strVal val="#ppt_y"/>
                                          </p:val>
                                        </p:tav>
                                      </p:tavLst>
                                    </p:anim>
                                    <p:anim calcmode="lin" valueType="num">
                                      <p:cBhvr>
                                        <p:cTn id="110" dur="500" fill="hold"/>
                                        <p:tgtEl>
                                          <p:spTgt spid="13"/>
                                        </p:tgtEl>
                                        <p:attrNameLst>
                                          <p:attrName>ppt_h</p:attrName>
                                        </p:attrNameLst>
                                      </p:cBhvr>
                                      <p:tavLst>
                                        <p:tav tm="0">
                                          <p:val>
                                            <p:strVal val="#ppt_h/10"/>
                                          </p:val>
                                        </p:tav>
                                        <p:tav tm="50000">
                                          <p:val>
                                            <p:strVal val="#ppt_h+.01"/>
                                          </p:val>
                                        </p:tav>
                                        <p:tav tm="100000">
                                          <p:val>
                                            <p:strVal val="#ppt_h"/>
                                          </p:val>
                                        </p:tav>
                                      </p:tavLst>
                                    </p:anim>
                                    <p:anim calcmode="lin" valueType="num">
                                      <p:cBhvr>
                                        <p:cTn id="111" dur="500" fill="hold"/>
                                        <p:tgtEl>
                                          <p:spTgt spid="13"/>
                                        </p:tgtEl>
                                        <p:attrNameLst>
                                          <p:attrName>ppt_w</p:attrName>
                                        </p:attrNameLst>
                                      </p:cBhvr>
                                      <p:tavLst>
                                        <p:tav tm="0">
                                          <p:val>
                                            <p:strVal val="#ppt_w/10"/>
                                          </p:val>
                                        </p:tav>
                                        <p:tav tm="50000">
                                          <p:val>
                                            <p:strVal val="#ppt_w+.01"/>
                                          </p:val>
                                        </p:tav>
                                        <p:tav tm="100000">
                                          <p:val>
                                            <p:strVal val="#ppt_w"/>
                                          </p:val>
                                        </p:tav>
                                      </p:tavLst>
                                    </p:anim>
                                    <p:animEffect transition="in" filter="fade">
                                      <p:cBhvr>
                                        <p:cTn id="112" dur="500" tmFilter="0,0; .5, 1; 1, 1"/>
                                        <p:tgtEl>
                                          <p:spTgt spid="13"/>
                                        </p:tgtEl>
                                      </p:cBhvr>
                                    </p:animEffect>
                                  </p:childTnLst>
                                </p:cTn>
                              </p:par>
                            </p:childTnLst>
                          </p:cTn>
                        </p:par>
                        <p:par>
                          <p:cTn id="113" fill="hold">
                            <p:stCondLst>
                              <p:cond delay="26350"/>
                            </p:stCondLst>
                            <p:childTnLst>
                              <p:par>
                                <p:cTn id="114" presetID="41" presetClass="entr" presetSubtype="0" fill="hold" grpId="0" nodeType="afterEffect">
                                  <p:stCondLst>
                                    <p:cond delay="0"/>
                                  </p:stCondLst>
                                  <p:iterate type="lt">
                                    <p:tmPct val="10000"/>
                                  </p:iterate>
                                  <p:childTnLst>
                                    <p:set>
                                      <p:cBhvr>
                                        <p:cTn id="115" dur="1" fill="hold">
                                          <p:stCondLst>
                                            <p:cond delay="0"/>
                                          </p:stCondLst>
                                        </p:cTn>
                                        <p:tgtEl>
                                          <p:spTgt spid="3"/>
                                        </p:tgtEl>
                                        <p:attrNameLst>
                                          <p:attrName>style.visibility</p:attrName>
                                        </p:attrNameLst>
                                      </p:cBhvr>
                                      <p:to>
                                        <p:strVal val="visible"/>
                                      </p:to>
                                    </p:set>
                                    <p:anim calcmode="lin" valueType="num">
                                      <p:cBhvr>
                                        <p:cTn id="116" dur="500" fill="hold"/>
                                        <p:tgtEl>
                                          <p:spTgt spid="3"/>
                                        </p:tgtEl>
                                        <p:attrNameLst>
                                          <p:attrName>ppt_x</p:attrName>
                                        </p:attrNameLst>
                                      </p:cBhvr>
                                      <p:tavLst>
                                        <p:tav tm="0">
                                          <p:val>
                                            <p:strVal val="#ppt_x"/>
                                          </p:val>
                                        </p:tav>
                                        <p:tav tm="50000">
                                          <p:val>
                                            <p:strVal val="#ppt_x+.1"/>
                                          </p:val>
                                        </p:tav>
                                        <p:tav tm="100000">
                                          <p:val>
                                            <p:strVal val="#ppt_x"/>
                                          </p:val>
                                        </p:tav>
                                      </p:tavLst>
                                    </p:anim>
                                    <p:anim calcmode="lin" valueType="num">
                                      <p:cBhvr>
                                        <p:cTn id="117" dur="500" fill="hold"/>
                                        <p:tgtEl>
                                          <p:spTgt spid="3"/>
                                        </p:tgtEl>
                                        <p:attrNameLst>
                                          <p:attrName>ppt_y</p:attrName>
                                        </p:attrNameLst>
                                      </p:cBhvr>
                                      <p:tavLst>
                                        <p:tav tm="0">
                                          <p:val>
                                            <p:strVal val="#ppt_y"/>
                                          </p:val>
                                        </p:tav>
                                        <p:tav tm="100000">
                                          <p:val>
                                            <p:strVal val="#ppt_y"/>
                                          </p:val>
                                        </p:tav>
                                      </p:tavLst>
                                    </p:anim>
                                    <p:anim calcmode="lin" valueType="num">
                                      <p:cBhvr>
                                        <p:cTn id="118" dur="500" fill="hold"/>
                                        <p:tgtEl>
                                          <p:spTgt spid="3"/>
                                        </p:tgtEl>
                                        <p:attrNameLst>
                                          <p:attrName>ppt_h</p:attrName>
                                        </p:attrNameLst>
                                      </p:cBhvr>
                                      <p:tavLst>
                                        <p:tav tm="0">
                                          <p:val>
                                            <p:strVal val="#ppt_h/10"/>
                                          </p:val>
                                        </p:tav>
                                        <p:tav tm="50000">
                                          <p:val>
                                            <p:strVal val="#ppt_h+.01"/>
                                          </p:val>
                                        </p:tav>
                                        <p:tav tm="100000">
                                          <p:val>
                                            <p:strVal val="#ppt_h"/>
                                          </p:val>
                                        </p:tav>
                                      </p:tavLst>
                                    </p:anim>
                                    <p:anim calcmode="lin" valueType="num">
                                      <p:cBhvr>
                                        <p:cTn id="119" dur="500" fill="hold"/>
                                        <p:tgtEl>
                                          <p:spTgt spid="3"/>
                                        </p:tgtEl>
                                        <p:attrNameLst>
                                          <p:attrName>ppt_w</p:attrName>
                                        </p:attrNameLst>
                                      </p:cBhvr>
                                      <p:tavLst>
                                        <p:tav tm="0">
                                          <p:val>
                                            <p:strVal val="#ppt_w/10"/>
                                          </p:val>
                                        </p:tav>
                                        <p:tav tm="50000">
                                          <p:val>
                                            <p:strVal val="#ppt_w+.01"/>
                                          </p:val>
                                        </p:tav>
                                        <p:tav tm="100000">
                                          <p:val>
                                            <p:strVal val="#ppt_w"/>
                                          </p:val>
                                        </p:tav>
                                      </p:tavLst>
                                    </p:anim>
                                    <p:animEffect transition="in" filter="fade">
                                      <p:cBhvr>
                                        <p:cTn id="120" dur="500" tmFilter="0,0; .5, 1; 1, 1"/>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2" grpId="0"/>
      <p:bldP spid="3" grpId="0"/>
      <p:bldP spid="11" grpId="0"/>
      <p:bldP spid="12" grpId="0"/>
      <p:bldP spid="13" grpId="0"/>
      <p:bldP spid="15" grpId="0"/>
    </p:bldLst>
  </p:timing>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4" name="3 Imagen"/>
          <p:cNvPicPr>
            <a:picLocks/>
          </p:cNvPicPr>
          <p:nvPr/>
        </p:nvPicPr>
        <p:blipFill>
          <a:blip r:embed="rId2">
            <a:extLst>
              <a:ext uri="{28A0092B-C50C-407E-A947-70E740481C1C}">
                <a14:useLocalDpi xmlns:a14="http://schemas.microsoft.com/office/drawing/2010/main"/>
              </a:ext>
            </a:extLst>
          </a:blip>
          <a:stretch>
            <a:fillRect/>
          </a:stretch>
        </p:blipFill>
        <p:spPr>
          <a:xfrm>
            <a:off x="468000" y="288000"/>
            <a:ext cx="5040000" cy="3600000"/>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pic>
        <p:nvPicPr>
          <p:cNvPr id="6" name="5 Imagen"/>
          <p:cNvPicPr>
            <a:picLocks/>
          </p:cNvPicPr>
          <p:nvPr/>
        </p:nvPicPr>
        <p:blipFill rotWithShape="1">
          <a:blip r:embed="rId3" cstate="print">
            <a:extLst>
              <a:ext uri="{28A0092B-C50C-407E-A947-70E740481C1C}">
                <a14:useLocalDpi xmlns:a14="http://schemas.microsoft.com/office/drawing/2010/main"/>
              </a:ext>
            </a:extLst>
          </a:blip>
          <a:srcRect/>
          <a:stretch/>
        </p:blipFill>
        <p:spPr>
          <a:xfrm>
            <a:off x="468000" y="288000"/>
            <a:ext cx="5040000" cy="3600000"/>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sp>
        <p:nvSpPr>
          <p:cNvPr id="7" name="6 CuadroTexto"/>
          <p:cNvSpPr txBox="1"/>
          <p:nvPr/>
        </p:nvSpPr>
        <p:spPr>
          <a:xfrm>
            <a:off x="6159218" y="2703562"/>
            <a:ext cx="2535021" cy="923330"/>
          </a:xfrm>
          <a:prstGeom prst="rect">
            <a:avLst/>
          </a:prstGeom>
          <a:solidFill>
            <a:schemeClr val="tx1"/>
          </a:solidFill>
        </p:spPr>
        <p:txBody>
          <a:bodyPr wrap="square" rtlCol="0">
            <a:spAutoFit/>
          </a:bodyPr>
          <a:lstStyle/>
          <a:p>
            <a:pPr algn="ctr"/>
            <a:r>
              <a:rPr lang="es-AR" dirty="0" smtClean="0">
                <a:solidFill>
                  <a:schemeClr val="accent5">
                    <a:lumMod val="60000"/>
                    <a:lumOff val="40000"/>
                  </a:schemeClr>
                </a:solidFill>
              </a:rPr>
              <a:t>Laguna volcánica</a:t>
            </a:r>
          </a:p>
          <a:p>
            <a:pPr algn="ctr"/>
            <a:r>
              <a:rPr lang="es-AR" dirty="0" err="1" smtClean="0">
                <a:solidFill>
                  <a:schemeClr val="accent5">
                    <a:lumMod val="60000"/>
                    <a:lumOff val="40000"/>
                  </a:schemeClr>
                </a:solidFill>
              </a:rPr>
              <a:t>Quilotoa</a:t>
            </a:r>
            <a:endParaRPr lang="es-AR" dirty="0" smtClean="0">
              <a:solidFill>
                <a:schemeClr val="accent5">
                  <a:lumMod val="60000"/>
                  <a:lumOff val="40000"/>
                </a:schemeClr>
              </a:solidFill>
            </a:endParaRPr>
          </a:p>
          <a:p>
            <a:pPr algn="ctr"/>
            <a:endParaRPr lang="es-AR" dirty="0">
              <a:solidFill>
                <a:schemeClr val="accent5">
                  <a:lumMod val="60000"/>
                  <a:lumOff val="40000"/>
                </a:schemeClr>
              </a:solidFill>
            </a:endParaRPr>
          </a:p>
        </p:txBody>
      </p:sp>
      <p:sp>
        <p:nvSpPr>
          <p:cNvPr id="8" name="7 CuadroTexto"/>
          <p:cNvSpPr txBox="1"/>
          <p:nvPr/>
        </p:nvSpPr>
        <p:spPr>
          <a:xfrm>
            <a:off x="6125252" y="2717316"/>
            <a:ext cx="2614819" cy="646331"/>
          </a:xfrm>
          <a:prstGeom prst="rect">
            <a:avLst/>
          </a:prstGeom>
          <a:solidFill>
            <a:schemeClr val="tx1"/>
          </a:solidFill>
        </p:spPr>
        <p:txBody>
          <a:bodyPr wrap="none" rtlCol="0">
            <a:spAutoFit/>
          </a:bodyPr>
          <a:lstStyle>
            <a:defPPr>
              <a:defRPr lang="es-AR"/>
            </a:defPPr>
            <a:lvl1pPr>
              <a:defRPr>
                <a:solidFill>
                  <a:schemeClr val="bg1"/>
                </a:solidFill>
              </a:defRPr>
            </a:lvl1pPr>
          </a:lstStyle>
          <a:p>
            <a:pPr algn="ctr"/>
            <a:r>
              <a:rPr lang="es-AR" dirty="0" smtClean="0">
                <a:solidFill>
                  <a:schemeClr val="accent5">
                    <a:lumMod val="60000"/>
                    <a:lumOff val="40000"/>
                  </a:schemeClr>
                </a:solidFill>
              </a:rPr>
              <a:t>          Islas Galápagos         </a:t>
            </a:r>
          </a:p>
          <a:p>
            <a:pPr algn="ctr"/>
            <a:endParaRPr lang="es-AR" dirty="0">
              <a:solidFill>
                <a:schemeClr val="accent5">
                  <a:lumMod val="60000"/>
                  <a:lumOff val="40000"/>
                </a:schemeClr>
              </a:solidFill>
            </a:endParaRPr>
          </a:p>
        </p:txBody>
      </p:sp>
      <p:pic>
        <p:nvPicPr>
          <p:cNvPr id="9" name="8 Imagen"/>
          <p:cNvPicPr>
            <a:picLocks/>
          </p:cNvPicPr>
          <p:nvPr/>
        </p:nvPicPr>
        <p:blipFill>
          <a:blip r:embed="rId4">
            <a:extLst>
              <a:ext uri="{28A0092B-C50C-407E-A947-70E740481C1C}">
                <a14:useLocalDpi xmlns:a14="http://schemas.microsoft.com/office/drawing/2010/main"/>
              </a:ext>
            </a:extLst>
          </a:blip>
          <a:stretch>
            <a:fillRect/>
          </a:stretch>
        </p:blipFill>
        <p:spPr>
          <a:xfrm>
            <a:off x="468000" y="288000"/>
            <a:ext cx="5040000" cy="3600000"/>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pic>
        <p:nvPicPr>
          <p:cNvPr id="10" name="9 Imagen"/>
          <p:cNvPicPr>
            <a:picLocks/>
          </p:cNvPicPr>
          <p:nvPr/>
        </p:nvPicPr>
        <p:blipFill>
          <a:blip r:embed="rId5">
            <a:extLst>
              <a:ext uri="{28A0092B-C50C-407E-A947-70E740481C1C}">
                <a14:useLocalDpi xmlns:a14="http://schemas.microsoft.com/office/drawing/2010/main"/>
              </a:ext>
            </a:extLst>
          </a:blip>
          <a:stretch>
            <a:fillRect/>
          </a:stretch>
        </p:blipFill>
        <p:spPr>
          <a:xfrm>
            <a:off x="468000" y="288000"/>
            <a:ext cx="5040000" cy="3600000"/>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sp>
        <p:nvSpPr>
          <p:cNvPr id="11" name="10 CuadroTexto"/>
          <p:cNvSpPr txBox="1"/>
          <p:nvPr/>
        </p:nvSpPr>
        <p:spPr>
          <a:xfrm>
            <a:off x="6152009" y="2703562"/>
            <a:ext cx="2458751" cy="646331"/>
          </a:xfrm>
          <a:prstGeom prst="rect">
            <a:avLst/>
          </a:prstGeom>
          <a:solidFill>
            <a:schemeClr val="tx1"/>
          </a:solidFill>
        </p:spPr>
        <p:txBody>
          <a:bodyPr wrap="none" rtlCol="0">
            <a:spAutoFit/>
          </a:bodyPr>
          <a:lstStyle>
            <a:defPPr>
              <a:defRPr lang="es-AR"/>
            </a:defPPr>
            <a:lvl1pPr>
              <a:defRPr>
                <a:solidFill>
                  <a:schemeClr val="bg1"/>
                </a:solidFill>
              </a:defRPr>
            </a:lvl1pPr>
          </a:lstStyle>
          <a:p>
            <a:pPr algn="ctr"/>
            <a:r>
              <a:rPr lang="es-AR" dirty="0" smtClean="0">
                <a:solidFill>
                  <a:schemeClr val="accent5">
                    <a:lumMod val="60000"/>
                    <a:lumOff val="40000"/>
                  </a:schemeClr>
                </a:solidFill>
              </a:rPr>
              <a:t>     Volcán Chimborazo    </a:t>
            </a:r>
          </a:p>
          <a:p>
            <a:pPr algn="ctr"/>
            <a:endParaRPr lang="es-AR" dirty="0">
              <a:solidFill>
                <a:schemeClr val="accent5">
                  <a:lumMod val="60000"/>
                  <a:lumOff val="40000"/>
                </a:schemeClr>
              </a:solidFill>
            </a:endParaRPr>
          </a:p>
        </p:txBody>
      </p:sp>
      <p:pic>
        <p:nvPicPr>
          <p:cNvPr id="12" name="11 Imagen"/>
          <p:cNvPicPr>
            <a:picLocks/>
          </p:cNvPicPr>
          <p:nvPr/>
        </p:nvPicPr>
        <p:blipFill>
          <a:blip r:embed="rId6">
            <a:extLst>
              <a:ext uri="{28A0092B-C50C-407E-A947-70E740481C1C}">
                <a14:useLocalDpi xmlns:a14="http://schemas.microsoft.com/office/drawing/2010/main"/>
              </a:ext>
            </a:extLst>
          </a:blip>
          <a:stretch>
            <a:fillRect/>
          </a:stretch>
        </p:blipFill>
        <p:spPr>
          <a:xfrm>
            <a:off x="468000" y="288000"/>
            <a:ext cx="5040000" cy="3600000"/>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pic>
        <p:nvPicPr>
          <p:cNvPr id="13" name="12 Imagen"/>
          <p:cNvPicPr>
            <a:picLocks/>
          </p:cNvPicPr>
          <p:nvPr/>
        </p:nvPicPr>
        <p:blipFill>
          <a:blip r:embed="rId7">
            <a:extLst>
              <a:ext uri="{28A0092B-C50C-407E-A947-70E740481C1C}">
                <a14:useLocalDpi xmlns:a14="http://schemas.microsoft.com/office/drawing/2010/main"/>
              </a:ext>
            </a:extLst>
          </a:blip>
          <a:stretch>
            <a:fillRect/>
          </a:stretch>
        </p:blipFill>
        <p:spPr>
          <a:xfrm>
            <a:off x="468000" y="288000"/>
            <a:ext cx="5040000" cy="3600000"/>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pic>
        <p:nvPicPr>
          <p:cNvPr id="14" name="13 Imagen"/>
          <p:cNvPicPr>
            <a:picLocks/>
          </p:cNvPicPr>
          <p:nvPr/>
        </p:nvPicPr>
        <p:blipFill>
          <a:blip r:embed="rId8">
            <a:extLst>
              <a:ext uri="{28A0092B-C50C-407E-A947-70E740481C1C}">
                <a14:useLocalDpi xmlns:a14="http://schemas.microsoft.com/office/drawing/2010/main"/>
              </a:ext>
            </a:extLst>
          </a:blip>
          <a:stretch>
            <a:fillRect/>
          </a:stretch>
        </p:blipFill>
        <p:spPr>
          <a:xfrm>
            <a:off x="468000" y="288000"/>
            <a:ext cx="5040000" cy="3600000"/>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sp>
        <p:nvSpPr>
          <p:cNvPr id="17" name="16 CuadroTexto"/>
          <p:cNvSpPr txBox="1"/>
          <p:nvPr/>
        </p:nvSpPr>
        <p:spPr>
          <a:xfrm>
            <a:off x="6066050" y="2703561"/>
            <a:ext cx="2644399" cy="646331"/>
          </a:xfrm>
          <a:prstGeom prst="rect">
            <a:avLst/>
          </a:prstGeom>
          <a:solidFill>
            <a:schemeClr val="tx1"/>
          </a:solidFill>
        </p:spPr>
        <p:txBody>
          <a:bodyPr wrap="square" rtlCol="0">
            <a:spAutoFit/>
          </a:bodyPr>
          <a:lstStyle>
            <a:defPPr>
              <a:defRPr lang="es-AR"/>
            </a:defPPr>
            <a:lvl1pPr>
              <a:defRPr>
                <a:solidFill>
                  <a:schemeClr val="bg1"/>
                </a:solidFill>
              </a:defRPr>
            </a:lvl1pPr>
          </a:lstStyle>
          <a:p>
            <a:pPr algn="ctr"/>
            <a:r>
              <a:rPr lang="es-AR" dirty="0" smtClean="0">
                <a:solidFill>
                  <a:schemeClr val="accent5">
                    <a:lumMod val="60000"/>
                    <a:lumOff val="40000"/>
                  </a:schemeClr>
                </a:solidFill>
              </a:rPr>
              <a:t>Volcán Cotopaxi</a:t>
            </a:r>
          </a:p>
          <a:p>
            <a:pPr algn="ctr"/>
            <a:r>
              <a:rPr lang="es-AR" dirty="0" smtClean="0">
                <a:solidFill>
                  <a:schemeClr val="accent5">
                    <a:lumMod val="60000"/>
                    <a:lumOff val="40000"/>
                  </a:schemeClr>
                </a:solidFill>
              </a:rPr>
              <a:t>                    </a:t>
            </a:r>
            <a:endParaRPr lang="es-AR" dirty="0">
              <a:solidFill>
                <a:schemeClr val="accent5">
                  <a:lumMod val="60000"/>
                  <a:lumOff val="40000"/>
                </a:schemeClr>
              </a:solidFill>
            </a:endParaRPr>
          </a:p>
        </p:txBody>
      </p:sp>
      <p:sp>
        <p:nvSpPr>
          <p:cNvPr id="2" name="1 CuadroTexto"/>
          <p:cNvSpPr txBox="1"/>
          <p:nvPr/>
        </p:nvSpPr>
        <p:spPr>
          <a:xfrm>
            <a:off x="147292" y="4027355"/>
            <a:ext cx="8532472" cy="954107"/>
          </a:xfrm>
          <a:prstGeom prst="rect">
            <a:avLst/>
          </a:prstGeom>
          <a:noFill/>
        </p:spPr>
        <p:txBody>
          <a:bodyPr wrap="square" rtlCol="0">
            <a:spAutoFit/>
          </a:bodyPr>
          <a:lstStyle/>
          <a:p>
            <a:pPr algn="just"/>
            <a:r>
              <a:rPr lang="es-AR" sz="1400" dirty="0">
                <a:solidFill>
                  <a:schemeClr val="bg1"/>
                </a:solidFill>
              </a:rPr>
              <a:t>El </a:t>
            </a:r>
            <a:r>
              <a:rPr lang="es-AR" sz="1400" dirty="0" err="1">
                <a:solidFill>
                  <a:schemeClr val="bg1"/>
                </a:solidFill>
              </a:rPr>
              <a:t>Quilotoa</a:t>
            </a:r>
            <a:r>
              <a:rPr lang="es-AR" sz="1400" dirty="0">
                <a:solidFill>
                  <a:schemeClr val="bg1"/>
                </a:solidFill>
              </a:rPr>
              <a:t> </a:t>
            </a:r>
            <a:r>
              <a:rPr lang="es-AR" sz="1400" dirty="0" smtClean="0">
                <a:solidFill>
                  <a:schemeClr val="bg1"/>
                </a:solidFill>
              </a:rPr>
              <a:t>es </a:t>
            </a:r>
            <a:r>
              <a:rPr lang="es-AR" sz="1400" dirty="0">
                <a:solidFill>
                  <a:schemeClr val="bg1"/>
                </a:solidFill>
              </a:rPr>
              <a:t>una caldera </a:t>
            </a:r>
            <a:r>
              <a:rPr lang="es-AR" sz="1400" dirty="0" smtClean="0">
                <a:solidFill>
                  <a:schemeClr val="bg1"/>
                </a:solidFill>
              </a:rPr>
              <a:t>rellena </a:t>
            </a:r>
            <a:r>
              <a:rPr lang="es-AR" sz="1400" dirty="0">
                <a:solidFill>
                  <a:schemeClr val="bg1"/>
                </a:solidFill>
              </a:rPr>
              <a:t>de agua, </a:t>
            </a:r>
            <a:r>
              <a:rPr lang="es-AR" sz="1400" dirty="0" smtClean="0">
                <a:solidFill>
                  <a:schemeClr val="bg1"/>
                </a:solidFill>
              </a:rPr>
              <a:t>a 3.914 m sobre le nivel del mar,  </a:t>
            </a:r>
            <a:r>
              <a:rPr lang="es-AR" sz="1400" dirty="0">
                <a:solidFill>
                  <a:schemeClr val="bg1"/>
                </a:solidFill>
              </a:rPr>
              <a:t>así como el volcán más occidental de los Andes </a:t>
            </a:r>
            <a:r>
              <a:rPr lang="es-AR" sz="1400" dirty="0" smtClean="0">
                <a:solidFill>
                  <a:schemeClr val="bg1"/>
                </a:solidFill>
              </a:rPr>
              <a:t>ecuatorianos. La </a:t>
            </a:r>
            <a:r>
              <a:rPr lang="es-AR" sz="1400" dirty="0">
                <a:solidFill>
                  <a:schemeClr val="bg1"/>
                </a:solidFill>
              </a:rPr>
              <a:t>caldera de 3 kilómetros </a:t>
            </a:r>
            <a:r>
              <a:rPr lang="es-AR" sz="1400" dirty="0" smtClean="0">
                <a:solidFill>
                  <a:schemeClr val="bg1"/>
                </a:solidFill>
              </a:rPr>
              <a:t>de </a:t>
            </a:r>
            <a:r>
              <a:rPr lang="es-AR" sz="1400" dirty="0">
                <a:solidFill>
                  <a:schemeClr val="bg1"/>
                </a:solidFill>
              </a:rPr>
              <a:t>ancho se formó por el colapso de este volcán de dacita seguido por una erupción </a:t>
            </a:r>
            <a:r>
              <a:rPr lang="es-AR" sz="1400" dirty="0" smtClean="0">
                <a:solidFill>
                  <a:schemeClr val="bg1"/>
                </a:solidFill>
              </a:rPr>
              <a:t>hace </a:t>
            </a:r>
            <a:r>
              <a:rPr lang="es-AR" sz="1400" dirty="0">
                <a:solidFill>
                  <a:schemeClr val="bg1"/>
                </a:solidFill>
              </a:rPr>
              <a:t>aproximadamente 800 </a:t>
            </a:r>
            <a:r>
              <a:rPr lang="es-AR" sz="1400" dirty="0" smtClean="0">
                <a:solidFill>
                  <a:schemeClr val="bg1"/>
                </a:solidFill>
              </a:rPr>
              <a:t>años.</a:t>
            </a:r>
          </a:p>
          <a:p>
            <a:pPr algn="just"/>
            <a:r>
              <a:rPr lang="es-AR" sz="1400" dirty="0" smtClean="0">
                <a:solidFill>
                  <a:schemeClr val="bg1"/>
                </a:solidFill>
              </a:rPr>
              <a:t>El color de la laguna es verde esmeralda.</a:t>
            </a:r>
            <a:endParaRPr lang="es-AR" sz="1400" dirty="0">
              <a:solidFill>
                <a:schemeClr val="bg1"/>
              </a:solidFill>
            </a:endParaRPr>
          </a:p>
        </p:txBody>
      </p:sp>
      <p:sp>
        <p:nvSpPr>
          <p:cNvPr id="18" name="17 CuadroTexto"/>
          <p:cNvSpPr txBox="1"/>
          <p:nvPr/>
        </p:nvSpPr>
        <p:spPr>
          <a:xfrm>
            <a:off x="221790" y="4027355"/>
            <a:ext cx="8532472" cy="954107"/>
          </a:xfrm>
          <a:prstGeom prst="rect">
            <a:avLst/>
          </a:prstGeom>
          <a:solidFill>
            <a:schemeClr val="tx1"/>
          </a:solidFill>
        </p:spPr>
        <p:txBody>
          <a:bodyPr wrap="square" rtlCol="0">
            <a:spAutoFit/>
          </a:bodyPr>
          <a:lstStyle/>
          <a:p>
            <a:pPr algn="just"/>
            <a:r>
              <a:rPr lang="es-AR" sz="1400" dirty="0" smtClean="0">
                <a:solidFill>
                  <a:schemeClr val="bg1"/>
                </a:solidFill>
              </a:rPr>
              <a:t>Ubicadas </a:t>
            </a:r>
            <a:r>
              <a:rPr lang="es-AR" sz="1400" dirty="0">
                <a:solidFill>
                  <a:schemeClr val="bg1"/>
                </a:solidFill>
              </a:rPr>
              <a:t>a 972 km de la costa de Ecuador. Está conformado por 13 islas grandes con una superficie mayor a 10 km², 6 islas medianas con una superficie de 1 km² a 10 km² y otros 215 islotes de tamaño pequeño, además de promontorios rocosos de pocos metros cuadrados, distribuidas alrededor de la línea del ecuador terrestre</a:t>
            </a:r>
            <a:r>
              <a:rPr lang="es-AR" sz="1400" dirty="0" smtClean="0">
                <a:solidFill>
                  <a:schemeClr val="bg1"/>
                </a:solidFill>
              </a:rPr>
              <a:t>.</a:t>
            </a:r>
            <a:endParaRPr lang="es-AR" sz="1400" dirty="0">
              <a:solidFill>
                <a:schemeClr val="bg1"/>
              </a:solidFill>
            </a:endParaRPr>
          </a:p>
          <a:p>
            <a:pPr algn="just"/>
            <a:r>
              <a:rPr lang="es-AR" sz="1400" dirty="0">
                <a:solidFill>
                  <a:schemeClr val="bg1"/>
                </a:solidFill>
              </a:rPr>
              <a:t>Las islas fueron declaradas Patrimonio de la Humanidad en 1978 por la Unesco</a:t>
            </a:r>
          </a:p>
        </p:txBody>
      </p:sp>
      <p:sp>
        <p:nvSpPr>
          <p:cNvPr id="19" name="18 CuadroTexto"/>
          <p:cNvSpPr txBox="1"/>
          <p:nvPr/>
        </p:nvSpPr>
        <p:spPr>
          <a:xfrm>
            <a:off x="41770" y="3973949"/>
            <a:ext cx="8892512" cy="1169551"/>
          </a:xfrm>
          <a:prstGeom prst="rect">
            <a:avLst/>
          </a:prstGeom>
          <a:solidFill>
            <a:schemeClr val="tx1"/>
          </a:solidFill>
        </p:spPr>
        <p:txBody>
          <a:bodyPr wrap="square" rtlCol="0">
            <a:spAutoFit/>
          </a:bodyPr>
          <a:lstStyle/>
          <a:p>
            <a:pPr algn="just"/>
            <a:r>
              <a:rPr lang="es-AR" sz="1400" dirty="0" smtClean="0">
                <a:solidFill>
                  <a:schemeClr val="bg1"/>
                </a:solidFill>
              </a:rPr>
              <a:t>El </a:t>
            </a:r>
            <a:r>
              <a:rPr lang="es-AR" sz="1400" dirty="0">
                <a:solidFill>
                  <a:schemeClr val="bg1"/>
                </a:solidFill>
              </a:rPr>
              <a:t>Chimborazo es el volcán y montaña más alta de </a:t>
            </a:r>
            <a:r>
              <a:rPr lang="es-AR" sz="1400" dirty="0" smtClean="0">
                <a:solidFill>
                  <a:schemeClr val="bg1"/>
                </a:solidFill>
              </a:rPr>
              <a:t>Ecuador, 6.268m y </a:t>
            </a:r>
            <a:r>
              <a:rPr lang="es-AR" sz="1400" dirty="0">
                <a:solidFill>
                  <a:schemeClr val="bg1"/>
                </a:solidFill>
              </a:rPr>
              <a:t>el punto más alejado del centro de la Tierra, es decir el punto más cercano al espacio exterior</a:t>
            </a:r>
            <a:r>
              <a:rPr lang="es-AR" sz="1400" dirty="0" smtClean="0">
                <a:solidFill>
                  <a:schemeClr val="bg1"/>
                </a:solidFill>
              </a:rPr>
              <a:t>, </a:t>
            </a:r>
            <a:r>
              <a:rPr lang="es-AR" sz="1400" dirty="0">
                <a:solidFill>
                  <a:schemeClr val="bg1"/>
                </a:solidFill>
              </a:rPr>
              <a:t>razón por la cual es llamado como «el punto más cercano al Sol</a:t>
            </a:r>
            <a:r>
              <a:rPr lang="es-AR" sz="1400" dirty="0" smtClean="0">
                <a:solidFill>
                  <a:schemeClr val="bg1"/>
                </a:solidFill>
              </a:rPr>
              <a:t>», debido </a:t>
            </a:r>
            <a:r>
              <a:rPr lang="es-AR" sz="1400" dirty="0">
                <a:solidFill>
                  <a:schemeClr val="bg1"/>
                </a:solidFill>
              </a:rPr>
              <a:t>a que el diámetro terrestre en la latitud ecuatorial es mayor que en la latitud del Everest (aproximadamente 28º al norte</a:t>
            </a:r>
            <a:r>
              <a:rPr lang="es-AR" sz="1400" dirty="0" smtClean="0">
                <a:solidFill>
                  <a:schemeClr val="bg1"/>
                </a:solidFill>
              </a:rPr>
              <a:t>). </a:t>
            </a:r>
            <a:r>
              <a:rPr lang="es-AR" sz="1400" dirty="0">
                <a:solidFill>
                  <a:schemeClr val="bg1"/>
                </a:solidFill>
              </a:rPr>
              <a:t>Su última erupción conocida se cree que se produjo alrededor del 550 DC. Medido desde el centro de la tierra, es la montaña más alta del planeta superando en dos kilómetros la altura del </a:t>
            </a:r>
            <a:r>
              <a:rPr lang="es-AR" sz="1400" dirty="0" smtClean="0">
                <a:solidFill>
                  <a:schemeClr val="bg1"/>
                </a:solidFill>
              </a:rPr>
              <a:t>Everest.</a:t>
            </a:r>
            <a:endParaRPr lang="es-AR" sz="1400" dirty="0">
              <a:solidFill>
                <a:schemeClr val="bg1"/>
              </a:solidFill>
            </a:endParaRPr>
          </a:p>
        </p:txBody>
      </p:sp>
      <p:sp>
        <p:nvSpPr>
          <p:cNvPr id="20" name="19 CuadroTexto"/>
          <p:cNvSpPr txBox="1"/>
          <p:nvPr/>
        </p:nvSpPr>
        <p:spPr>
          <a:xfrm>
            <a:off x="71568" y="3975569"/>
            <a:ext cx="8862714" cy="1169551"/>
          </a:xfrm>
          <a:prstGeom prst="rect">
            <a:avLst/>
          </a:prstGeom>
          <a:solidFill>
            <a:schemeClr val="tx1"/>
          </a:solidFill>
        </p:spPr>
        <p:txBody>
          <a:bodyPr wrap="square" rtlCol="0">
            <a:spAutoFit/>
          </a:bodyPr>
          <a:lstStyle/>
          <a:p>
            <a:pPr algn="just"/>
            <a:r>
              <a:rPr lang="es-AR" sz="1400" dirty="0">
                <a:solidFill>
                  <a:schemeClr val="bg1"/>
                </a:solidFill>
              </a:rPr>
              <a:t>Cotopaxi es un volcán de Ecuador. </a:t>
            </a:r>
            <a:r>
              <a:rPr lang="es-AR" sz="1400" dirty="0" smtClean="0">
                <a:solidFill>
                  <a:schemeClr val="bg1"/>
                </a:solidFill>
              </a:rPr>
              <a:t>ubicado </a:t>
            </a:r>
            <a:r>
              <a:rPr lang="es-AR" sz="1400" dirty="0">
                <a:solidFill>
                  <a:schemeClr val="bg1"/>
                </a:solidFill>
              </a:rPr>
              <a:t>en el Cantón </a:t>
            </a:r>
            <a:r>
              <a:rPr lang="es-AR" sz="1400" dirty="0" smtClean="0">
                <a:solidFill>
                  <a:schemeClr val="bg1"/>
                </a:solidFill>
              </a:rPr>
              <a:t>Latacunga. </a:t>
            </a:r>
            <a:r>
              <a:rPr lang="es-AR" sz="1400" dirty="0">
                <a:solidFill>
                  <a:schemeClr val="bg1"/>
                </a:solidFill>
              </a:rPr>
              <a:t>Con una elevación de </a:t>
            </a:r>
            <a:r>
              <a:rPr lang="es-AR" sz="1400" dirty="0" smtClean="0">
                <a:solidFill>
                  <a:schemeClr val="bg1"/>
                </a:solidFill>
              </a:rPr>
              <a:t>5.897 msnm </a:t>
            </a:r>
            <a:r>
              <a:rPr lang="es-AR" sz="1400" dirty="0">
                <a:solidFill>
                  <a:schemeClr val="bg1"/>
                </a:solidFill>
              </a:rPr>
              <a:t>es el segundo de más altura del país (siendo precedido por el Chimborazo) y uno de los volcanes activos más altos del mundo (el volcán activo más alto es el Ojos del Salado en la frontera entre Chile y Argentina). Las últimas erupciones registradas fueron en 1877 y 1904, y tuvo alguna actividad en 1942. Actualmente se registran incrementos en su actividad volcánica desde el año 2003; siendo este el año con mayor actividad reportada.</a:t>
            </a:r>
          </a:p>
        </p:txBody>
      </p:sp>
      <p:sp>
        <p:nvSpPr>
          <p:cNvPr id="21" name="20 CuadroTexto"/>
          <p:cNvSpPr txBox="1"/>
          <p:nvPr/>
        </p:nvSpPr>
        <p:spPr>
          <a:xfrm rot="18883918">
            <a:off x="8183523" y="4597287"/>
            <a:ext cx="1021433" cy="369332"/>
          </a:xfrm>
          <a:prstGeom prst="rect">
            <a:avLst/>
          </a:prstGeom>
          <a:noFill/>
        </p:spPr>
        <p:txBody>
          <a:bodyPr wrap="none" rtlCol="0">
            <a:spAutoFit/>
          </a:bodyPr>
          <a:lstStyle/>
          <a:p>
            <a:pPr algn="ctr"/>
            <a:r>
              <a:rPr lang="es-AR" dirty="0" err="1" smtClean="0">
                <a:solidFill>
                  <a:schemeClr val="bg1"/>
                </a:solidFill>
                <a:latin typeface="Alex Brush" pitchFamily="2" charset="0"/>
              </a:rPr>
              <a:t>RaúlTM</a:t>
            </a:r>
            <a:endParaRPr lang="es-AR" dirty="0" smtClean="0">
              <a:solidFill>
                <a:schemeClr val="bg1"/>
              </a:solidFill>
              <a:latin typeface="Alex Brush" pitchFamily="2" charset="0"/>
            </a:endParaRPr>
          </a:p>
        </p:txBody>
      </p:sp>
      <p:sp>
        <p:nvSpPr>
          <p:cNvPr id="22" name="21 CuadroTexto"/>
          <p:cNvSpPr txBox="1"/>
          <p:nvPr/>
        </p:nvSpPr>
        <p:spPr>
          <a:xfrm>
            <a:off x="395536" y="-668650"/>
            <a:ext cx="5040000" cy="360000"/>
          </a:xfrm>
          <a:prstGeom prst="rect">
            <a:avLst/>
          </a:prstGeom>
          <a:noFill/>
        </p:spPr>
        <p:txBody>
          <a:bodyPr wrap="none" rtlCol="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es-AR" sz="2800" b="1" dirty="0" smtClean="0">
                <a:ln w="11430"/>
                <a:solidFill>
                  <a:srgbClr val="00C09B"/>
                </a:solidFill>
                <a:effectLst>
                  <a:outerShdw blurRad="50800" dist="39000" dir="5460000" algn="tl">
                    <a:srgbClr val="000000">
                      <a:alpha val="38000"/>
                    </a:srgbClr>
                  </a:outerShdw>
                </a:effectLst>
              </a:rPr>
              <a:t>Maravillas Naturales</a:t>
            </a:r>
            <a:endParaRPr lang="es-AR" sz="2800" b="1" dirty="0">
              <a:ln w="11430"/>
              <a:solidFill>
                <a:srgbClr val="00C09B"/>
              </a:solidFill>
              <a:effectLst>
                <a:outerShdw blurRad="50800" dist="39000" dir="5460000" algn="tl">
                  <a:srgbClr val="000000">
                    <a:alpha val="38000"/>
                  </a:srgbClr>
                </a:outerShdw>
              </a:effectLst>
            </a:endParaRPr>
          </a:p>
        </p:txBody>
      </p:sp>
      <p:sp>
        <p:nvSpPr>
          <p:cNvPr id="5" name="4 Rectángulo"/>
          <p:cNvSpPr/>
          <p:nvPr/>
        </p:nvSpPr>
        <p:spPr>
          <a:xfrm>
            <a:off x="5957900" y="-902832"/>
            <a:ext cx="4572000" cy="923330"/>
          </a:xfrm>
          <a:prstGeom prst="rect">
            <a:avLst/>
          </a:prstGeom>
        </p:spPr>
        <p:txBody>
          <a:bodyPr>
            <a:spAutoFit/>
          </a:bodyPr>
          <a:lstStyle/>
          <a:p>
            <a:r>
              <a:rPr lang="es-AR" dirty="0">
                <a:hlinkClick r:id="rId9"/>
              </a:rPr>
              <a:t>http://</a:t>
            </a:r>
            <a:r>
              <a:rPr lang="es-AR" dirty="0" smtClean="0">
                <a:hlinkClick r:id="rId9"/>
              </a:rPr>
              <a:t>101lugaresincreibles.com/2010/12/maravillas-naturales-sudamerica.html</a:t>
            </a:r>
            <a:endParaRPr lang="es-AR" dirty="0" smtClean="0"/>
          </a:p>
          <a:p>
            <a:endParaRPr lang="es-AR" dirty="0"/>
          </a:p>
        </p:txBody>
      </p:sp>
      <p:pic>
        <p:nvPicPr>
          <p:cNvPr id="25" name="24 Imagen"/>
          <p:cNvPicPr>
            <a:picLocks/>
          </p:cNvPicPr>
          <p:nvPr/>
        </p:nvPicPr>
        <p:blipFill>
          <a:blip r:embed="rId10">
            <a:extLst>
              <a:ext uri="{28A0092B-C50C-407E-A947-70E740481C1C}">
                <a14:useLocalDpi xmlns:a14="http://schemas.microsoft.com/office/drawing/2010/main"/>
              </a:ext>
            </a:extLst>
          </a:blip>
          <a:stretch>
            <a:fillRect/>
          </a:stretch>
        </p:blipFill>
        <p:spPr>
          <a:xfrm>
            <a:off x="468000" y="288000"/>
            <a:ext cx="5040000" cy="3600000"/>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pic>
        <p:nvPicPr>
          <p:cNvPr id="15" name="14 Imagen"/>
          <p:cNvPicPr>
            <a:picLocks/>
          </p:cNvPicPr>
          <p:nvPr/>
        </p:nvPicPr>
        <p:blipFill>
          <a:blip r:embed="rId11">
            <a:extLst>
              <a:ext uri="{28A0092B-C50C-407E-A947-70E740481C1C}">
                <a14:useLocalDpi xmlns:a14="http://schemas.microsoft.com/office/drawing/2010/main"/>
              </a:ext>
            </a:extLst>
          </a:blip>
          <a:stretch>
            <a:fillRect/>
          </a:stretch>
        </p:blipFill>
        <p:spPr>
          <a:xfrm>
            <a:off x="468000" y="288000"/>
            <a:ext cx="5040000" cy="3600000"/>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pic>
        <p:nvPicPr>
          <p:cNvPr id="23" name="22 Imagen"/>
          <p:cNvPicPr>
            <a:picLocks/>
          </p:cNvPicPr>
          <p:nvPr/>
        </p:nvPicPr>
        <p:blipFill>
          <a:blip r:embed="rId12" cstate="screen">
            <a:extLst>
              <a:ext uri="{28A0092B-C50C-407E-A947-70E740481C1C}">
                <a14:useLocalDpi xmlns:a14="http://schemas.microsoft.com/office/drawing/2010/main"/>
              </a:ext>
            </a:extLst>
          </a:blip>
          <a:stretch>
            <a:fillRect/>
          </a:stretch>
        </p:blipFill>
        <p:spPr>
          <a:xfrm>
            <a:off x="468000" y="288000"/>
            <a:ext cx="5040000" cy="3600000"/>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pic>
        <p:nvPicPr>
          <p:cNvPr id="24" name="23 Imagen"/>
          <p:cNvPicPr>
            <a:picLocks/>
          </p:cNvPicPr>
          <p:nvPr/>
        </p:nvPicPr>
        <p:blipFill>
          <a:blip r:embed="rId13">
            <a:extLst>
              <a:ext uri="{28A0092B-C50C-407E-A947-70E740481C1C}">
                <a14:useLocalDpi xmlns:a14="http://schemas.microsoft.com/office/drawing/2010/main"/>
              </a:ext>
            </a:extLst>
          </a:blip>
          <a:stretch>
            <a:fillRect/>
          </a:stretch>
        </p:blipFill>
        <p:spPr>
          <a:xfrm>
            <a:off x="468000" y="288000"/>
            <a:ext cx="5040000" cy="3600000"/>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pic>
        <p:nvPicPr>
          <p:cNvPr id="26" name="25 Imagen"/>
          <p:cNvPicPr>
            <a:picLocks/>
          </p:cNvPicPr>
          <p:nvPr/>
        </p:nvPicPr>
        <p:blipFill>
          <a:blip r:embed="rId14">
            <a:extLst>
              <a:ext uri="{28A0092B-C50C-407E-A947-70E740481C1C}">
                <a14:useLocalDpi xmlns:a14="http://schemas.microsoft.com/office/drawing/2010/main"/>
              </a:ext>
            </a:extLst>
          </a:blip>
          <a:stretch>
            <a:fillRect/>
          </a:stretch>
        </p:blipFill>
        <p:spPr>
          <a:xfrm>
            <a:off x="468000" y="288000"/>
            <a:ext cx="5040000" cy="3600000"/>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pic>
        <p:nvPicPr>
          <p:cNvPr id="27" name="26 Imagen"/>
          <p:cNvPicPr>
            <a:picLocks/>
          </p:cNvPicPr>
          <p:nvPr/>
        </p:nvPicPr>
        <p:blipFill>
          <a:blip r:embed="rId15">
            <a:extLst>
              <a:ext uri="{28A0092B-C50C-407E-A947-70E740481C1C}">
                <a14:useLocalDpi xmlns:a14="http://schemas.microsoft.com/office/drawing/2010/main"/>
              </a:ext>
            </a:extLst>
          </a:blip>
          <a:stretch>
            <a:fillRect/>
          </a:stretch>
        </p:blipFill>
        <p:spPr>
          <a:xfrm>
            <a:off x="468000" y="288000"/>
            <a:ext cx="5040000" cy="3600000"/>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pic>
        <p:nvPicPr>
          <p:cNvPr id="28" name="27 Imagen"/>
          <p:cNvPicPr>
            <a:picLocks/>
          </p:cNvPicPr>
          <p:nvPr/>
        </p:nvPicPr>
        <p:blipFill>
          <a:blip r:embed="rId16">
            <a:extLst>
              <a:ext uri="{28A0092B-C50C-407E-A947-70E740481C1C}">
                <a14:useLocalDpi xmlns:a14="http://schemas.microsoft.com/office/drawing/2010/main"/>
              </a:ext>
            </a:extLst>
          </a:blip>
          <a:stretch>
            <a:fillRect/>
          </a:stretch>
        </p:blipFill>
        <p:spPr>
          <a:xfrm>
            <a:off x="300533" y="288000"/>
            <a:ext cx="5511128" cy="3600000"/>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spTree>
    <p:extLst>
      <p:ext uri="{BB962C8B-B14F-4D97-AF65-F5344CB8AC3E}">
        <p14:creationId xmlns:p14="http://schemas.microsoft.com/office/powerpoint/2010/main" val="2305366466"/>
      </p:ext>
    </p:extLst>
  </p:cSld>
  <p:clrMapOvr>
    <a:masterClrMapping/>
  </p:clrMapOvr>
  <mc:AlternateContent xmlns:mc="http://schemas.openxmlformats.org/markup-compatibility/2006" xmlns:p14="http://schemas.microsoft.com/office/powerpoint/2010/main">
    <mc:Choice Requires="p14">
      <p:transition spd="slow" p14:dur="3900">
        <p14:glitter dir="u" pattern="hexago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path" presetSubtype="0" fill="hold" grpId="0" nodeType="withEffect">
                                  <p:stCondLst>
                                    <p:cond delay="0"/>
                                  </p:stCondLst>
                                  <p:iterate type="lt">
                                    <p:tmPct val="10000"/>
                                  </p:iterate>
                                  <p:childTnLst>
                                    <p:animMotion origin="layout" path="M 0.49531 0.22167 C 0.49253 0.11886 0.45399 0.03797 0.40938 0.04168 C 0.35677 0.046 0.34045 0.1414 0.33385 0.1979 L 0.3276 0.27354 C 0.32083 0.33035 0.3033 0.42513 0.24392 0.43007 C 0.2059 0.43316 0.16094 0.35319 0.15781 0.25007 C 0.15503 0.14696 0.19601 0.05958 0.23403 0.05619 C 0.2934 0.05279 0.31597 0.14572 0.32552 0.19852 L 0.33594 0.27292 C 0.34531 0.32819 0.36667 0.41988 0.41927 0.41556 C 0.46267 0.41185 0.49809 0.3251 0.49531 0.22167 Z " pathEditMode="relative" rAng="10639391" ptsTypes="ffFffffFfff">
                                      <p:cBhvr>
                                        <p:cTn id="6" dur="1000" fill="hold"/>
                                        <p:tgtEl>
                                          <p:spTgt spid="22"/>
                                        </p:tgtEl>
                                        <p:attrNameLst>
                                          <p:attrName>ppt_x</p:attrName>
                                          <p:attrName>ppt_y</p:attrName>
                                        </p:attrNameLst>
                                      </p:cBhvr>
                                      <p:rCtr x="-16875" y="1420"/>
                                    </p:animMotion>
                                  </p:childTnLst>
                                </p:cTn>
                              </p:par>
                            </p:childTnLst>
                          </p:cTn>
                        </p:par>
                        <p:par>
                          <p:cTn id="7" fill="hold">
                            <p:stCondLst>
                              <p:cond delay="2800"/>
                            </p:stCondLst>
                            <p:childTnLst>
                              <p:par>
                                <p:cTn id="8" presetID="41" presetClass="entr" presetSubtype="0" fill="hold" grpId="0" nodeType="afterEffect">
                                  <p:stCondLst>
                                    <p:cond delay="0"/>
                                  </p:stCondLst>
                                  <p:iterate type="lt">
                                    <p:tmPct val="10000"/>
                                  </p:iterate>
                                  <p:childTnLst>
                                    <p:set>
                                      <p:cBhvr>
                                        <p:cTn id="9" dur="1" fill="hold">
                                          <p:stCondLst>
                                            <p:cond delay="0"/>
                                          </p:stCondLst>
                                        </p:cTn>
                                        <p:tgtEl>
                                          <p:spTgt spid="7"/>
                                        </p:tgtEl>
                                        <p:attrNameLst>
                                          <p:attrName>style.visibility</p:attrName>
                                        </p:attrNameLst>
                                      </p:cBhvr>
                                      <p:to>
                                        <p:strVal val="visible"/>
                                      </p:to>
                                    </p:set>
                                    <p:anim calcmode="lin" valueType="num">
                                      <p:cBhvr>
                                        <p:cTn id="10" dur="500" fill="hold"/>
                                        <p:tgtEl>
                                          <p:spTgt spid="7"/>
                                        </p:tgtEl>
                                        <p:attrNameLst>
                                          <p:attrName>ppt_x</p:attrName>
                                        </p:attrNameLst>
                                      </p:cBhvr>
                                      <p:tavLst>
                                        <p:tav tm="0">
                                          <p:val>
                                            <p:strVal val="#ppt_x"/>
                                          </p:val>
                                        </p:tav>
                                        <p:tav tm="50000">
                                          <p:val>
                                            <p:strVal val="#ppt_x+.1"/>
                                          </p:val>
                                        </p:tav>
                                        <p:tav tm="100000">
                                          <p:val>
                                            <p:strVal val="#ppt_x"/>
                                          </p:val>
                                        </p:tav>
                                      </p:tavLst>
                                    </p:anim>
                                    <p:anim calcmode="lin" valueType="num">
                                      <p:cBhvr>
                                        <p:cTn id="11" dur="500" fill="hold"/>
                                        <p:tgtEl>
                                          <p:spTgt spid="7"/>
                                        </p:tgtEl>
                                        <p:attrNameLst>
                                          <p:attrName>ppt_y</p:attrName>
                                        </p:attrNameLst>
                                      </p:cBhvr>
                                      <p:tavLst>
                                        <p:tav tm="0">
                                          <p:val>
                                            <p:strVal val="#ppt_y"/>
                                          </p:val>
                                        </p:tav>
                                        <p:tav tm="100000">
                                          <p:val>
                                            <p:strVal val="#ppt_y"/>
                                          </p:val>
                                        </p:tav>
                                      </p:tavLst>
                                    </p:anim>
                                    <p:anim calcmode="lin" valueType="num">
                                      <p:cBhvr>
                                        <p:cTn id="12" dur="500" fill="hold"/>
                                        <p:tgtEl>
                                          <p:spTgt spid="7"/>
                                        </p:tgtEl>
                                        <p:attrNameLst>
                                          <p:attrName>ppt_h</p:attrName>
                                        </p:attrNameLst>
                                      </p:cBhvr>
                                      <p:tavLst>
                                        <p:tav tm="0">
                                          <p:val>
                                            <p:strVal val="#ppt_h/10"/>
                                          </p:val>
                                        </p:tav>
                                        <p:tav tm="50000">
                                          <p:val>
                                            <p:strVal val="#ppt_h+.01"/>
                                          </p:val>
                                        </p:tav>
                                        <p:tav tm="100000">
                                          <p:val>
                                            <p:strVal val="#ppt_h"/>
                                          </p:val>
                                        </p:tav>
                                      </p:tavLst>
                                    </p:anim>
                                    <p:anim calcmode="lin" valueType="num">
                                      <p:cBhvr>
                                        <p:cTn id="13" dur="500" fill="hold"/>
                                        <p:tgtEl>
                                          <p:spTgt spid="7"/>
                                        </p:tgtEl>
                                        <p:attrNameLst>
                                          <p:attrName>ppt_w</p:attrName>
                                        </p:attrNameLst>
                                      </p:cBhvr>
                                      <p:tavLst>
                                        <p:tav tm="0">
                                          <p:val>
                                            <p:strVal val="#ppt_w/10"/>
                                          </p:val>
                                        </p:tav>
                                        <p:tav tm="50000">
                                          <p:val>
                                            <p:strVal val="#ppt_w+.01"/>
                                          </p:val>
                                        </p:tav>
                                        <p:tav tm="100000">
                                          <p:val>
                                            <p:strVal val="#ppt_w"/>
                                          </p:val>
                                        </p:tav>
                                      </p:tavLst>
                                    </p:anim>
                                    <p:animEffect transition="in" filter="fade">
                                      <p:cBhvr>
                                        <p:cTn id="14" dur="500" tmFilter="0,0; .5, 1; 1, 1"/>
                                        <p:tgtEl>
                                          <p:spTgt spid="7"/>
                                        </p:tgtEl>
                                      </p:cBhvr>
                                    </p:animEffect>
                                  </p:childTnLst>
                                </p:cTn>
                              </p:par>
                              <p:par>
                                <p:cTn id="15" presetID="45" presetClass="entr" presetSubtype="0"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2000"/>
                                        <p:tgtEl>
                                          <p:spTgt spid="4"/>
                                        </p:tgtEl>
                                      </p:cBhvr>
                                    </p:animEffect>
                                    <p:anim calcmode="lin" valueType="num">
                                      <p:cBhvr>
                                        <p:cTn id="18" dur="2000" fill="hold"/>
                                        <p:tgtEl>
                                          <p:spTgt spid="4"/>
                                        </p:tgtEl>
                                        <p:attrNameLst>
                                          <p:attrName>ppt_w</p:attrName>
                                        </p:attrNameLst>
                                      </p:cBhvr>
                                      <p:tavLst>
                                        <p:tav tm="0" fmla="#ppt_w*sin(2.5*pi*$)">
                                          <p:val>
                                            <p:fltVal val="0"/>
                                          </p:val>
                                        </p:tav>
                                        <p:tav tm="100000">
                                          <p:val>
                                            <p:fltVal val="1"/>
                                          </p:val>
                                        </p:tav>
                                      </p:tavLst>
                                    </p:anim>
                                    <p:anim calcmode="lin" valueType="num">
                                      <p:cBhvr>
                                        <p:cTn id="19" dur="2000" fill="hold"/>
                                        <p:tgtEl>
                                          <p:spTgt spid="4"/>
                                        </p:tgtEl>
                                        <p:attrNameLst>
                                          <p:attrName>ppt_h</p:attrName>
                                        </p:attrNameLst>
                                      </p:cBhvr>
                                      <p:tavLst>
                                        <p:tav tm="0">
                                          <p:val>
                                            <p:strVal val="#ppt_h"/>
                                          </p:val>
                                        </p:tav>
                                        <p:tav tm="100000">
                                          <p:val>
                                            <p:strVal val="#ppt_h"/>
                                          </p:val>
                                        </p:tav>
                                      </p:tavLst>
                                    </p:anim>
                                  </p:childTnLst>
                                </p:cTn>
                              </p:par>
                              <p:par>
                                <p:cTn id="20" presetID="10" presetClass="entr" presetSubtype="0" fill="hold" grpId="0" nodeType="withEffect">
                                  <p:stCondLst>
                                    <p:cond delay="1200"/>
                                  </p:stCondLst>
                                  <p:childTnLst>
                                    <p:set>
                                      <p:cBhvr>
                                        <p:cTn id="21" dur="1" fill="hold">
                                          <p:stCondLst>
                                            <p:cond delay="0"/>
                                          </p:stCondLst>
                                        </p:cTn>
                                        <p:tgtEl>
                                          <p:spTgt spid="2"/>
                                        </p:tgtEl>
                                        <p:attrNameLst>
                                          <p:attrName>style.visibility</p:attrName>
                                        </p:attrNameLst>
                                      </p:cBhvr>
                                      <p:to>
                                        <p:strVal val="visible"/>
                                      </p:to>
                                    </p:set>
                                    <p:animEffect transition="in" filter="fade">
                                      <p:cBhvr>
                                        <p:cTn id="22" dur="3000"/>
                                        <p:tgtEl>
                                          <p:spTgt spid="2"/>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6"/>
                                        </p:tgtEl>
                                        <p:attrNameLst>
                                          <p:attrName>style.visibility</p:attrName>
                                        </p:attrNameLst>
                                      </p:cBhvr>
                                      <p:to>
                                        <p:strVal val="visible"/>
                                      </p:to>
                                    </p:set>
                                    <p:animEffect transition="in" filter="fade">
                                      <p:cBhvr>
                                        <p:cTn id="27" dur="1000"/>
                                        <p:tgtEl>
                                          <p:spTgt spid="6"/>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9"/>
                                        </p:tgtEl>
                                        <p:attrNameLst>
                                          <p:attrName>style.visibility</p:attrName>
                                        </p:attrNameLst>
                                      </p:cBhvr>
                                      <p:to>
                                        <p:strVal val="visible"/>
                                      </p:to>
                                    </p:set>
                                    <p:animEffect transition="in" filter="fade">
                                      <p:cBhvr>
                                        <p:cTn id="32" dur="1000"/>
                                        <p:tgtEl>
                                          <p:spTgt spid="9"/>
                                        </p:tgtEl>
                                      </p:cBhvr>
                                    </p:animEffect>
                                  </p:childTnLst>
                                </p:cTn>
                              </p:par>
                            </p:childTnLst>
                          </p:cTn>
                        </p:par>
                      </p:childTnLst>
                    </p:cTn>
                  </p:par>
                  <p:par>
                    <p:cTn id="33" fill="hold">
                      <p:stCondLst>
                        <p:cond delay="indefinite"/>
                      </p:stCondLst>
                      <p:childTnLst>
                        <p:par>
                          <p:cTn id="34" fill="hold">
                            <p:stCondLst>
                              <p:cond delay="0"/>
                            </p:stCondLst>
                            <p:childTnLst>
                              <p:par>
                                <p:cTn id="35" presetID="41" presetClass="entr" presetSubtype="0" fill="hold" grpId="0" nodeType="clickEffect">
                                  <p:stCondLst>
                                    <p:cond delay="0"/>
                                  </p:stCondLst>
                                  <p:iterate type="lt">
                                    <p:tmPct val="10000"/>
                                  </p:iterate>
                                  <p:childTnLst>
                                    <p:set>
                                      <p:cBhvr>
                                        <p:cTn id="36" dur="1" fill="hold">
                                          <p:stCondLst>
                                            <p:cond delay="0"/>
                                          </p:stCondLst>
                                        </p:cTn>
                                        <p:tgtEl>
                                          <p:spTgt spid="8"/>
                                        </p:tgtEl>
                                        <p:attrNameLst>
                                          <p:attrName>style.visibility</p:attrName>
                                        </p:attrNameLst>
                                      </p:cBhvr>
                                      <p:to>
                                        <p:strVal val="visible"/>
                                      </p:to>
                                    </p:set>
                                    <p:anim calcmode="lin" valueType="num">
                                      <p:cBhvr>
                                        <p:cTn id="37" dur="500" fill="hold"/>
                                        <p:tgtEl>
                                          <p:spTgt spid="8"/>
                                        </p:tgtEl>
                                        <p:attrNameLst>
                                          <p:attrName>ppt_x</p:attrName>
                                        </p:attrNameLst>
                                      </p:cBhvr>
                                      <p:tavLst>
                                        <p:tav tm="0">
                                          <p:val>
                                            <p:strVal val="#ppt_x"/>
                                          </p:val>
                                        </p:tav>
                                        <p:tav tm="50000">
                                          <p:val>
                                            <p:strVal val="#ppt_x+.1"/>
                                          </p:val>
                                        </p:tav>
                                        <p:tav tm="100000">
                                          <p:val>
                                            <p:strVal val="#ppt_x"/>
                                          </p:val>
                                        </p:tav>
                                      </p:tavLst>
                                    </p:anim>
                                    <p:anim calcmode="lin" valueType="num">
                                      <p:cBhvr>
                                        <p:cTn id="38" dur="500" fill="hold"/>
                                        <p:tgtEl>
                                          <p:spTgt spid="8"/>
                                        </p:tgtEl>
                                        <p:attrNameLst>
                                          <p:attrName>ppt_y</p:attrName>
                                        </p:attrNameLst>
                                      </p:cBhvr>
                                      <p:tavLst>
                                        <p:tav tm="0">
                                          <p:val>
                                            <p:strVal val="#ppt_y"/>
                                          </p:val>
                                        </p:tav>
                                        <p:tav tm="100000">
                                          <p:val>
                                            <p:strVal val="#ppt_y"/>
                                          </p:val>
                                        </p:tav>
                                      </p:tavLst>
                                    </p:anim>
                                    <p:anim calcmode="lin" valueType="num">
                                      <p:cBhvr>
                                        <p:cTn id="39" dur="500" fill="hold"/>
                                        <p:tgtEl>
                                          <p:spTgt spid="8"/>
                                        </p:tgtEl>
                                        <p:attrNameLst>
                                          <p:attrName>ppt_h</p:attrName>
                                        </p:attrNameLst>
                                      </p:cBhvr>
                                      <p:tavLst>
                                        <p:tav tm="0">
                                          <p:val>
                                            <p:strVal val="#ppt_h/10"/>
                                          </p:val>
                                        </p:tav>
                                        <p:tav tm="50000">
                                          <p:val>
                                            <p:strVal val="#ppt_h+.01"/>
                                          </p:val>
                                        </p:tav>
                                        <p:tav tm="100000">
                                          <p:val>
                                            <p:strVal val="#ppt_h"/>
                                          </p:val>
                                        </p:tav>
                                      </p:tavLst>
                                    </p:anim>
                                    <p:anim calcmode="lin" valueType="num">
                                      <p:cBhvr>
                                        <p:cTn id="40" dur="500" fill="hold"/>
                                        <p:tgtEl>
                                          <p:spTgt spid="8"/>
                                        </p:tgtEl>
                                        <p:attrNameLst>
                                          <p:attrName>ppt_w</p:attrName>
                                        </p:attrNameLst>
                                      </p:cBhvr>
                                      <p:tavLst>
                                        <p:tav tm="0">
                                          <p:val>
                                            <p:strVal val="#ppt_w/10"/>
                                          </p:val>
                                        </p:tav>
                                        <p:tav tm="50000">
                                          <p:val>
                                            <p:strVal val="#ppt_w+.01"/>
                                          </p:val>
                                        </p:tav>
                                        <p:tav tm="100000">
                                          <p:val>
                                            <p:strVal val="#ppt_w"/>
                                          </p:val>
                                        </p:tav>
                                      </p:tavLst>
                                    </p:anim>
                                    <p:animEffect transition="in" filter="fade">
                                      <p:cBhvr>
                                        <p:cTn id="41" dur="500" tmFilter="0,0; .5, 1; 1, 1"/>
                                        <p:tgtEl>
                                          <p:spTgt spid="8"/>
                                        </p:tgtEl>
                                      </p:cBhvr>
                                    </p:animEffect>
                                  </p:childTnLst>
                                </p:cTn>
                              </p:par>
                              <p:par>
                                <p:cTn id="42" presetID="10" presetClass="entr" presetSubtype="0" fill="hold" grpId="0" nodeType="withEffect">
                                  <p:stCondLst>
                                    <p:cond delay="0"/>
                                  </p:stCondLst>
                                  <p:childTnLst>
                                    <p:set>
                                      <p:cBhvr>
                                        <p:cTn id="43" dur="1" fill="hold">
                                          <p:stCondLst>
                                            <p:cond delay="0"/>
                                          </p:stCondLst>
                                        </p:cTn>
                                        <p:tgtEl>
                                          <p:spTgt spid="18"/>
                                        </p:tgtEl>
                                        <p:attrNameLst>
                                          <p:attrName>style.visibility</p:attrName>
                                        </p:attrNameLst>
                                      </p:cBhvr>
                                      <p:to>
                                        <p:strVal val="visible"/>
                                      </p:to>
                                    </p:set>
                                    <p:animEffect transition="in" filter="fade">
                                      <p:cBhvr>
                                        <p:cTn id="44" dur="3000"/>
                                        <p:tgtEl>
                                          <p:spTgt spid="18"/>
                                        </p:tgtEl>
                                      </p:cBhvr>
                                    </p:animEffect>
                                  </p:childTnLst>
                                </p:cTn>
                              </p:par>
                              <p:par>
                                <p:cTn id="45" presetID="10" presetClass="entr" presetSubtype="0" fill="hold" nodeType="withEffect">
                                  <p:stCondLst>
                                    <p:cond delay="0"/>
                                  </p:stCondLst>
                                  <p:childTnLst>
                                    <p:set>
                                      <p:cBhvr>
                                        <p:cTn id="46" dur="1" fill="hold">
                                          <p:stCondLst>
                                            <p:cond delay="0"/>
                                          </p:stCondLst>
                                        </p:cTn>
                                        <p:tgtEl>
                                          <p:spTgt spid="10"/>
                                        </p:tgtEl>
                                        <p:attrNameLst>
                                          <p:attrName>style.visibility</p:attrName>
                                        </p:attrNameLst>
                                      </p:cBhvr>
                                      <p:to>
                                        <p:strVal val="visible"/>
                                      </p:to>
                                    </p:set>
                                    <p:animEffect transition="in" filter="fade">
                                      <p:cBhvr>
                                        <p:cTn id="47" dur="1000"/>
                                        <p:tgtEl>
                                          <p:spTgt spid="10"/>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nodeType="clickEffect">
                                  <p:stCondLst>
                                    <p:cond delay="0"/>
                                  </p:stCondLst>
                                  <p:childTnLst>
                                    <p:set>
                                      <p:cBhvr>
                                        <p:cTn id="51" dur="1" fill="hold">
                                          <p:stCondLst>
                                            <p:cond delay="0"/>
                                          </p:stCondLst>
                                        </p:cTn>
                                        <p:tgtEl>
                                          <p:spTgt spid="12"/>
                                        </p:tgtEl>
                                        <p:attrNameLst>
                                          <p:attrName>style.visibility</p:attrName>
                                        </p:attrNameLst>
                                      </p:cBhvr>
                                      <p:to>
                                        <p:strVal val="visible"/>
                                      </p:to>
                                    </p:set>
                                    <p:animEffect transition="in" filter="fade">
                                      <p:cBhvr>
                                        <p:cTn id="52" dur="1000"/>
                                        <p:tgtEl>
                                          <p:spTgt spid="12"/>
                                        </p:tgtEl>
                                      </p:cBhvr>
                                    </p:animEffect>
                                  </p:childTnLst>
                                </p:cTn>
                              </p:par>
                            </p:childTnLst>
                          </p:cTn>
                        </p:par>
                      </p:childTnLst>
                    </p:cTn>
                  </p:par>
                  <p:par>
                    <p:cTn id="53" fill="hold">
                      <p:stCondLst>
                        <p:cond delay="indefinite"/>
                      </p:stCondLst>
                      <p:childTnLst>
                        <p:par>
                          <p:cTn id="54" fill="hold">
                            <p:stCondLst>
                              <p:cond delay="0"/>
                            </p:stCondLst>
                            <p:childTnLst>
                              <p:par>
                                <p:cTn id="55" presetID="10" presetClass="entr" presetSubtype="0" fill="hold" nodeType="clickEffect">
                                  <p:stCondLst>
                                    <p:cond delay="0"/>
                                  </p:stCondLst>
                                  <p:childTnLst>
                                    <p:set>
                                      <p:cBhvr>
                                        <p:cTn id="56" dur="1" fill="hold">
                                          <p:stCondLst>
                                            <p:cond delay="0"/>
                                          </p:stCondLst>
                                        </p:cTn>
                                        <p:tgtEl>
                                          <p:spTgt spid="13"/>
                                        </p:tgtEl>
                                        <p:attrNameLst>
                                          <p:attrName>style.visibility</p:attrName>
                                        </p:attrNameLst>
                                      </p:cBhvr>
                                      <p:to>
                                        <p:strVal val="visible"/>
                                      </p:to>
                                    </p:set>
                                    <p:animEffect transition="in" filter="fade">
                                      <p:cBhvr>
                                        <p:cTn id="57" dur="1000"/>
                                        <p:tgtEl>
                                          <p:spTgt spid="13"/>
                                        </p:tgtEl>
                                      </p:cBhvr>
                                    </p:animEffect>
                                  </p:childTnLst>
                                </p:cTn>
                              </p:par>
                            </p:childTnLst>
                          </p:cTn>
                        </p:par>
                      </p:childTnLst>
                    </p:cTn>
                  </p:par>
                  <p:par>
                    <p:cTn id="58" fill="hold">
                      <p:stCondLst>
                        <p:cond delay="indefinite"/>
                      </p:stCondLst>
                      <p:childTnLst>
                        <p:par>
                          <p:cTn id="59" fill="hold">
                            <p:stCondLst>
                              <p:cond delay="0"/>
                            </p:stCondLst>
                            <p:childTnLst>
                              <p:par>
                                <p:cTn id="60" presetID="10" presetClass="entr" presetSubtype="0" fill="hold" nodeType="clickEffect">
                                  <p:stCondLst>
                                    <p:cond delay="0"/>
                                  </p:stCondLst>
                                  <p:childTnLst>
                                    <p:set>
                                      <p:cBhvr>
                                        <p:cTn id="61" dur="1" fill="hold">
                                          <p:stCondLst>
                                            <p:cond delay="0"/>
                                          </p:stCondLst>
                                        </p:cTn>
                                        <p:tgtEl>
                                          <p:spTgt spid="25"/>
                                        </p:tgtEl>
                                        <p:attrNameLst>
                                          <p:attrName>style.visibility</p:attrName>
                                        </p:attrNameLst>
                                      </p:cBhvr>
                                      <p:to>
                                        <p:strVal val="visible"/>
                                      </p:to>
                                    </p:set>
                                    <p:animEffect transition="in" filter="fade">
                                      <p:cBhvr>
                                        <p:cTn id="62" dur="1000"/>
                                        <p:tgtEl>
                                          <p:spTgt spid="25"/>
                                        </p:tgtEl>
                                      </p:cBhvr>
                                    </p:animEffect>
                                  </p:childTnLst>
                                </p:cTn>
                              </p:par>
                              <p:par>
                                <p:cTn id="63" presetID="10" presetClass="exit" presetSubtype="0" fill="hold" grpId="1" nodeType="withEffect">
                                  <p:stCondLst>
                                    <p:cond delay="0"/>
                                  </p:stCondLst>
                                  <p:childTnLst>
                                    <p:animEffect transition="out" filter="fade">
                                      <p:cBhvr>
                                        <p:cTn id="64" dur="1300"/>
                                        <p:tgtEl>
                                          <p:spTgt spid="2"/>
                                        </p:tgtEl>
                                      </p:cBhvr>
                                    </p:animEffect>
                                    <p:set>
                                      <p:cBhvr>
                                        <p:cTn id="65" dur="1" fill="hold">
                                          <p:stCondLst>
                                            <p:cond delay="1299"/>
                                          </p:stCondLst>
                                        </p:cTn>
                                        <p:tgtEl>
                                          <p:spTgt spid="2"/>
                                        </p:tgtEl>
                                        <p:attrNameLst>
                                          <p:attrName>style.visibility</p:attrName>
                                        </p:attrNameLst>
                                      </p:cBhvr>
                                      <p:to>
                                        <p:strVal val="hidden"/>
                                      </p:to>
                                    </p:set>
                                  </p:childTnLst>
                                </p:cTn>
                              </p:par>
                              <p:par>
                                <p:cTn id="66" presetID="10" presetClass="entr" presetSubtype="0" fill="hold" nodeType="withEffect">
                                  <p:stCondLst>
                                    <p:cond delay="0"/>
                                  </p:stCondLst>
                                  <p:childTnLst>
                                    <p:set>
                                      <p:cBhvr>
                                        <p:cTn id="67" dur="1" fill="hold">
                                          <p:stCondLst>
                                            <p:cond delay="0"/>
                                          </p:stCondLst>
                                        </p:cTn>
                                        <p:tgtEl>
                                          <p:spTgt spid="14"/>
                                        </p:tgtEl>
                                        <p:attrNameLst>
                                          <p:attrName>style.visibility</p:attrName>
                                        </p:attrNameLst>
                                      </p:cBhvr>
                                      <p:to>
                                        <p:strVal val="visible"/>
                                      </p:to>
                                    </p:set>
                                    <p:animEffect transition="in" filter="fade">
                                      <p:cBhvr>
                                        <p:cTn id="68" dur="1000"/>
                                        <p:tgtEl>
                                          <p:spTgt spid="14"/>
                                        </p:tgtEl>
                                      </p:cBhvr>
                                    </p:animEffect>
                                  </p:childTnLst>
                                </p:cTn>
                              </p:par>
                            </p:childTnLst>
                          </p:cTn>
                        </p:par>
                      </p:childTnLst>
                    </p:cTn>
                  </p:par>
                  <p:par>
                    <p:cTn id="69" fill="hold">
                      <p:stCondLst>
                        <p:cond delay="indefinite"/>
                      </p:stCondLst>
                      <p:childTnLst>
                        <p:par>
                          <p:cTn id="70" fill="hold">
                            <p:stCondLst>
                              <p:cond delay="0"/>
                            </p:stCondLst>
                            <p:childTnLst>
                              <p:par>
                                <p:cTn id="71" presetID="41" presetClass="entr" presetSubtype="0" fill="hold" grpId="0" nodeType="clickEffect">
                                  <p:stCondLst>
                                    <p:cond delay="0"/>
                                  </p:stCondLst>
                                  <p:iterate type="lt">
                                    <p:tmPct val="10000"/>
                                  </p:iterate>
                                  <p:childTnLst>
                                    <p:set>
                                      <p:cBhvr>
                                        <p:cTn id="72" dur="1" fill="hold">
                                          <p:stCondLst>
                                            <p:cond delay="0"/>
                                          </p:stCondLst>
                                        </p:cTn>
                                        <p:tgtEl>
                                          <p:spTgt spid="11"/>
                                        </p:tgtEl>
                                        <p:attrNameLst>
                                          <p:attrName>style.visibility</p:attrName>
                                        </p:attrNameLst>
                                      </p:cBhvr>
                                      <p:to>
                                        <p:strVal val="visible"/>
                                      </p:to>
                                    </p:set>
                                    <p:anim calcmode="lin" valueType="num">
                                      <p:cBhvr>
                                        <p:cTn id="73" dur="500" fill="hold"/>
                                        <p:tgtEl>
                                          <p:spTgt spid="11"/>
                                        </p:tgtEl>
                                        <p:attrNameLst>
                                          <p:attrName>ppt_x</p:attrName>
                                        </p:attrNameLst>
                                      </p:cBhvr>
                                      <p:tavLst>
                                        <p:tav tm="0">
                                          <p:val>
                                            <p:strVal val="#ppt_x"/>
                                          </p:val>
                                        </p:tav>
                                        <p:tav tm="50000">
                                          <p:val>
                                            <p:strVal val="#ppt_x+.1"/>
                                          </p:val>
                                        </p:tav>
                                        <p:tav tm="100000">
                                          <p:val>
                                            <p:strVal val="#ppt_x"/>
                                          </p:val>
                                        </p:tav>
                                      </p:tavLst>
                                    </p:anim>
                                    <p:anim calcmode="lin" valueType="num">
                                      <p:cBhvr>
                                        <p:cTn id="74" dur="500" fill="hold"/>
                                        <p:tgtEl>
                                          <p:spTgt spid="11"/>
                                        </p:tgtEl>
                                        <p:attrNameLst>
                                          <p:attrName>ppt_y</p:attrName>
                                        </p:attrNameLst>
                                      </p:cBhvr>
                                      <p:tavLst>
                                        <p:tav tm="0">
                                          <p:val>
                                            <p:strVal val="#ppt_y"/>
                                          </p:val>
                                        </p:tav>
                                        <p:tav tm="100000">
                                          <p:val>
                                            <p:strVal val="#ppt_y"/>
                                          </p:val>
                                        </p:tav>
                                      </p:tavLst>
                                    </p:anim>
                                    <p:anim calcmode="lin" valueType="num">
                                      <p:cBhvr>
                                        <p:cTn id="75" dur="500" fill="hold"/>
                                        <p:tgtEl>
                                          <p:spTgt spid="11"/>
                                        </p:tgtEl>
                                        <p:attrNameLst>
                                          <p:attrName>ppt_h</p:attrName>
                                        </p:attrNameLst>
                                      </p:cBhvr>
                                      <p:tavLst>
                                        <p:tav tm="0">
                                          <p:val>
                                            <p:strVal val="#ppt_h/10"/>
                                          </p:val>
                                        </p:tav>
                                        <p:tav tm="50000">
                                          <p:val>
                                            <p:strVal val="#ppt_h+.01"/>
                                          </p:val>
                                        </p:tav>
                                        <p:tav tm="100000">
                                          <p:val>
                                            <p:strVal val="#ppt_h"/>
                                          </p:val>
                                        </p:tav>
                                      </p:tavLst>
                                    </p:anim>
                                    <p:anim calcmode="lin" valueType="num">
                                      <p:cBhvr>
                                        <p:cTn id="76" dur="500" fill="hold"/>
                                        <p:tgtEl>
                                          <p:spTgt spid="11"/>
                                        </p:tgtEl>
                                        <p:attrNameLst>
                                          <p:attrName>ppt_w</p:attrName>
                                        </p:attrNameLst>
                                      </p:cBhvr>
                                      <p:tavLst>
                                        <p:tav tm="0">
                                          <p:val>
                                            <p:strVal val="#ppt_w/10"/>
                                          </p:val>
                                        </p:tav>
                                        <p:tav tm="50000">
                                          <p:val>
                                            <p:strVal val="#ppt_w+.01"/>
                                          </p:val>
                                        </p:tav>
                                        <p:tav tm="100000">
                                          <p:val>
                                            <p:strVal val="#ppt_w"/>
                                          </p:val>
                                        </p:tav>
                                      </p:tavLst>
                                    </p:anim>
                                    <p:animEffect transition="in" filter="fade">
                                      <p:cBhvr>
                                        <p:cTn id="77" dur="500" tmFilter="0,0; .5, 1; 1, 1"/>
                                        <p:tgtEl>
                                          <p:spTgt spid="11"/>
                                        </p:tgtEl>
                                      </p:cBhvr>
                                    </p:animEffect>
                                  </p:childTnLst>
                                </p:cTn>
                              </p:par>
                              <p:par>
                                <p:cTn id="78" presetID="10" presetClass="entr" presetSubtype="0" fill="hold" grpId="0" nodeType="withEffect">
                                  <p:stCondLst>
                                    <p:cond delay="0"/>
                                  </p:stCondLst>
                                  <p:childTnLst>
                                    <p:set>
                                      <p:cBhvr>
                                        <p:cTn id="79" dur="1" fill="hold">
                                          <p:stCondLst>
                                            <p:cond delay="0"/>
                                          </p:stCondLst>
                                        </p:cTn>
                                        <p:tgtEl>
                                          <p:spTgt spid="19"/>
                                        </p:tgtEl>
                                        <p:attrNameLst>
                                          <p:attrName>style.visibility</p:attrName>
                                        </p:attrNameLst>
                                      </p:cBhvr>
                                      <p:to>
                                        <p:strVal val="visible"/>
                                      </p:to>
                                    </p:set>
                                    <p:animEffect transition="in" filter="fade">
                                      <p:cBhvr>
                                        <p:cTn id="80" dur="3000"/>
                                        <p:tgtEl>
                                          <p:spTgt spid="19"/>
                                        </p:tgtEl>
                                      </p:cBhvr>
                                    </p:animEffect>
                                  </p:childTnLst>
                                </p:cTn>
                              </p:par>
                              <p:par>
                                <p:cTn id="81" presetID="10" presetClass="entr" presetSubtype="0" fill="hold" nodeType="withEffect">
                                  <p:stCondLst>
                                    <p:cond delay="0"/>
                                  </p:stCondLst>
                                  <p:childTnLst>
                                    <p:set>
                                      <p:cBhvr>
                                        <p:cTn id="82" dur="1" fill="hold">
                                          <p:stCondLst>
                                            <p:cond delay="0"/>
                                          </p:stCondLst>
                                        </p:cTn>
                                        <p:tgtEl>
                                          <p:spTgt spid="15"/>
                                        </p:tgtEl>
                                        <p:attrNameLst>
                                          <p:attrName>style.visibility</p:attrName>
                                        </p:attrNameLst>
                                      </p:cBhvr>
                                      <p:to>
                                        <p:strVal val="visible"/>
                                      </p:to>
                                    </p:set>
                                    <p:animEffect transition="in" filter="fade">
                                      <p:cBhvr>
                                        <p:cTn id="83" dur="1000"/>
                                        <p:tgtEl>
                                          <p:spTgt spid="15"/>
                                        </p:tgtEl>
                                      </p:cBhvr>
                                    </p:animEffect>
                                  </p:childTnLst>
                                </p:cTn>
                              </p:par>
                              <p:par>
                                <p:cTn id="84" presetID="10" presetClass="entr" presetSubtype="0" fill="hold" nodeType="withEffect">
                                  <p:stCondLst>
                                    <p:cond delay="0"/>
                                  </p:stCondLst>
                                  <p:childTnLst>
                                    <p:set>
                                      <p:cBhvr>
                                        <p:cTn id="85" dur="1" fill="hold">
                                          <p:stCondLst>
                                            <p:cond delay="0"/>
                                          </p:stCondLst>
                                        </p:cTn>
                                        <p:tgtEl>
                                          <p:spTgt spid="23"/>
                                        </p:tgtEl>
                                        <p:attrNameLst>
                                          <p:attrName>style.visibility</p:attrName>
                                        </p:attrNameLst>
                                      </p:cBhvr>
                                      <p:to>
                                        <p:strVal val="visible"/>
                                      </p:to>
                                    </p:set>
                                    <p:animEffect transition="in" filter="fade">
                                      <p:cBhvr>
                                        <p:cTn id="86" dur="1000"/>
                                        <p:tgtEl>
                                          <p:spTgt spid="23"/>
                                        </p:tgtEl>
                                      </p:cBhvr>
                                    </p:animEffect>
                                  </p:childTnLst>
                                </p:cTn>
                              </p:par>
                            </p:childTnLst>
                          </p:cTn>
                        </p:par>
                      </p:childTnLst>
                    </p:cTn>
                  </p:par>
                  <p:par>
                    <p:cTn id="87" fill="hold">
                      <p:stCondLst>
                        <p:cond delay="indefinite"/>
                      </p:stCondLst>
                      <p:childTnLst>
                        <p:par>
                          <p:cTn id="88" fill="hold">
                            <p:stCondLst>
                              <p:cond delay="0"/>
                            </p:stCondLst>
                            <p:childTnLst>
                              <p:par>
                                <p:cTn id="89" presetID="10" presetClass="entr" presetSubtype="0" fill="hold" nodeType="clickEffect">
                                  <p:stCondLst>
                                    <p:cond delay="0"/>
                                  </p:stCondLst>
                                  <p:childTnLst>
                                    <p:set>
                                      <p:cBhvr>
                                        <p:cTn id="90" dur="1" fill="hold">
                                          <p:stCondLst>
                                            <p:cond delay="0"/>
                                          </p:stCondLst>
                                        </p:cTn>
                                        <p:tgtEl>
                                          <p:spTgt spid="24"/>
                                        </p:tgtEl>
                                        <p:attrNameLst>
                                          <p:attrName>style.visibility</p:attrName>
                                        </p:attrNameLst>
                                      </p:cBhvr>
                                      <p:to>
                                        <p:strVal val="visible"/>
                                      </p:to>
                                    </p:set>
                                    <p:animEffect transition="in" filter="fade">
                                      <p:cBhvr>
                                        <p:cTn id="91" dur="1000"/>
                                        <p:tgtEl>
                                          <p:spTgt spid="24"/>
                                        </p:tgtEl>
                                      </p:cBhvr>
                                    </p:animEffect>
                                  </p:childTnLst>
                                </p:cTn>
                              </p:par>
                            </p:childTnLst>
                          </p:cTn>
                        </p:par>
                      </p:childTnLst>
                    </p:cTn>
                  </p:par>
                  <p:par>
                    <p:cTn id="92" fill="hold">
                      <p:stCondLst>
                        <p:cond delay="indefinite"/>
                      </p:stCondLst>
                      <p:childTnLst>
                        <p:par>
                          <p:cTn id="93" fill="hold">
                            <p:stCondLst>
                              <p:cond delay="0"/>
                            </p:stCondLst>
                            <p:childTnLst>
                              <p:par>
                                <p:cTn id="94" presetID="41" presetClass="entr" presetSubtype="0" fill="hold" grpId="0" nodeType="clickEffect">
                                  <p:stCondLst>
                                    <p:cond delay="0"/>
                                  </p:stCondLst>
                                  <p:iterate type="lt">
                                    <p:tmPct val="10000"/>
                                  </p:iterate>
                                  <p:childTnLst>
                                    <p:set>
                                      <p:cBhvr>
                                        <p:cTn id="95" dur="1" fill="hold">
                                          <p:stCondLst>
                                            <p:cond delay="0"/>
                                          </p:stCondLst>
                                        </p:cTn>
                                        <p:tgtEl>
                                          <p:spTgt spid="17"/>
                                        </p:tgtEl>
                                        <p:attrNameLst>
                                          <p:attrName>style.visibility</p:attrName>
                                        </p:attrNameLst>
                                      </p:cBhvr>
                                      <p:to>
                                        <p:strVal val="visible"/>
                                      </p:to>
                                    </p:set>
                                    <p:anim calcmode="lin" valueType="num">
                                      <p:cBhvr>
                                        <p:cTn id="96" dur="500" fill="hold"/>
                                        <p:tgtEl>
                                          <p:spTgt spid="17"/>
                                        </p:tgtEl>
                                        <p:attrNameLst>
                                          <p:attrName>ppt_x</p:attrName>
                                        </p:attrNameLst>
                                      </p:cBhvr>
                                      <p:tavLst>
                                        <p:tav tm="0">
                                          <p:val>
                                            <p:strVal val="#ppt_x"/>
                                          </p:val>
                                        </p:tav>
                                        <p:tav tm="50000">
                                          <p:val>
                                            <p:strVal val="#ppt_x+.1"/>
                                          </p:val>
                                        </p:tav>
                                        <p:tav tm="100000">
                                          <p:val>
                                            <p:strVal val="#ppt_x"/>
                                          </p:val>
                                        </p:tav>
                                      </p:tavLst>
                                    </p:anim>
                                    <p:anim calcmode="lin" valueType="num">
                                      <p:cBhvr>
                                        <p:cTn id="97" dur="500" fill="hold"/>
                                        <p:tgtEl>
                                          <p:spTgt spid="17"/>
                                        </p:tgtEl>
                                        <p:attrNameLst>
                                          <p:attrName>ppt_y</p:attrName>
                                        </p:attrNameLst>
                                      </p:cBhvr>
                                      <p:tavLst>
                                        <p:tav tm="0">
                                          <p:val>
                                            <p:strVal val="#ppt_y"/>
                                          </p:val>
                                        </p:tav>
                                        <p:tav tm="100000">
                                          <p:val>
                                            <p:strVal val="#ppt_y"/>
                                          </p:val>
                                        </p:tav>
                                      </p:tavLst>
                                    </p:anim>
                                    <p:anim calcmode="lin" valueType="num">
                                      <p:cBhvr>
                                        <p:cTn id="98" dur="500" fill="hold"/>
                                        <p:tgtEl>
                                          <p:spTgt spid="17"/>
                                        </p:tgtEl>
                                        <p:attrNameLst>
                                          <p:attrName>ppt_h</p:attrName>
                                        </p:attrNameLst>
                                      </p:cBhvr>
                                      <p:tavLst>
                                        <p:tav tm="0">
                                          <p:val>
                                            <p:strVal val="#ppt_h/10"/>
                                          </p:val>
                                        </p:tav>
                                        <p:tav tm="50000">
                                          <p:val>
                                            <p:strVal val="#ppt_h+.01"/>
                                          </p:val>
                                        </p:tav>
                                        <p:tav tm="100000">
                                          <p:val>
                                            <p:strVal val="#ppt_h"/>
                                          </p:val>
                                        </p:tav>
                                      </p:tavLst>
                                    </p:anim>
                                    <p:anim calcmode="lin" valueType="num">
                                      <p:cBhvr>
                                        <p:cTn id="99" dur="500" fill="hold"/>
                                        <p:tgtEl>
                                          <p:spTgt spid="17"/>
                                        </p:tgtEl>
                                        <p:attrNameLst>
                                          <p:attrName>ppt_w</p:attrName>
                                        </p:attrNameLst>
                                      </p:cBhvr>
                                      <p:tavLst>
                                        <p:tav tm="0">
                                          <p:val>
                                            <p:strVal val="#ppt_w/10"/>
                                          </p:val>
                                        </p:tav>
                                        <p:tav tm="50000">
                                          <p:val>
                                            <p:strVal val="#ppt_w+.01"/>
                                          </p:val>
                                        </p:tav>
                                        <p:tav tm="100000">
                                          <p:val>
                                            <p:strVal val="#ppt_w"/>
                                          </p:val>
                                        </p:tav>
                                      </p:tavLst>
                                    </p:anim>
                                    <p:animEffect transition="in" filter="fade">
                                      <p:cBhvr>
                                        <p:cTn id="100" dur="500" tmFilter="0,0; .5, 1; 1, 1"/>
                                        <p:tgtEl>
                                          <p:spTgt spid="17"/>
                                        </p:tgtEl>
                                      </p:cBhvr>
                                    </p:animEffect>
                                  </p:childTnLst>
                                </p:cTn>
                              </p:par>
                              <p:par>
                                <p:cTn id="101" presetID="10" presetClass="entr" presetSubtype="0" fill="hold" grpId="0" nodeType="withEffect">
                                  <p:stCondLst>
                                    <p:cond delay="0"/>
                                  </p:stCondLst>
                                  <p:childTnLst>
                                    <p:set>
                                      <p:cBhvr>
                                        <p:cTn id="102" dur="1" fill="hold">
                                          <p:stCondLst>
                                            <p:cond delay="0"/>
                                          </p:stCondLst>
                                        </p:cTn>
                                        <p:tgtEl>
                                          <p:spTgt spid="20"/>
                                        </p:tgtEl>
                                        <p:attrNameLst>
                                          <p:attrName>style.visibility</p:attrName>
                                        </p:attrNameLst>
                                      </p:cBhvr>
                                      <p:to>
                                        <p:strVal val="visible"/>
                                      </p:to>
                                    </p:set>
                                    <p:animEffect transition="in" filter="fade">
                                      <p:cBhvr>
                                        <p:cTn id="103" dur="3000"/>
                                        <p:tgtEl>
                                          <p:spTgt spid="20"/>
                                        </p:tgtEl>
                                      </p:cBhvr>
                                    </p:animEffect>
                                  </p:childTnLst>
                                </p:cTn>
                              </p:par>
                              <p:par>
                                <p:cTn id="104" presetID="10" presetClass="entr" presetSubtype="0" fill="hold" nodeType="withEffect">
                                  <p:stCondLst>
                                    <p:cond delay="0"/>
                                  </p:stCondLst>
                                  <p:childTnLst>
                                    <p:set>
                                      <p:cBhvr>
                                        <p:cTn id="105" dur="1" fill="hold">
                                          <p:stCondLst>
                                            <p:cond delay="0"/>
                                          </p:stCondLst>
                                        </p:cTn>
                                        <p:tgtEl>
                                          <p:spTgt spid="26"/>
                                        </p:tgtEl>
                                        <p:attrNameLst>
                                          <p:attrName>style.visibility</p:attrName>
                                        </p:attrNameLst>
                                      </p:cBhvr>
                                      <p:to>
                                        <p:strVal val="visible"/>
                                      </p:to>
                                    </p:set>
                                    <p:animEffect transition="in" filter="fade">
                                      <p:cBhvr>
                                        <p:cTn id="106" dur="1000"/>
                                        <p:tgtEl>
                                          <p:spTgt spid="26"/>
                                        </p:tgtEl>
                                      </p:cBhvr>
                                    </p:animEffect>
                                  </p:childTnLst>
                                </p:cTn>
                              </p:par>
                            </p:childTnLst>
                          </p:cTn>
                        </p:par>
                      </p:childTnLst>
                    </p:cTn>
                  </p:par>
                  <p:par>
                    <p:cTn id="107" fill="hold">
                      <p:stCondLst>
                        <p:cond delay="indefinite"/>
                      </p:stCondLst>
                      <p:childTnLst>
                        <p:par>
                          <p:cTn id="108" fill="hold">
                            <p:stCondLst>
                              <p:cond delay="0"/>
                            </p:stCondLst>
                            <p:childTnLst>
                              <p:par>
                                <p:cTn id="109" presetID="10" presetClass="entr" presetSubtype="0" fill="hold" nodeType="clickEffect">
                                  <p:stCondLst>
                                    <p:cond delay="0"/>
                                  </p:stCondLst>
                                  <p:childTnLst>
                                    <p:set>
                                      <p:cBhvr>
                                        <p:cTn id="110" dur="1" fill="hold">
                                          <p:stCondLst>
                                            <p:cond delay="0"/>
                                          </p:stCondLst>
                                        </p:cTn>
                                        <p:tgtEl>
                                          <p:spTgt spid="27"/>
                                        </p:tgtEl>
                                        <p:attrNameLst>
                                          <p:attrName>style.visibility</p:attrName>
                                        </p:attrNameLst>
                                      </p:cBhvr>
                                      <p:to>
                                        <p:strVal val="visible"/>
                                      </p:to>
                                    </p:set>
                                    <p:animEffect transition="in" filter="fade">
                                      <p:cBhvr>
                                        <p:cTn id="111" dur="1000"/>
                                        <p:tgtEl>
                                          <p:spTgt spid="27"/>
                                        </p:tgtEl>
                                      </p:cBhvr>
                                    </p:animEffect>
                                  </p:childTnLst>
                                </p:cTn>
                              </p:par>
                            </p:childTnLst>
                          </p:cTn>
                        </p:par>
                      </p:childTnLst>
                    </p:cTn>
                  </p:par>
                  <p:par>
                    <p:cTn id="112" fill="hold">
                      <p:stCondLst>
                        <p:cond delay="indefinite"/>
                      </p:stCondLst>
                      <p:childTnLst>
                        <p:par>
                          <p:cTn id="113" fill="hold">
                            <p:stCondLst>
                              <p:cond delay="0"/>
                            </p:stCondLst>
                            <p:childTnLst>
                              <p:par>
                                <p:cTn id="114" presetID="10" presetClass="entr" presetSubtype="0" fill="hold" nodeType="clickEffect">
                                  <p:stCondLst>
                                    <p:cond delay="0"/>
                                  </p:stCondLst>
                                  <p:childTnLst>
                                    <p:set>
                                      <p:cBhvr>
                                        <p:cTn id="115" dur="1" fill="hold">
                                          <p:stCondLst>
                                            <p:cond delay="0"/>
                                          </p:stCondLst>
                                        </p:cTn>
                                        <p:tgtEl>
                                          <p:spTgt spid="28"/>
                                        </p:tgtEl>
                                        <p:attrNameLst>
                                          <p:attrName>style.visibility</p:attrName>
                                        </p:attrNameLst>
                                      </p:cBhvr>
                                      <p:to>
                                        <p:strVal val="visible"/>
                                      </p:to>
                                    </p:set>
                                    <p:animEffect transition="in" filter="fade">
                                      <p:cBhvr>
                                        <p:cTn id="116" dur="10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11" grpId="0" animBg="1"/>
      <p:bldP spid="17" grpId="0" animBg="1"/>
      <p:bldP spid="2" grpId="0"/>
      <p:bldP spid="2" grpId="1"/>
      <p:bldP spid="18" grpId="0" animBg="1"/>
      <p:bldP spid="19" grpId="0" animBg="1"/>
      <p:bldP spid="20" grpId="0" animBg="1"/>
      <p:bldP spid="22" grpId="0"/>
    </p:bldLst>
  </p:timing>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1032" name="Picture 8"/>
          <p:cNvPicPr>
            <a:picLocks noChangeAspect="1" noChangeArrowheads="1"/>
          </p:cNvPicPr>
          <p:nvPr/>
        </p:nvPicPr>
        <p:blipFill>
          <a:blip r:embed="rId2">
            <a:extLst>
              <a:ext uri="{28A0092B-C50C-407E-A947-70E740481C1C}">
                <a14:useLocalDpi xmlns:a14="http://schemas.microsoft.com/office/drawing/2010/main"/>
              </a:ext>
            </a:extLst>
          </a:blip>
          <a:stretch>
            <a:fillRect/>
          </a:stretch>
        </p:blipFill>
        <p:spPr bwMode="auto">
          <a:xfrm>
            <a:off x="3839848" y="2565201"/>
            <a:ext cx="1801286" cy="2419801"/>
          </a:xfrm>
          <a:prstGeom prst="rect">
            <a:avLst/>
          </a:prstGeom>
          <a:ln>
            <a:noFill/>
          </a:ln>
          <a:effectLst>
            <a:softEdge rad="112500"/>
          </a:effectLst>
          <a:extLst/>
        </p:spPr>
      </p:pic>
      <p:pic>
        <p:nvPicPr>
          <p:cNvPr id="2052" name="Picture 4"/>
          <p:cNvPicPr>
            <a:picLocks noChangeAspect="1" noChangeArrowheads="1"/>
          </p:cNvPicPr>
          <p:nvPr/>
        </p:nvPicPr>
        <p:blipFill>
          <a:blip r:embed="rId3" cstate="screen">
            <a:extLst>
              <a:ext uri="{28A0092B-C50C-407E-A947-70E740481C1C}">
                <a14:useLocalDpi xmlns:a14="http://schemas.microsoft.com/office/drawing/2010/main"/>
              </a:ext>
            </a:extLst>
          </a:blip>
          <a:stretch>
            <a:fillRect/>
          </a:stretch>
        </p:blipFill>
        <p:spPr bwMode="auto">
          <a:xfrm flipH="1">
            <a:off x="251520" y="2760557"/>
            <a:ext cx="3150614" cy="2212132"/>
          </a:xfrm>
          <a:prstGeom prst="roundRect">
            <a:avLst>
              <a:gd name="adj" fmla="val 4167"/>
            </a:avLst>
          </a:prstGeom>
          <a:solidFill>
            <a:srgbClr val="FFFFFF"/>
          </a:solidFill>
          <a:ln w="76200" cap="sq">
            <a:solidFill>
              <a:srgbClr val="FFFF00"/>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a:extLst/>
        </p:spPr>
      </p:pic>
      <p:pic>
        <p:nvPicPr>
          <p:cNvPr id="2054" name="Picture 6"/>
          <p:cNvPicPr>
            <a:picLocks noChangeAspect="1" noChangeArrowheads="1"/>
          </p:cNvPicPr>
          <p:nvPr/>
        </p:nvPicPr>
        <p:blipFill>
          <a:blip r:embed="rId4" cstate="screen">
            <a:extLst>
              <a:ext uri="{28A0092B-C50C-407E-A947-70E740481C1C}">
                <a14:useLocalDpi xmlns:a14="http://schemas.microsoft.com/office/drawing/2010/main"/>
              </a:ext>
            </a:extLst>
          </a:blip>
          <a:stretch>
            <a:fillRect/>
          </a:stretch>
        </p:blipFill>
        <p:spPr bwMode="auto">
          <a:xfrm>
            <a:off x="467544" y="555526"/>
            <a:ext cx="1728193" cy="1980222"/>
          </a:xfrm>
          <a:prstGeom prst="roundRect">
            <a:avLst>
              <a:gd name="adj" fmla="val 4167"/>
            </a:avLst>
          </a:prstGeom>
          <a:solidFill>
            <a:srgbClr val="FFFFFF"/>
          </a:solidFill>
          <a:ln w="76200" cap="sq">
            <a:solidFill>
              <a:srgbClr val="FF0000"/>
            </a:solidFill>
            <a:miter lim="800000"/>
          </a:ln>
          <a:effectLst>
            <a:reflection blurRad="12700" stA="28000" endPos="28000" dist="5000" dir="5400000" sy="-100000" algn="bl" rotWithShape="0"/>
          </a:effectLst>
          <a:scene3d>
            <a:camera prst="perspectiveContrastingRightFacing">
              <a:rot lat="0" lon="20400000" rev="180000"/>
            </a:camera>
            <a:lightRig rig="threePt" dir="t">
              <a:rot lat="0" lon="0" rev="2700000"/>
            </a:lightRig>
          </a:scene3d>
          <a:sp3d>
            <a:bevelT h="38100"/>
            <a:contourClr>
              <a:srgbClr val="C0C0C0"/>
            </a:contourClr>
          </a:sp3d>
          <a:extLst/>
        </p:spPr>
      </p:pic>
      <p:sp>
        <p:nvSpPr>
          <p:cNvPr id="7" name="6 Rectángulo"/>
          <p:cNvSpPr/>
          <p:nvPr/>
        </p:nvSpPr>
        <p:spPr>
          <a:xfrm>
            <a:off x="2966768" y="-518625"/>
            <a:ext cx="3547446" cy="523220"/>
          </a:xfrm>
          <a:prstGeom prst="rect">
            <a:avLst/>
          </a:prstGeom>
        </p:spPr>
        <p:txBody>
          <a:bodyPr wrap="none">
            <a:spAutoFit/>
            <a:scene3d>
              <a:camera prst="orthographicFront"/>
              <a:lightRig rig="flat" dir="tl">
                <a:rot lat="0" lon="0" rev="6600000"/>
              </a:lightRig>
            </a:scene3d>
            <a:sp3d extrusionH="25400" contourW="8890">
              <a:bevelT w="38100" h="31750"/>
              <a:contourClr>
                <a:schemeClr val="accent2">
                  <a:shade val="75000"/>
                </a:schemeClr>
              </a:contourClr>
            </a:sp3d>
          </a:bodyPr>
          <a:lstStyle/>
          <a:p>
            <a:r>
              <a:rPr lang="es-AR" sz="2800" b="1" dirty="0" smtClean="0">
                <a:ln w="11430"/>
                <a:solidFill>
                  <a:srgbClr val="FFFF00"/>
                </a:solidFill>
                <a:effectLst>
                  <a:outerShdw blurRad="50800" dist="39000" dir="5460000" algn="tl">
                    <a:srgbClr val="000000">
                      <a:alpha val="38000"/>
                    </a:srgbClr>
                  </a:outerShdw>
                </a:effectLst>
              </a:rPr>
              <a:t>Vestimenta tradicional</a:t>
            </a:r>
            <a:endParaRPr lang="es-AR" sz="2800" b="1" dirty="0">
              <a:ln w="11430"/>
              <a:solidFill>
                <a:srgbClr val="FFFF00"/>
              </a:solidFill>
              <a:effectLst>
                <a:outerShdw blurRad="50800" dist="39000" dir="5460000" algn="tl">
                  <a:srgbClr val="000000">
                    <a:alpha val="38000"/>
                  </a:srgbClr>
                </a:outerShdw>
              </a:effectLst>
            </a:endParaRPr>
          </a:p>
        </p:txBody>
      </p:sp>
      <p:pic>
        <p:nvPicPr>
          <p:cNvPr id="9" name="Picture 2"/>
          <p:cNvPicPr>
            <a:picLocks noChangeAspect="1" noChangeArrowheads="1"/>
          </p:cNvPicPr>
          <p:nvPr/>
        </p:nvPicPr>
        <p:blipFill>
          <a:blip r:embed="rId5" cstate="screen">
            <a:extLst>
              <a:ext uri="{28A0092B-C50C-407E-A947-70E740481C1C}">
                <a14:useLocalDpi xmlns:a14="http://schemas.microsoft.com/office/drawing/2010/main"/>
              </a:ext>
            </a:extLst>
          </a:blip>
          <a:stretch>
            <a:fillRect/>
          </a:stretch>
        </p:blipFill>
        <p:spPr bwMode="auto">
          <a:xfrm>
            <a:off x="5827798" y="2792075"/>
            <a:ext cx="2909849" cy="1939899"/>
          </a:xfrm>
          <a:prstGeom prst="roundRect">
            <a:avLst>
              <a:gd name="adj" fmla="val 4167"/>
            </a:avLst>
          </a:prstGeom>
          <a:solidFill>
            <a:srgbClr val="FFFFFF"/>
          </a:solidFill>
          <a:ln w="76200" cap="sq">
            <a:solidFill>
              <a:srgbClr val="FF0000"/>
            </a:solidFill>
            <a:miter lim="800000"/>
          </a:ln>
          <a:effectLst>
            <a:reflection blurRad="12700" stA="28000" endPos="28000" dist="5000" dir="5400000" sy="-100000" algn="bl" rotWithShape="0"/>
          </a:effectLst>
          <a:scene3d>
            <a:camera prst="perspectiveContrastingLeftFacing">
              <a:rot lat="623785" lon="1800000" rev="21386789"/>
            </a:camera>
            <a:lightRig rig="threePt" dir="t">
              <a:rot lat="0" lon="0" rev="2700000"/>
            </a:lightRig>
          </a:scene3d>
          <a:sp3d>
            <a:bevelT h="38100"/>
            <a:contourClr>
              <a:srgbClr val="C0C0C0"/>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 name="Picture 6"/>
          <p:cNvPicPr>
            <a:picLocks noChangeAspect="1" noChangeArrowheads="1"/>
          </p:cNvPicPr>
          <p:nvPr/>
        </p:nvPicPr>
        <p:blipFill>
          <a:blip r:embed="rId6">
            <a:extLst>
              <a:ext uri="{28A0092B-C50C-407E-A947-70E740481C1C}">
                <a14:useLocalDpi xmlns:a14="http://schemas.microsoft.com/office/drawing/2010/main"/>
              </a:ext>
            </a:extLst>
          </a:blip>
          <a:stretch>
            <a:fillRect/>
          </a:stretch>
        </p:blipFill>
        <p:spPr bwMode="auto">
          <a:xfrm>
            <a:off x="2363373" y="841113"/>
            <a:ext cx="1365980" cy="1449743"/>
          </a:xfrm>
          <a:prstGeom prst="rect">
            <a:avLst/>
          </a:prstGeom>
          <a:noFill/>
          <a:extLst>
            <a:ext uri="{909E8E84-426E-40DD-AFC4-6F175D3DCCD1}">
              <a14:hiddenFill xmlns:a14="http://schemas.microsoft.com/office/drawing/2010/main">
                <a:solidFill>
                  <a:srgbClr val="FFFFFF"/>
                </a:solidFill>
              </a14:hiddenFill>
            </a:ext>
          </a:extLst>
        </p:spPr>
      </p:pic>
      <p:pic>
        <p:nvPicPr>
          <p:cNvPr id="2" name="Picture 2"/>
          <p:cNvPicPr>
            <a:picLocks noChangeAspect="1" noChangeArrowheads="1"/>
          </p:cNvPicPr>
          <p:nvPr/>
        </p:nvPicPr>
        <p:blipFill>
          <a:blip r:embed="rId7" cstate="screen">
            <a:extLst>
              <a:ext uri="{28A0092B-C50C-407E-A947-70E740481C1C}">
                <a14:useLocalDpi xmlns:a14="http://schemas.microsoft.com/office/drawing/2010/main"/>
              </a:ext>
            </a:extLst>
          </a:blip>
          <a:srcRect/>
          <a:stretch>
            <a:fillRect/>
          </a:stretch>
        </p:blipFill>
        <p:spPr bwMode="auto">
          <a:xfrm>
            <a:off x="7282723" y="339871"/>
            <a:ext cx="1478178" cy="2225330"/>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perspectiveContrastingLeftFacing">
              <a:rot lat="623785" lon="600000" rev="21386789"/>
            </a:camera>
            <a:lightRig rig="threePt" dir="t">
              <a:rot lat="0" lon="0" rev="2700000"/>
            </a:lightRig>
          </a:scene3d>
          <a:sp3d>
            <a:bevelT h="38100"/>
            <a:contourClr>
              <a:srgbClr val="C0C0C0"/>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 name="2 Imagen"/>
          <p:cNvPicPr>
            <a:picLocks noChangeAspect="1"/>
          </p:cNvPicPr>
          <p:nvPr/>
        </p:nvPicPr>
        <p:blipFill>
          <a:blip r:embed="rId8">
            <a:extLst>
              <a:ext uri="{28A0092B-C50C-407E-A947-70E740481C1C}">
                <a14:useLocalDpi xmlns:a14="http://schemas.microsoft.com/office/drawing/2010/main"/>
              </a:ext>
            </a:extLst>
          </a:blip>
          <a:stretch>
            <a:fillRect/>
          </a:stretch>
        </p:blipFill>
        <p:spPr>
          <a:xfrm>
            <a:off x="4591624" y="409088"/>
            <a:ext cx="2693810" cy="2022182"/>
          </a:xfrm>
          <a:prstGeom prst="rect">
            <a:avLst/>
          </a:prstGeom>
          <a:ln>
            <a:noFill/>
          </a:ln>
          <a:effectLst>
            <a:softEdge rad="112500"/>
          </a:effectLst>
        </p:spPr>
      </p:pic>
      <p:pic>
        <p:nvPicPr>
          <p:cNvPr id="1027" name="Picture 3"/>
          <p:cNvPicPr>
            <a:picLocks noChangeAspect="1" noChangeArrowheads="1"/>
          </p:cNvPicPr>
          <p:nvPr/>
        </p:nvPicPr>
        <p:blipFill>
          <a:blip r:embed="rId9">
            <a:extLst>
              <a:ext uri="{28A0092B-C50C-407E-A947-70E740481C1C}">
                <a14:useLocalDpi xmlns:a14="http://schemas.microsoft.com/office/drawing/2010/main"/>
              </a:ext>
            </a:extLst>
          </a:blip>
          <a:srcRect/>
          <a:stretch>
            <a:fillRect/>
          </a:stretch>
        </p:blipFill>
        <p:spPr bwMode="auto">
          <a:xfrm>
            <a:off x="3876262" y="983371"/>
            <a:ext cx="1347787" cy="11652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1" name="10 CuadroTexto"/>
          <p:cNvSpPr txBox="1"/>
          <p:nvPr/>
        </p:nvSpPr>
        <p:spPr>
          <a:xfrm rot="18883918">
            <a:off x="8183523" y="4597287"/>
            <a:ext cx="1021433" cy="369332"/>
          </a:xfrm>
          <a:prstGeom prst="rect">
            <a:avLst/>
          </a:prstGeom>
          <a:noFill/>
        </p:spPr>
        <p:txBody>
          <a:bodyPr wrap="none" rtlCol="0">
            <a:spAutoFit/>
          </a:bodyPr>
          <a:lstStyle/>
          <a:p>
            <a:pPr algn="ctr"/>
            <a:r>
              <a:rPr lang="es-AR" dirty="0" err="1" smtClean="0">
                <a:solidFill>
                  <a:schemeClr val="bg1"/>
                </a:solidFill>
                <a:latin typeface="Alex Brush" pitchFamily="2" charset="0"/>
              </a:rPr>
              <a:t>RaúlTM</a:t>
            </a:r>
            <a:endParaRPr lang="es-AR" dirty="0" smtClean="0">
              <a:solidFill>
                <a:schemeClr val="bg1"/>
              </a:solidFill>
              <a:latin typeface="Alex Brush" pitchFamily="2" charset="0"/>
            </a:endParaRPr>
          </a:p>
        </p:txBody>
      </p:sp>
    </p:spTree>
    <p:extLst>
      <p:ext uri="{BB962C8B-B14F-4D97-AF65-F5344CB8AC3E}">
        <p14:creationId xmlns:p14="http://schemas.microsoft.com/office/powerpoint/2010/main" val="3796221373"/>
      </p:ext>
    </p:extLst>
  </p:cSld>
  <p:clrMapOvr>
    <a:masterClrMapping/>
  </p:clrMapOvr>
  <mc:AlternateContent xmlns:mc="http://schemas.openxmlformats.org/markup-compatibility/2006" xmlns:p14="http://schemas.microsoft.com/office/powerpoint/2010/main">
    <mc:Choice Requires="p14">
      <p:transition spd="slow" p14:dur="4400">
        <p14:honeycomb/>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8" presetClass="path" presetSubtype="0" fill="hold" grpId="0" nodeType="withEffect">
                                  <p:stCondLst>
                                    <p:cond delay="0"/>
                                  </p:stCondLst>
                                  <p:iterate type="lt">
                                    <p:tmPct val="10000"/>
                                  </p:iterate>
                                  <p:childTnLst>
                                    <p:animMotion origin="layout" path="M -0.31771 0.1022 L -0.29618 0.15221 L -0.27569 0.1022 L -0.25399 0.15221 L -0.23246 0.1022 L -0.21215 0.15221 L -0.19062 0.1022 L -0.17014 0.15221 L -0.14843 0.1022 L -0.12673 0.15221 L -0.10625 0.1022 L -0.08472 0.15221 L -0.06441 0.1022 L -0.04288 0.15221 L -0.02118 0.1022 L -0.00069 0.15221 L 0.02101 0.1022 " pathEditMode="relative" rAng="0" ptsTypes="FFFFFFFFFFFFFFFFF">
                                      <p:cBhvr>
                                        <p:cTn id="6" dur="1000" spd="-100000" fill="hold"/>
                                        <p:tgtEl>
                                          <p:spTgt spid="7"/>
                                        </p:tgtEl>
                                        <p:attrNameLst>
                                          <p:attrName>ppt_x</p:attrName>
                                          <p:attrName>ppt_y</p:attrName>
                                        </p:attrNameLst>
                                      </p:cBhvr>
                                      <p:rCtr x="16927" y="2501"/>
                                    </p:animMotion>
                                  </p:childTnLst>
                                </p:cTn>
                              </p:par>
                              <p:par>
                                <p:cTn id="7" presetID="31" presetClass="entr" presetSubtype="0" fill="hold" nodeType="withEffect">
                                  <p:stCondLst>
                                    <p:cond delay="1600"/>
                                  </p:stCondLst>
                                  <p:childTnLst>
                                    <p:set>
                                      <p:cBhvr>
                                        <p:cTn id="8" dur="1" fill="hold">
                                          <p:stCondLst>
                                            <p:cond delay="0"/>
                                          </p:stCondLst>
                                        </p:cTn>
                                        <p:tgtEl>
                                          <p:spTgt spid="10"/>
                                        </p:tgtEl>
                                        <p:attrNameLst>
                                          <p:attrName>style.visibility</p:attrName>
                                        </p:attrNameLst>
                                      </p:cBhvr>
                                      <p:to>
                                        <p:strVal val="visible"/>
                                      </p:to>
                                    </p:set>
                                    <p:anim calcmode="lin" valueType="num">
                                      <p:cBhvr>
                                        <p:cTn id="9" dur="1000" fill="hold"/>
                                        <p:tgtEl>
                                          <p:spTgt spid="10"/>
                                        </p:tgtEl>
                                        <p:attrNameLst>
                                          <p:attrName>ppt_w</p:attrName>
                                        </p:attrNameLst>
                                      </p:cBhvr>
                                      <p:tavLst>
                                        <p:tav tm="0">
                                          <p:val>
                                            <p:fltVal val="0"/>
                                          </p:val>
                                        </p:tav>
                                        <p:tav tm="100000">
                                          <p:val>
                                            <p:strVal val="#ppt_w"/>
                                          </p:val>
                                        </p:tav>
                                      </p:tavLst>
                                    </p:anim>
                                    <p:anim calcmode="lin" valueType="num">
                                      <p:cBhvr>
                                        <p:cTn id="10" dur="1000" fill="hold"/>
                                        <p:tgtEl>
                                          <p:spTgt spid="10"/>
                                        </p:tgtEl>
                                        <p:attrNameLst>
                                          <p:attrName>ppt_h</p:attrName>
                                        </p:attrNameLst>
                                      </p:cBhvr>
                                      <p:tavLst>
                                        <p:tav tm="0">
                                          <p:val>
                                            <p:fltVal val="0"/>
                                          </p:val>
                                        </p:tav>
                                        <p:tav tm="100000">
                                          <p:val>
                                            <p:strVal val="#ppt_h"/>
                                          </p:val>
                                        </p:tav>
                                      </p:tavLst>
                                    </p:anim>
                                    <p:anim calcmode="lin" valueType="num">
                                      <p:cBhvr>
                                        <p:cTn id="11" dur="1000" fill="hold"/>
                                        <p:tgtEl>
                                          <p:spTgt spid="10"/>
                                        </p:tgtEl>
                                        <p:attrNameLst>
                                          <p:attrName>style.rotation</p:attrName>
                                        </p:attrNameLst>
                                      </p:cBhvr>
                                      <p:tavLst>
                                        <p:tav tm="0">
                                          <p:val>
                                            <p:fltVal val="90"/>
                                          </p:val>
                                        </p:tav>
                                        <p:tav tm="100000">
                                          <p:val>
                                            <p:fltVal val="0"/>
                                          </p:val>
                                        </p:tav>
                                      </p:tavLst>
                                    </p:anim>
                                    <p:animEffect transition="in" filter="fade">
                                      <p:cBhvr>
                                        <p:cTn id="12" dur="1000"/>
                                        <p:tgtEl>
                                          <p:spTgt spid="10"/>
                                        </p:tgtEl>
                                      </p:cBhvr>
                                    </p:animEffect>
                                  </p:childTnLst>
                                </p:cTn>
                              </p:par>
                            </p:childTnLst>
                          </p:cTn>
                        </p:par>
                        <p:par>
                          <p:cTn id="13" fill="hold">
                            <p:stCondLst>
                              <p:cond delay="3000"/>
                            </p:stCondLst>
                            <p:childTnLst>
                              <p:par>
                                <p:cTn id="14" presetID="53" presetClass="entr" presetSubtype="528" fill="hold" nodeType="afterEffect">
                                  <p:stCondLst>
                                    <p:cond delay="0"/>
                                  </p:stCondLst>
                                  <p:childTnLst>
                                    <p:set>
                                      <p:cBhvr>
                                        <p:cTn id="15" dur="1" fill="hold">
                                          <p:stCondLst>
                                            <p:cond delay="0"/>
                                          </p:stCondLst>
                                        </p:cTn>
                                        <p:tgtEl>
                                          <p:spTgt spid="2054"/>
                                        </p:tgtEl>
                                        <p:attrNameLst>
                                          <p:attrName>style.visibility</p:attrName>
                                        </p:attrNameLst>
                                      </p:cBhvr>
                                      <p:to>
                                        <p:strVal val="visible"/>
                                      </p:to>
                                    </p:set>
                                    <p:anim calcmode="lin" valueType="num">
                                      <p:cBhvr>
                                        <p:cTn id="16" dur="1000" fill="hold"/>
                                        <p:tgtEl>
                                          <p:spTgt spid="2054"/>
                                        </p:tgtEl>
                                        <p:attrNameLst>
                                          <p:attrName>ppt_w</p:attrName>
                                        </p:attrNameLst>
                                      </p:cBhvr>
                                      <p:tavLst>
                                        <p:tav tm="0">
                                          <p:val>
                                            <p:fltVal val="0"/>
                                          </p:val>
                                        </p:tav>
                                        <p:tav tm="100000">
                                          <p:val>
                                            <p:strVal val="#ppt_w"/>
                                          </p:val>
                                        </p:tav>
                                      </p:tavLst>
                                    </p:anim>
                                    <p:anim calcmode="lin" valueType="num">
                                      <p:cBhvr>
                                        <p:cTn id="17" dur="1000" fill="hold"/>
                                        <p:tgtEl>
                                          <p:spTgt spid="2054"/>
                                        </p:tgtEl>
                                        <p:attrNameLst>
                                          <p:attrName>ppt_h</p:attrName>
                                        </p:attrNameLst>
                                      </p:cBhvr>
                                      <p:tavLst>
                                        <p:tav tm="0">
                                          <p:val>
                                            <p:fltVal val="0"/>
                                          </p:val>
                                        </p:tav>
                                        <p:tav tm="100000">
                                          <p:val>
                                            <p:strVal val="#ppt_h"/>
                                          </p:val>
                                        </p:tav>
                                      </p:tavLst>
                                    </p:anim>
                                    <p:animEffect transition="in" filter="fade">
                                      <p:cBhvr>
                                        <p:cTn id="18" dur="1000"/>
                                        <p:tgtEl>
                                          <p:spTgt spid="2054"/>
                                        </p:tgtEl>
                                      </p:cBhvr>
                                    </p:animEffect>
                                    <p:anim calcmode="lin" valueType="num">
                                      <p:cBhvr>
                                        <p:cTn id="19" dur="1000" fill="hold"/>
                                        <p:tgtEl>
                                          <p:spTgt spid="2054"/>
                                        </p:tgtEl>
                                        <p:attrNameLst>
                                          <p:attrName>ppt_x</p:attrName>
                                        </p:attrNameLst>
                                      </p:cBhvr>
                                      <p:tavLst>
                                        <p:tav tm="0">
                                          <p:val>
                                            <p:fltVal val="0.5"/>
                                          </p:val>
                                        </p:tav>
                                        <p:tav tm="100000">
                                          <p:val>
                                            <p:strVal val="#ppt_x"/>
                                          </p:val>
                                        </p:tav>
                                      </p:tavLst>
                                    </p:anim>
                                    <p:anim calcmode="lin" valueType="num">
                                      <p:cBhvr>
                                        <p:cTn id="20" dur="1000" fill="hold"/>
                                        <p:tgtEl>
                                          <p:spTgt spid="2054"/>
                                        </p:tgtEl>
                                        <p:attrNameLst>
                                          <p:attrName>ppt_y</p:attrName>
                                        </p:attrNameLst>
                                      </p:cBhvr>
                                      <p:tavLst>
                                        <p:tav tm="0">
                                          <p:val>
                                            <p:fltVal val="0.5"/>
                                          </p:val>
                                        </p:tav>
                                        <p:tav tm="100000">
                                          <p:val>
                                            <p:strVal val="#ppt_y"/>
                                          </p:val>
                                        </p:tav>
                                      </p:tavLst>
                                    </p:anim>
                                  </p:childTnLst>
                                </p:cTn>
                              </p:par>
                            </p:childTnLst>
                          </p:cTn>
                        </p:par>
                        <p:par>
                          <p:cTn id="21" fill="hold">
                            <p:stCondLst>
                              <p:cond delay="4000"/>
                            </p:stCondLst>
                            <p:childTnLst>
                              <p:par>
                                <p:cTn id="22" presetID="45" presetClass="entr" presetSubtype="0" fill="hold" nodeType="afterEffect">
                                  <p:stCondLst>
                                    <p:cond delay="0"/>
                                  </p:stCondLst>
                                  <p:childTnLst>
                                    <p:set>
                                      <p:cBhvr>
                                        <p:cTn id="23" dur="1" fill="hold">
                                          <p:stCondLst>
                                            <p:cond delay="0"/>
                                          </p:stCondLst>
                                        </p:cTn>
                                        <p:tgtEl>
                                          <p:spTgt spid="2052"/>
                                        </p:tgtEl>
                                        <p:attrNameLst>
                                          <p:attrName>style.visibility</p:attrName>
                                        </p:attrNameLst>
                                      </p:cBhvr>
                                      <p:to>
                                        <p:strVal val="visible"/>
                                      </p:to>
                                    </p:set>
                                    <p:animEffect transition="in" filter="fade">
                                      <p:cBhvr>
                                        <p:cTn id="24" dur="2000"/>
                                        <p:tgtEl>
                                          <p:spTgt spid="2052"/>
                                        </p:tgtEl>
                                      </p:cBhvr>
                                    </p:animEffect>
                                    <p:anim calcmode="lin" valueType="num">
                                      <p:cBhvr>
                                        <p:cTn id="25" dur="2000" fill="hold"/>
                                        <p:tgtEl>
                                          <p:spTgt spid="2052"/>
                                        </p:tgtEl>
                                        <p:attrNameLst>
                                          <p:attrName>ppt_w</p:attrName>
                                        </p:attrNameLst>
                                      </p:cBhvr>
                                      <p:tavLst>
                                        <p:tav tm="0" fmla="#ppt_w*sin(2.5*pi*$)">
                                          <p:val>
                                            <p:fltVal val="0"/>
                                          </p:val>
                                        </p:tav>
                                        <p:tav tm="100000">
                                          <p:val>
                                            <p:fltVal val="1"/>
                                          </p:val>
                                        </p:tav>
                                      </p:tavLst>
                                    </p:anim>
                                    <p:anim calcmode="lin" valueType="num">
                                      <p:cBhvr>
                                        <p:cTn id="26" dur="2000" fill="hold"/>
                                        <p:tgtEl>
                                          <p:spTgt spid="2052"/>
                                        </p:tgtEl>
                                        <p:attrNameLst>
                                          <p:attrName>ppt_h</p:attrName>
                                        </p:attrNameLst>
                                      </p:cBhvr>
                                      <p:tavLst>
                                        <p:tav tm="0">
                                          <p:val>
                                            <p:strVal val="#ppt_h"/>
                                          </p:val>
                                        </p:tav>
                                        <p:tav tm="100000">
                                          <p:val>
                                            <p:strVal val="#ppt_h"/>
                                          </p:val>
                                        </p:tav>
                                      </p:tavLst>
                                    </p:anim>
                                  </p:childTnLst>
                                </p:cTn>
                              </p:par>
                            </p:childTnLst>
                          </p:cTn>
                        </p:par>
                        <p:par>
                          <p:cTn id="27" fill="hold">
                            <p:stCondLst>
                              <p:cond delay="6000"/>
                            </p:stCondLst>
                            <p:childTnLst>
                              <p:par>
                                <p:cTn id="28" presetID="53" presetClass="entr" presetSubtype="528" fill="hold" nodeType="afterEffect">
                                  <p:stCondLst>
                                    <p:cond delay="0"/>
                                  </p:stCondLst>
                                  <p:childTnLst>
                                    <p:set>
                                      <p:cBhvr>
                                        <p:cTn id="29" dur="1" fill="hold">
                                          <p:stCondLst>
                                            <p:cond delay="0"/>
                                          </p:stCondLst>
                                        </p:cTn>
                                        <p:tgtEl>
                                          <p:spTgt spid="1032"/>
                                        </p:tgtEl>
                                        <p:attrNameLst>
                                          <p:attrName>style.visibility</p:attrName>
                                        </p:attrNameLst>
                                      </p:cBhvr>
                                      <p:to>
                                        <p:strVal val="visible"/>
                                      </p:to>
                                    </p:set>
                                    <p:anim calcmode="lin" valueType="num">
                                      <p:cBhvr>
                                        <p:cTn id="30" dur="1000" fill="hold"/>
                                        <p:tgtEl>
                                          <p:spTgt spid="1032"/>
                                        </p:tgtEl>
                                        <p:attrNameLst>
                                          <p:attrName>ppt_w</p:attrName>
                                        </p:attrNameLst>
                                      </p:cBhvr>
                                      <p:tavLst>
                                        <p:tav tm="0">
                                          <p:val>
                                            <p:fltVal val="0"/>
                                          </p:val>
                                        </p:tav>
                                        <p:tav tm="100000">
                                          <p:val>
                                            <p:strVal val="#ppt_w"/>
                                          </p:val>
                                        </p:tav>
                                      </p:tavLst>
                                    </p:anim>
                                    <p:anim calcmode="lin" valueType="num">
                                      <p:cBhvr>
                                        <p:cTn id="31" dur="1000" fill="hold"/>
                                        <p:tgtEl>
                                          <p:spTgt spid="1032"/>
                                        </p:tgtEl>
                                        <p:attrNameLst>
                                          <p:attrName>ppt_h</p:attrName>
                                        </p:attrNameLst>
                                      </p:cBhvr>
                                      <p:tavLst>
                                        <p:tav tm="0">
                                          <p:val>
                                            <p:fltVal val="0"/>
                                          </p:val>
                                        </p:tav>
                                        <p:tav tm="100000">
                                          <p:val>
                                            <p:strVal val="#ppt_h"/>
                                          </p:val>
                                        </p:tav>
                                      </p:tavLst>
                                    </p:anim>
                                    <p:animEffect transition="in" filter="fade">
                                      <p:cBhvr>
                                        <p:cTn id="32" dur="1000"/>
                                        <p:tgtEl>
                                          <p:spTgt spid="1032"/>
                                        </p:tgtEl>
                                      </p:cBhvr>
                                    </p:animEffect>
                                    <p:anim calcmode="lin" valueType="num">
                                      <p:cBhvr>
                                        <p:cTn id="33" dur="1000" fill="hold"/>
                                        <p:tgtEl>
                                          <p:spTgt spid="1032"/>
                                        </p:tgtEl>
                                        <p:attrNameLst>
                                          <p:attrName>ppt_x</p:attrName>
                                        </p:attrNameLst>
                                      </p:cBhvr>
                                      <p:tavLst>
                                        <p:tav tm="0">
                                          <p:val>
                                            <p:fltVal val="0.5"/>
                                          </p:val>
                                        </p:tav>
                                        <p:tav tm="100000">
                                          <p:val>
                                            <p:strVal val="#ppt_x"/>
                                          </p:val>
                                        </p:tav>
                                      </p:tavLst>
                                    </p:anim>
                                    <p:anim calcmode="lin" valueType="num">
                                      <p:cBhvr>
                                        <p:cTn id="34" dur="1000" fill="hold"/>
                                        <p:tgtEl>
                                          <p:spTgt spid="1032"/>
                                        </p:tgtEl>
                                        <p:attrNameLst>
                                          <p:attrName>ppt_y</p:attrName>
                                        </p:attrNameLst>
                                      </p:cBhvr>
                                      <p:tavLst>
                                        <p:tav tm="0">
                                          <p:val>
                                            <p:fltVal val="0.5"/>
                                          </p:val>
                                        </p:tav>
                                        <p:tav tm="100000">
                                          <p:val>
                                            <p:strVal val="#ppt_y"/>
                                          </p:val>
                                        </p:tav>
                                      </p:tavLst>
                                    </p:anim>
                                  </p:childTnLst>
                                </p:cTn>
                              </p:par>
                            </p:childTnLst>
                          </p:cTn>
                        </p:par>
                        <p:par>
                          <p:cTn id="35" fill="hold">
                            <p:stCondLst>
                              <p:cond delay="7000"/>
                            </p:stCondLst>
                            <p:childTnLst>
                              <p:par>
                                <p:cTn id="36" presetID="53" presetClass="entr" presetSubtype="528" fill="hold" nodeType="afterEffect">
                                  <p:stCondLst>
                                    <p:cond delay="0"/>
                                  </p:stCondLst>
                                  <p:childTnLst>
                                    <p:set>
                                      <p:cBhvr>
                                        <p:cTn id="37" dur="1" fill="hold">
                                          <p:stCondLst>
                                            <p:cond delay="0"/>
                                          </p:stCondLst>
                                        </p:cTn>
                                        <p:tgtEl>
                                          <p:spTgt spid="9"/>
                                        </p:tgtEl>
                                        <p:attrNameLst>
                                          <p:attrName>style.visibility</p:attrName>
                                        </p:attrNameLst>
                                      </p:cBhvr>
                                      <p:to>
                                        <p:strVal val="visible"/>
                                      </p:to>
                                    </p:set>
                                    <p:anim calcmode="lin" valueType="num">
                                      <p:cBhvr>
                                        <p:cTn id="38" dur="1000" fill="hold"/>
                                        <p:tgtEl>
                                          <p:spTgt spid="9"/>
                                        </p:tgtEl>
                                        <p:attrNameLst>
                                          <p:attrName>ppt_w</p:attrName>
                                        </p:attrNameLst>
                                      </p:cBhvr>
                                      <p:tavLst>
                                        <p:tav tm="0">
                                          <p:val>
                                            <p:fltVal val="0"/>
                                          </p:val>
                                        </p:tav>
                                        <p:tav tm="100000">
                                          <p:val>
                                            <p:strVal val="#ppt_w"/>
                                          </p:val>
                                        </p:tav>
                                      </p:tavLst>
                                    </p:anim>
                                    <p:anim calcmode="lin" valueType="num">
                                      <p:cBhvr>
                                        <p:cTn id="39" dur="1000" fill="hold"/>
                                        <p:tgtEl>
                                          <p:spTgt spid="9"/>
                                        </p:tgtEl>
                                        <p:attrNameLst>
                                          <p:attrName>ppt_h</p:attrName>
                                        </p:attrNameLst>
                                      </p:cBhvr>
                                      <p:tavLst>
                                        <p:tav tm="0">
                                          <p:val>
                                            <p:fltVal val="0"/>
                                          </p:val>
                                        </p:tav>
                                        <p:tav tm="100000">
                                          <p:val>
                                            <p:strVal val="#ppt_h"/>
                                          </p:val>
                                        </p:tav>
                                      </p:tavLst>
                                    </p:anim>
                                    <p:animEffect transition="in" filter="fade">
                                      <p:cBhvr>
                                        <p:cTn id="40" dur="1000"/>
                                        <p:tgtEl>
                                          <p:spTgt spid="9"/>
                                        </p:tgtEl>
                                      </p:cBhvr>
                                    </p:animEffect>
                                    <p:anim calcmode="lin" valueType="num">
                                      <p:cBhvr>
                                        <p:cTn id="41" dur="1000" fill="hold"/>
                                        <p:tgtEl>
                                          <p:spTgt spid="9"/>
                                        </p:tgtEl>
                                        <p:attrNameLst>
                                          <p:attrName>ppt_x</p:attrName>
                                        </p:attrNameLst>
                                      </p:cBhvr>
                                      <p:tavLst>
                                        <p:tav tm="0">
                                          <p:val>
                                            <p:fltVal val="0.5"/>
                                          </p:val>
                                        </p:tav>
                                        <p:tav tm="100000">
                                          <p:val>
                                            <p:strVal val="#ppt_x"/>
                                          </p:val>
                                        </p:tav>
                                      </p:tavLst>
                                    </p:anim>
                                    <p:anim calcmode="lin" valueType="num">
                                      <p:cBhvr>
                                        <p:cTn id="42" dur="1000" fill="hold"/>
                                        <p:tgtEl>
                                          <p:spTgt spid="9"/>
                                        </p:tgtEl>
                                        <p:attrNameLst>
                                          <p:attrName>ppt_y</p:attrName>
                                        </p:attrNameLst>
                                      </p:cBhvr>
                                      <p:tavLst>
                                        <p:tav tm="0">
                                          <p:val>
                                            <p:fltVal val="0.5"/>
                                          </p:val>
                                        </p:tav>
                                        <p:tav tm="100000">
                                          <p:val>
                                            <p:strVal val="#ppt_y"/>
                                          </p:val>
                                        </p:tav>
                                      </p:tavLst>
                                    </p:anim>
                                  </p:childTnLst>
                                </p:cTn>
                              </p:par>
                            </p:childTnLst>
                          </p:cTn>
                        </p:par>
                        <p:par>
                          <p:cTn id="43" fill="hold">
                            <p:stCondLst>
                              <p:cond delay="8000"/>
                            </p:stCondLst>
                            <p:childTnLst>
                              <p:par>
                                <p:cTn id="44" presetID="53" presetClass="entr" presetSubtype="16" fill="hold" nodeType="afterEffect">
                                  <p:stCondLst>
                                    <p:cond delay="0"/>
                                  </p:stCondLst>
                                  <p:childTnLst>
                                    <p:set>
                                      <p:cBhvr>
                                        <p:cTn id="45" dur="1" fill="hold">
                                          <p:stCondLst>
                                            <p:cond delay="0"/>
                                          </p:stCondLst>
                                        </p:cTn>
                                        <p:tgtEl>
                                          <p:spTgt spid="3"/>
                                        </p:tgtEl>
                                        <p:attrNameLst>
                                          <p:attrName>style.visibility</p:attrName>
                                        </p:attrNameLst>
                                      </p:cBhvr>
                                      <p:to>
                                        <p:strVal val="visible"/>
                                      </p:to>
                                    </p:set>
                                    <p:anim calcmode="lin" valueType="num">
                                      <p:cBhvr>
                                        <p:cTn id="46" dur="1000" fill="hold"/>
                                        <p:tgtEl>
                                          <p:spTgt spid="3"/>
                                        </p:tgtEl>
                                        <p:attrNameLst>
                                          <p:attrName>ppt_w</p:attrName>
                                        </p:attrNameLst>
                                      </p:cBhvr>
                                      <p:tavLst>
                                        <p:tav tm="0">
                                          <p:val>
                                            <p:fltVal val="0"/>
                                          </p:val>
                                        </p:tav>
                                        <p:tav tm="100000">
                                          <p:val>
                                            <p:strVal val="#ppt_w"/>
                                          </p:val>
                                        </p:tav>
                                      </p:tavLst>
                                    </p:anim>
                                    <p:anim calcmode="lin" valueType="num">
                                      <p:cBhvr>
                                        <p:cTn id="47" dur="1000" fill="hold"/>
                                        <p:tgtEl>
                                          <p:spTgt spid="3"/>
                                        </p:tgtEl>
                                        <p:attrNameLst>
                                          <p:attrName>ppt_h</p:attrName>
                                        </p:attrNameLst>
                                      </p:cBhvr>
                                      <p:tavLst>
                                        <p:tav tm="0">
                                          <p:val>
                                            <p:fltVal val="0"/>
                                          </p:val>
                                        </p:tav>
                                        <p:tav tm="100000">
                                          <p:val>
                                            <p:strVal val="#ppt_h"/>
                                          </p:val>
                                        </p:tav>
                                      </p:tavLst>
                                    </p:anim>
                                    <p:animEffect transition="in" filter="fade">
                                      <p:cBhvr>
                                        <p:cTn id="48" dur="1000"/>
                                        <p:tgtEl>
                                          <p:spTgt spid="3"/>
                                        </p:tgtEl>
                                      </p:cBhvr>
                                    </p:animEffect>
                                  </p:childTnLst>
                                </p:cTn>
                              </p:par>
                            </p:childTnLst>
                          </p:cTn>
                        </p:par>
                        <p:par>
                          <p:cTn id="49" fill="hold">
                            <p:stCondLst>
                              <p:cond delay="9000"/>
                            </p:stCondLst>
                            <p:childTnLst>
                              <p:par>
                                <p:cTn id="50" presetID="45" presetClass="entr" presetSubtype="0" fill="hold" nodeType="afterEffect">
                                  <p:stCondLst>
                                    <p:cond delay="0"/>
                                  </p:stCondLst>
                                  <p:childTnLst>
                                    <p:set>
                                      <p:cBhvr>
                                        <p:cTn id="51" dur="1" fill="hold">
                                          <p:stCondLst>
                                            <p:cond delay="0"/>
                                          </p:stCondLst>
                                        </p:cTn>
                                        <p:tgtEl>
                                          <p:spTgt spid="2"/>
                                        </p:tgtEl>
                                        <p:attrNameLst>
                                          <p:attrName>style.visibility</p:attrName>
                                        </p:attrNameLst>
                                      </p:cBhvr>
                                      <p:to>
                                        <p:strVal val="visible"/>
                                      </p:to>
                                    </p:set>
                                    <p:animEffect transition="in" filter="fade">
                                      <p:cBhvr>
                                        <p:cTn id="52" dur="2000"/>
                                        <p:tgtEl>
                                          <p:spTgt spid="2"/>
                                        </p:tgtEl>
                                      </p:cBhvr>
                                    </p:animEffect>
                                    <p:anim calcmode="lin" valueType="num">
                                      <p:cBhvr>
                                        <p:cTn id="53" dur="2000" fill="hold"/>
                                        <p:tgtEl>
                                          <p:spTgt spid="2"/>
                                        </p:tgtEl>
                                        <p:attrNameLst>
                                          <p:attrName>ppt_w</p:attrName>
                                        </p:attrNameLst>
                                      </p:cBhvr>
                                      <p:tavLst>
                                        <p:tav tm="0" fmla="#ppt_w*sin(2.5*pi*$)">
                                          <p:val>
                                            <p:fltVal val="0"/>
                                          </p:val>
                                        </p:tav>
                                        <p:tav tm="100000">
                                          <p:val>
                                            <p:fltVal val="1"/>
                                          </p:val>
                                        </p:tav>
                                      </p:tavLst>
                                    </p:anim>
                                    <p:anim calcmode="lin" valueType="num">
                                      <p:cBhvr>
                                        <p:cTn id="54"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2060" name="Picture 12"/>
          <p:cNvPicPr>
            <a:picLocks noChangeAspect="1" noChangeArrowheads="1"/>
          </p:cNvPicPr>
          <p:nvPr/>
        </p:nvPicPr>
        <p:blipFill>
          <a:blip r:embed="rId2">
            <a:extLst>
              <a:ext uri="{28A0092B-C50C-407E-A947-70E740481C1C}">
                <a14:useLocalDpi xmlns:a14="http://schemas.microsoft.com/office/drawing/2010/main"/>
              </a:ext>
            </a:extLst>
          </a:blip>
          <a:stretch>
            <a:fillRect/>
          </a:stretch>
        </p:blipFill>
        <p:spPr bwMode="auto">
          <a:xfrm rot="21069371">
            <a:off x="6396344" y="2863052"/>
            <a:ext cx="2567957" cy="185204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2051" name="Picture 3"/>
          <p:cNvPicPr>
            <a:picLocks noChangeAspect="1" noChangeArrowheads="1"/>
          </p:cNvPicPr>
          <p:nvPr/>
        </p:nvPicPr>
        <p:blipFill>
          <a:blip r:embed="rId3" cstate="screen">
            <a:extLst>
              <a:ext uri="{28A0092B-C50C-407E-A947-70E740481C1C}">
                <a14:useLocalDpi xmlns:a14="http://schemas.microsoft.com/office/drawing/2010/main"/>
              </a:ext>
            </a:extLst>
          </a:blip>
          <a:stretch>
            <a:fillRect/>
          </a:stretch>
        </p:blipFill>
        <p:spPr bwMode="auto">
          <a:xfrm rot="974074">
            <a:off x="319151" y="912975"/>
            <a:ext cx="2509946" cy="1882460"/>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2" name="Picture 4"/>
          <p:cNvPicPr>
            <a:picLocks noChangeAspect="1" noChangeArrowheads="1"/>
          </p:cNvPicPr>
          <p:nvPr/>
        </p:nvPicPr>
        <p:blipFill>
          <a:blip r:embed="rId4">
            <a:extLst>
              <a:ext uri="{28A0092B-C50C-407E-A947-70E740481C1C}">
                <a14:useLocalDpi xmlns:a14="http://schemas.microsoft.com/office/drawing/2010/main"/>
              </a:ext>
            </a:extLst>
          </a:blip>
          <a:stretch>
            <a:fillRect/>
          </a:stretch>
        </p:blipFill>
        <p:spPr bwMode="auto">
          <a:xfrm rot="21159573">
            <a:off x="2874693" y="708665"/>
            <a:ext cx="3297658" cy="2198438"/>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4 Rectángulo"/>
          <p:cNvSpPr/>
          <p:nvPr/>
        </p:nvSpPr>
        <p:spPr>
          <a:xfrm>
            <a:off x="190280" y="-668610"/>
            <a:ext cx="3063787" cy="523220"/>
          </a:xfrm>
          <a:prstGeom prst="rect">
            <a:avLst/>
          </a:prstGeom>
        </p:spPr>
        <p:txBody>
          <a:bodyPr wrap="none">
            <a:spAutoFit/>
            <a:scene3d>
              <a:camera prst="orthographicFront"/>
              <a:lightRig rig="flat" dir="tl">
                <a:rot lat="0" lon="0" rev="6600000"/>
              </a:lightRig>
            </a:scene3d>
            <a:sp3d extrusionH="25400" contourW="8890">
              <a:bevelT w="38100" h="31750"/>
              <a:contourClr>
                <a:schemeClr val="accent2">
                  <a:shade val="75000"/>
                </a:schemeClr>
              </a:contourClr>
            </a:sp3d>
          </a:bodyPr>
          <a:lstStyle/>
          <a:p>
            <a:r>
              <a:rPr lang="es-AR" sz="2800" b="1" dirty="0" smtClean="0">
                <a:ln w="11430"/>
                <a:solidFill>
                  <a:schemeClr val="tx2">
                    <a:lumMod val="60000"/>
                    <a:lumOff val="40000"/>
                  </a:schemeClr>
                </a:solidFill>
                <a:effectLst>
                  <a:outerShdw blurRad="50800" dist="39000" dir="5460000" algn="tl">
                    <a:srgbClr val="000000">
                      <a:alpha val="38000"/>
                    </a:srgbClr>
                  </a:outerShdw>
                </a:effectLst>
              </a:rPr>
              <a:t>Bailes tradicionales</a:t>
            </a:r>
            <a:endParaRPr lang="es-AR" sz="2800" b="1" dirty="0">
              <a:ln w="11430"/>
              <a:solidFill>
                <a:schemeClr val="tx2">
                  <a:lumMod val="60000"/>
                  <a:lumOff val="40000"/>
                </a:schemeClr>
              </a:solidFill>
              <a:effectLst>
                <a:outerShdw blurRad="50800" dist="39000" dir="5460000" algn="tl">
                  <a:srgbClr val="000000">
                    <a:alpha val="38000"/>
                  </a:srgbClr>
                </a:outerShdw>
              </a:effectLst>
            </a:endParaRPr>
          </a:p>
        </p:txBody>
      </p:sp>
      <p:sp>
        <p:nvSpPr>
          <p:cNvPr id="2" name="1 CuadroTexto"/>
          <p:cNvSpPr txBox="1"/>
          <p:nvPr/>
        </p:nvSpPr>
        <p:spPr>
          <a:xfrm rot="21066896">
            <a:off x="4126258" y="392308"/>
            <a:ext cx="1042273" cy="369332"/>
          </a:xfrm>
          <a:prstGeom prst="rect">
            <a:avLst/>
          </a:prstGeom>
          <a:noFill/>
        </p:spPr>
        <p:txBody>
          <a:bodyPr wrap="none" rtlCol="0">
            <a:spAutoFit/>
          </a:bodyPr>
          <a:lstStyle/>
          <a:p>
            <a:r>
              <a:rPr lang="es-AR" dirty="0" smtClean="0">
                <a:solidFill>
                  <a:schemeClr val="bg1"/>
                </a:solidFill>
              </a:rPr>
              <a:t>Marimba</a:t>
            </a:r>
            <a:endParaRPr lang="es-AR" dirty="0">
              <a:solidFill>
                <a:schemeClr val="bg1"/>
              </a:solidFill>
            </a:endParaRPr>
          </a:p>
        </p:txBody>
      </p:sp>
      <p:sp>
        <p:nvSpPr>
          <p:cNvPr id="3" name="2 CuadroTexto"/>
          <p:cNvSpPr txBox="1"/>
          <p:nvPr/>
        </p:nvSpPr>
        <p:spPr>
          <a:xfrm rot="730625">
            <a:off x="7348607" y="655249"/>
            <a:ext cx="917239" cy="369332"/>
          </a:xfrm>
          <a:prstGeom prst="rect">
            <a:avLst/>
          </a:prstGeom>
          <a:noFill/>
        </p:spPr>
        <p:txBody>
          <a:bodyPr wrap="none" rtlCol="0">
            <a:spAutoFit/>
          </a:bodyPr>
          <a:lstStyle/>
          <a:p>
            <a:r>
              <a:rPr lang="es-AR" dirty="0" smtClean="0">
                <a:solidFill>
                  <a:schemeClr val="bg1"/>
                </a:solidFill>
              </a:rPr>
              <a:t>Cununo</a:t>
            </a:r>
            <a:endParaRPr lang="es-AR" dirty="0">
              <a:solidFill>
                <a:schemeClr val="bg1"/>
              </a:solidFill>
            </a:endParaRPr>
          </a:p>
        </p:txBody>
      </p:sp>
      <p:sp>
        <p:nvSpPr>
          <p:cNvPr id="4" name="3 CuadroTexto"/>
          <p:cNvSpPr txBox="1"/>
          <p:nvPr/>
        </p:nvSpPr>
        <p:spPr>
          <a:xfrm>
            <a:off x="7319974" y="4685742"/>
            <a:ext cx="761106" cy="369332"/>
          </a:xfrm>
          <a:prstGeom prst="rect">
            <a:avLst/>
          </a:prstGeom>
          <a:noFill/>
        </p:spPr>
        <p:txBody>
          <a:bodyPr wrap="none" rtlCol="0">
            <a:spAutoFit/>
          </a:bodyPr>
          <a:lstStyle/>
          <a:p>
            <a:r>
              <a:rPr lang="es-AR" dirty="0" err="1" smtClean="0">
                <a:solidFill>
                  <a:schemeClr val="bg1"/>
                </a:solidFill>
              </a:rPr>
              <a:t>Guazá</a:t>
            </a:r>
            <a:endParaRPr lang="es-AR" dirty="0">
              <a:solidFill>
                <a:schemeClr val="bg1"/>
              </a:solidFill>
            </a:endParaRPr>
          </a:p>
        </p:txBody>
      </p:sp>
      <p:pic>
        <p:nvPicPr>
          <p:cNvPr id="2054" name="Picture 6"/>
          <p:cNvPicPr>
            <a:picLocks noChangeAspect="1" noChangeArrowheads="1"/>
          </p:cNvPicPr>
          <p:nvPr/>
        </p:nvPicPr>
        <p:blipFill>
          <a:blip r:embed="rId5">
            <a:extLst>
              <a:ext uri="{28A0092B-C50C-407E-A947-70E740481C1C}">
                <a14:useLocalDpi xmlns:a14="http://schemas.microsoft.com/office/drawing/2010/main"/>
              </a:ext>
            </a:extLst>
          </a:blip>
          <a:stretch>
            <a:fillRect/>
          </a:stretch>
        </p:blipFill>
        <p:spPr bwMode="auto">
          <a:xfrm rot="706251">
            <a:off x="6238875" y="1049198"/>
            <a:ext cx="2540973" cy="168477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2056" name="Picture 8"/>
          <p:cNvPicPr>
            <a:picLocks noChangeAspect="1" noChangeArrowheads="1"/>
          </p:cNvPicPr>
          <p:nvPr/>
        </p:nvPicPr>
        <p:blipFill>
          <a:blip r:embed="rId6">
            <a:extLst>
              <a:ext uri="{28A0092B-C50C-407E-A947-70E740481C1C}">
                <a14:useLocalDpi xmlns:a14="http://schemas.microsoft.com/office/drawing/2010/main"/>
              </a:ext>
            </a:extLst>
          </a:blip>
          <a:stretch>
            <a:fillRect/>
          </a:stretch>
        </p:blipFill>
        <p:spPr bwMode="auto">
          <a:xfrm>
            <a:off x="176450" y="3012849"/>
            <a:ext cx="3363800" cy="1937548"/>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2058" name="Picture 10"/>
          <p:cNvPicPr>
            <a:picLocks noChangeAspect="1" noChangeArrowheads="1"/>
          </p:cNvPicPr>
          <p:nvPr/>
        </p:nvPicPr>
        <p:blipFill>
          <a:blip r:embed="rId7" cstate="screen">
            <a:extLst>
              <a:ext uri="{28A0092B-C50C-407E-A947-70E740481C1C}">
                <a14:useLocalDpi xmlns:a14="http://schemas.microsoft.com/office/drawing/2010/main"/>
              </a:ext>
            </a:extLst>
          </a:blip>
          <a:stretch>
            <a:fillRect/>
          </a:stretch>
        </p:blipFill>
        <p:spPr bwMode="auto">
          <a:xfrm>
            <a:off x="3540250" y="2975436"/>
            <a:ext cx="2728990" cy="1946678"/>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3" name="12 CuadroTexto"/>
          <p:cNvSpPr txBox="1"/>
          <p:nvPr/>
        </p:nvSpPr>
        <p:spPr>
          <a:xfrm rot="20576970">
            <a:off x="216742" y="801499"/>
            <a:ext cx="1181093" cy="369332"/>
          </a:xfrm>
          <a:prstGeom prst="rect">
            <a:avLst/>
          </a:prstGeom>
          <a:noFill/>
        </p:spPr>
        <p:txBody>
          <a:bodyPr wrap="none" rtlCol="0">
            <a:spAutoFit/>
          </a:bodyPr>
          <a:lstStyle/>
          <a:p>
            <a:r>
              <a:rPr lang="es-AR" dirty="0" smtClean="0">
                <a:solidFill>
                  <a:schemeClr val="bg1"/>
                </a:solidFill>
              </a:rPr>
              <a:t>Sanjuanito</a:t>
            </a:r>
            <a:endParaRPr lang="es-AR" dirty="0">
              <a:solidFill>
                <a:schemeClr val="bg1"/>
              </a:solidFill>
            </a:endParaRPr>
          </a:p>
        </p:txBody>
      </p:sp>
      <p:sp>
        <p:nvSpPr>
          <p:cNvPr id="15" name="14 CuadroTexto"/>
          <p:cNvSpPr txBox="1"/>
          <p:nvPr/>
        </p:nvSpPr>
        <p:spPr>
          <a:xfrm>
            <a:off x="1921088" y="4752242"/>
            <a:ext cx="1037015" cy="369332"/>
          </a:xfrm>
          <a:prstGeom prst="rect">
            <a:avLst/>
          </a:prstGeom>
          <a:noFill/>
        </p:spPr>
        <p:txBody>
          <a:bodyPr wrap="none" rtlCol="0">
            <a:spAutoFit/>
          </a:bodyPr>
          <a:lstStyle/>
          <a:p>
            <a:r>
              <a:rPr lang="es-AR" dirty="0" smtClean="0">
                <a:solidFill>
                  <a:schemeClr val="bg1"/>
                </a:solidFill>
              </a:rPr>
              <a:t>Pasacalle</a:t>
            </a:r>
            <a:endParaRPr lang="es-AR" dirty="0">
              <a:solidFill>
                <a:schemeClr val="bg1"/>
              </a:solidFill>
            </a:endParaRPr>
          </a:p>
        </p:txBody>
      </p:sp>
      <p:sp>
        <p:nvSpPr>
          <p:cNvPr id="14" name="13 CuadroTexto"/>
          <p:cNvSpPr txBox="1"/>
          <p:nvPr/>
        </p:nvSpPr>
        <p:spPr>
          <a:xfrm rot="18883918">
            <a:off x="8183523" y="4597287"/>
            <a:ext cx="1021433" cy="369332"/>
          </a:xfrm>
          <a:prstGeom prst="rect">
            <a:avLst/>
          </a:prstGeom>
          <a:noFill/>
        </p:spPr>
        <p:txBody>
          <a:bodyPr wrap="none" rtlCol="0">
            <a:spAutoFit/>
          </a:bodyPr>
          <a:lstStyle/>
          <a:p>
            <a:pPr algn="ctr"/>
            <a:r>
              <a:rPr lang="es-AR" dirty="0" err="1" smtClean="0">
                <a:solidFill>
                  <a:schemeClr val="bg1"/>
                </a:solidFill>
                <a:latin typeface="Alex Brush" pitchFamily="2" charset="0"/>
              </a:rPr>
              <a:t>RaúlTM</a:t>
            </a:r>
            <a:endParaRPr lang="es-AR" dirty="0" smtClean="0">
              <a:solidFill>
                <a:schemeClr val="bg1"/>
              </a:solidFill>
              <a:latin typeface="Alex Brush" pitchFamily="2" charset="0"/>
            </a:endParaRPr>
          </a:p>
        </p:txBody>
      </p:sp>
    </p:spTree>
    <p:extLst>
      <p:ext uri="{BB962C8B-B14F-4D97-AF65-F5344CB8AC3E}">
        <p14:creationId xmlns:p14="http://schemas.microsoft.com/office/powerpoint/2010/main" val="990168695"/>
      </p:ext>
    </p:extLst>
  </p:cSld>
  <p:clrMapOvr>
    <a:masterClrMapping/>
  </p:clrMapOvr>
  <mc:AlternateContent xmlns:mc="http://schemas.openxmlformats.org/markup-compatibility/2006" xmlns:p14="http://schemas.microsoft.com/office/powerpoint/2010/main">
    <mc:Choice Requires="p14">
      <p:transition spd="slow" p14:dur="4400">
        <p14:honeycomb/>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4" presetClass="path" presetSubtype="0" fill="hold" grpId="0" nodeType="withEffect">
                                  <p:stCondLst>
                                    <p:cond delay="0"/>
                                  </p:stCondLst>
                                  <p:iterate type="lt">
                                    <p:tmPct val="10000"/>
                                  </p:iterate>
                                  <p:childTnLst>
                                    <p:animMotion origin="layout" path="M -0.16875 -0.07687 C -0.16476 -0.0849 -0.1507 -0.09293 -0.14584 -0.09293 C -0.11476 -0.09293 -0.08281 0.03211 -0.08281 0.15715 C -0.08281 0.09417 -0.06684 0.03211 -0.05191 0.03211 C -0.03594 0.03211 -0.02066 0.09509 -0.02066 0.15715 C -0.02066 0.12628 -0.01268 0.09417 -0.00469 0.09417 C 0.0033 0.09417 0.01128 0.12504 0.01128 0.15715 C 0.01128 0.1411 0.01528 0.12628 0.01927 0.12628 C 0.02326 0.12628 0.02726 0.14233 0.02726 0.15715 C 0.02726 0.14912 0.02934 0.1411 0.03125 0.1411 C 0.03229 0.1411 0.03524 0.14912 0.03524 0.15715 C 0.03524 0.15314 0.03628 0.14912 0.03732 0.14912 C 0.03732 0.15005 0.03941 0.15314 0.03941 0.15715 C 0.03941 0.1553 0.03941 0.15314 0.04045 0.15314 C 0.04045 0.15406 0.04149 0.15499 0.04149 0.15715 C 0.04149 0.15622 0.04149 0.1553 0.04149 0.15406 C 0.04253 0.15406 0.04253 0.15499 0.04253 0.15592 C 0.04357 0.15592 0.04357 0.15499 0.04357 0.15406 C 0.04462 0.15406 0.04462 0.15499 0.04462 0.15592 " pathEditMode="relative" rAng="0" ptsTypes="fffffffffffffffffff">
                                      <p:cBhvr>
                                        <p:cTn id="6" dur="1000" fill="hold"/>
                                        <p:tgtEl>
                                          <p:spTgt spid="5"/>
                                        </p:tgtEl>
                                        <p:attrNameLst>
                                          <p:attrName>ppt_x</p:attrName>
                                          <p:attrName>ppt_y</p:attrName>
                                        </p:attrNameLst>
                                      </p:cBhvr>
                                      <p:rCtr x="10660" y="10898"/>
                                    </p:animMotion>
                                  </p:childTnLst>
                                </p:cTn>
                              </p:par>
                            </p:childTnLst>
                          </p:cTn>
                        </p:par>
                        <p:par>
                          <p:cTn id="7" fill="hold">
                            <p:stCondLst>
                              <p:cond delay="2800"/>
                            </p:stCondLst>
                            <p:childTnLst>
                              <p:par>
                                <p:cTn id="8" presetID="31" presetClass="entr" presetSubtype="0" fill="hold" nodeType="afterEffect">
                                  <p:stCondLst>
                                    <p:cond delay="0"/>
                                  </p:stCondLst>
                                  <p:childTnLst>
                                    <p:set>
                                      <p:cBhvr>
                                        <p:cTn id="9" dur="1" fill="hold">
                                          <p:stCondLst>
                                            <p:cond delay="0"/>
                                          </p:stCondLst>
                                        </p:cTn>
                                        <p:tgtEl>
                                          <p:spTgt spid="2051"/>
                                        </p:tgtEl>
                                        <p:attrNameLst>
                                          <p:attrName>style.visibility</p:attrName>
                                        </p:attrNameLst>
                                      </p:cBhvr>
                                      <p:to>
                                        <p:strVal val="visible"/>
                                      </p:to>
                                    </p:set>
                                    <p:anim calcmode="lin" valueType="num">
                                      <p:cBhvr>
                                        <p:cTn id="10" dur="1000" fill="hold"/>
                                        <p:tgtEl>
                                          <p:spTgt spid="2051"/>
                                        </p:tgtEl>
                                        <p:attrNameLst>
                                          <p:attrName>ppt_w</p:attrName>
                                        </p:attrNameLst>
                                      </p:cBhvr>
                                      <p:tavLst>
                                        <p:tav tm="0">
                                          <p:val>
                                            <p:fltVal val="0"/>
                                          </p:val>
                                        </p:tav>
                                        <p:tav tm="100000">
                                          <p:val>
                                            <p:strVal val="#ppt_w"/>
                                          </p:val>
                                        </p:tav>
                                      </p:tavLst>
                                    </p:anim>
                                    <p:anim calcmode="lin" valueType="num">
                                      <p:cBhvr>
                                        <p:cTn id="11" dur="1000" fill="hold"/>
                                        <p:tgtEl>
                                          <p:spTgt spid="2051"/>
                                        </p:tgtEl>
                                        <p:attrNameLst>
                                          <p:attrName>ppt_h</p:attrName>
                                        </p:attrNameLst>
                                      </p:cBhvr>
                                      <p:tavLst>
                                        <p:tav tm="0">
                                          <p:val>
                                            <p:fltVal val="0"/>
                                          </p:val>
                                        </p:tav>
                                        <p:tav tm="100000">
                                          <p:val>
                                            <p:strVal val="#ppt_h"/>
                                          </p:val>
                                        </p:tav>
                                      </p:tavLst>
                                    </p:anim>
                                    <p:anim calcmode="lin" valueType="num">
                                      <p:cBhvr>
                                        <p:cTn id="12" dur="1000" fill="hold"/>
                                        <p:tgtEl>
                                          <p:spTgt spid="2051"/>
                                        </p:tgtEl>
                                        <p:attrNameLst>
                                          <p:attrName>style.rotation</p:attrName>
                                        </p:attrNameLst>
                                      </p:cBhvr>
                                      <p:tavLst>
                                        <p:tav tm="0">
                                          <p:val>
                                            <p:fltVal val="90"/>
                                          </p:val>
                                        </p:tav>
                                        <p:tav tm="100000">
                                          <p:val>
                                            <p:fltVal val="0"/>
                                          </p:val>
                                        </p:tav>
                                      </p:tavLst>
                                    </p:anim>
                                    <p:animEffect transition="in" filter="fade">
                                      <p:cBhvr>
                                        <p:cTn id="13" dur="1000"/>
                                        <p:tgtEl>
                                          <p:spTgt spid="2051"/>
                                        </p:tgtEl>
                                      </p:cBhvr>
                                    </p:animEffect>
                                  </p:childTnLst>
                                </p:cTn>
                              </p:par>
                              <p:par>
                                <p:cTn id="14" presetID="53" presetClass="entr" presetSubtype="528" fill="hold" grpId="0" nodeType="withEffect">
                                  <p:stCondLst>
                                    <p:cond delay="0"/>
                                  </p:stCondLst>
                                  <p:childTnLst>
                                    <p:set>
                                      <p:cBhvr>
                                        <p:cTn id="15" dur="1" fill="hold">
                                          <p:stCondLst>
                                            <p:cond delay="0"/>
                                          </p:stCondLst>
                                        </p:cTn>
                                        <p:tgtEl>
                                          <p:spTgt spid="13"/>
                                        </p:tgtEl>
                                        <p:attrNameLst>
                                          <p:attrName>style.visibility</p:attrName>
                                        </p:attrNameLst>
                                      </p:cBhvr>
                                      <p:to>
                                        <p:strVal val="visible"/>
                                      </p:to>
                                    </p:set>
                                    <p:anim calcmode="lin" valueType="num">
                                      <p:cBhvr>
                                        <p:cTn id="16" dur="500" fill="hold"/>
                                        <p:tgtEl>
                                          <p:spTgt spid="13"/>
                                        </p:tgtEl>
                                        <p:attrNameLst>
                                          <p:attrName>ppt_w</p:attrName>
                                        </p:attrNameLst>
                                      </p:cBhvr>
                                      <p:tavLst>
                                        <p:tav tm="0">
                                          <p:val>
                                            <p:fltVal val="0"/>
                                          </p:val>
                                        </p:tav>
                                        <p:tav tm="100000">
                                          <p:val>
                                            <p:strVal val="#ppt_w"/>
                                          </p:val>
                                        </p:tav>
                                      </p:tavLst>
                                    </p:anim>
                                    <p:anim calcmode="lin" valueType="num">
                                      <p:cBhvr>
                                        <p:cTn id="17" dur="500" fill="hold"/>
                                        <p:tgtEl>
                                          <p:spTgt spid="13"/>
                                        </p:tgtEl>
                                        <p:attrNameLst>
                                          <p:attrName>ppt_h</p:attrName>
                                        </p:attrNameLst>
                                      </p:cBhvr>
                                      <p:tavLst>
                                        <p:tav tm="0">
                                          <p:val>
                                            <p:fltVal val="0"/>
                                          </p:val>
                                        </p:tav>
                                        <p:tav tm="100000">
                                          <p:val>
                                            <p:strVal val="#ppt_h"/>
                                          </p:val>
                                        </p:tav>
                                      </p:tavLst>
                                    </p:anim>
                                    <p:animEffect transition="in" filter="fade">
                                      <p:cBhvr>
                                        <p:cTn id="18" dur="500"/>
                                        <p:tgtEl>
                                          <p:spTgt spid="13"/>
                                        </p:tgtEl>
                                      </p:cBhvr>
                                    </p:animEffect>
                                    <p:anim calcmode="lin" valueType="num">
                                      <p:cBhvr>
                                        <p:cTn id="19" dur="500" fill="hold"/>
                                        <p:tgtEl>
                                          <p:spTgt spid="13"/>
                                        </p:tgtEl>
                                        <p:attrNameLst>
                                          <p:attrName>ppt_x</p:attrName>
                                        </p:attrNameLst>
                                      </p:cBhvr>
                                      <p:tavLst>
                                        <p:tav tm="0">
                                          <p:val>
                                            <p:fltVal val="0.5"/>
                                          </p:val>
                                        </p:tav>
                                        <p:tav tm="100000">
                                          <p:val>
                                            <p:strVal val="#ppt_x"/>
                                          </p:val>
                                        </p:tav>
                                      </p:tavLst>
                                    </p:anim>
                                    <p:anim calcmode="lin" valueType="num">
                                      <p:cBhvr>
                                        <p:cTn id="20" dur="500" fill="hold"/>
                                        <p:tgtEl>
                                          <p:spTgt spid="13"/>
                                        </p:tgtEl>
                                        <p:attrNameLst>
                                          <p:attrName>ppt_y</p:attrName>
                                        </p:attrNameLst>
                                      </p:cBhvr>
                                      <p:tavLst>
                                        <p:tav tm="0">
                                          <p:val>
                                            <p:fltVal val="0.5"/>
                                          </p:val>
                                        </p:tav>
                                        <p:tav tm="100000">
                                          <p:val>
                                            <p:strVal val="#ppt_y"/>
                                          </p:val>
                                        </p:tav>
                                      </p:tavLst>
                                    </p:anim>
                                  </p:childTnLst>
                                </p:cTn>
                              </p:par>
                            </p:childTnLst>
                          </p:cTn>
                        </p:par>
                        <p:par>
                          <p:cTn id="21" fill="hold">
                            <p:stCondLst>
                              <p:cond delay="3800"/>
                            </p:stCondLst>
                            <p:childTnLst>
                              <p:par>
                                <p:cTn id="22" presetID="45" presetClass="entr" presetSubtype="0" fill="hold" nodeType="afterEffect">
                                  <p:stCondLst>
                                    <p:cond delay="0"/>
                                  </p:stCondLst>
                                  <p:childTnLst>
                                    <p:set>
                                      <p:cBhvr>
                                        <p:cTn id="23" dur="1" fill="hold">
                                          <p:stCondLst>
                                            <p:cond delay="0"/>
                                          </p:stCondLst>
                                        </p:cTn>
                                        <p:tgtEl>
                                          <p:spTgt spid="2052"/>
                                        </p:tgtEl>
                                        <p:attrNameLst>
                                          <p:attrName>style.visibility</p:attrName>
                                        </p:attrNameLst>
                                      </p:cBhvr>
                                      <p:to>
                                        <p:strVal val="visible"/>
                                      </p:to>
                                    </p:set>
                                    <p:animEffect transition="in" filter="fade">
                                      <p:cBhvr>
                                        <p:cTn id="24" dur="1400"/>
                                        <p:tgtEl>
                                          <p:spTgt spid="2052"/>
                                        </p:tgtEl>
                                      </p:cBhvr>
                                    </p:animEffect>
                                    <p:anim calcmode="lin" valueType="num">
                                      <p:cBhvr>
                                        <p:cTn id="25" dur="1400" fill="hold"/>
                                        <p:tgtEl>
                                          <p:spTgt spid="2052"/>
                                        </p:tgtEl>
                                        <p:attrNameLst>
                                          <p:attrName>ppt_w</p:attrName>
                                        </p:attrNameLst>
                                      </p:cBhvr>
                                      <p:tavLst>
                                        <p:tav tm="0" fmla="#ppt_w*sin(2.5*pi*$)">
                                          <p:val>
                                            <p:fltVal val="0"/>
                                          </p:val>
                                        </p:tav>
                                        <p:tav tm="100000">
                                          <p:val>
                                            <p:fltVal val="1"/>
                                          </p:val>
                                        </p:tav>
                                      </p:tavLst>
                                    </p:anim>
                                    <p:anim calcmode="lin" valueType="num">
                                      <p:cBhvr>
                                        <p:cTn id="26" dur="1400" fill="hold"/>
                                        <p:tgtEl>
                                          <p:spTgt spid="2052"/>
                                        </p:tgtEl>
                                        <p:attrNameLst>
                                          <p:attrName>ppt_h</p:attrName>
                                        </p:attrNameLst>
                                      </p:cBhvr>
                                      <p:tavLst>
                                        <p:tav tm="0">
                                          <p:val>
                                            <p:strVal val="#ppt_h"/>
                                          </p:val>
                                        </p:tav>
                                        <p:tav tm="100000">
                                          <p:val>
                                            <p:strVal val="#ppt_h"/>
                                          </p:val>
                                        </p:tav>
                                      </p:tavLst>
                                    </p:anim>
                                  </p:childTnLst>
                                </p:cTn>
                              </p:par>
                              <p:par>
                                <p:cTn id="27" presetID="53" presetClass="entr" presetSubtype="528" fill="hold" grpId="0" nodeType="withEffect">
                                  <p:stCondLst>
                                    <p:cond delay="0"/>
                                  </p:stCondLst>
                                  <p:childTnLst>
                                    <p:set>
                                      <p:cBhvr>
                                        <p:cTn id="28" dur="1" fill="hold">
                                          <p:stCondLst>
                                            <p:cond delay="0"/>
                                          </p:stCondLst>
                                        </p:cTn>
                                        <p:tgtEl>
                                          <p:spTgt spid="2"/>
                                        </p:tgtEl>
                                        <p:attrNameLst>
                                          <p:attrName>style.visibility</p:attrName>
                                        </p:attrNameLst>
                                      </p:cBhvr>
                                      <p:to>
                                        <p:strVal val="visible"/>
                                      </p:to>
                                    </p:set>
                                    <p:anim calcmode="lin" valueType="num">
                                      <p:cBhvr>
                                        <p:cTn id="29" dur="500" fill="hold"/>
                                        <p:tgtEl>
                                          <p:spTgt spid="2"/>
                                        </p:tgtEl>
                                        <p:attrNameLst>
                                          <p:attrName>ppt_w</p:attrName>
                                        </p:attrNameLst>
                                      </p:cBhvr>
                                      <p:tavLst>
                                        <p:tav tm="0">
                                          <p:val>
                                            <p:fltVal val="0"/>
                                          </p:val>
                                        </p:tav>
                                        <p:tav tm="100000">
                                          <p:val>
                                            <p:strVal val="#ppt_w"/>
                                          </p:val>
                                        </p:tav>
                                      </p:tavLst>
                                    </p:anim>
                                    <p:anim calcmode="lin" valueType="num">
                                      <p:cBhvr>
                                        <p:cTn id="30" dur="500" fill="hold"/>
                                        <p:tgtEl>
                                          <p:spTgt spid="2"/>
                                        </p:tgtEl>
                                        <p:attrNameLst>
                                          <p:attrName>ppt_h</p:attrName>
                                        </p:attrNameLst>
                                      </p:cBhvr>
                                      <p:tavLst>
                                        <p:tav tm="0">
                                          <p:val>
                                            <p:fltVal val="0"/>
                                          </p:val>
                                        </p:tav>
                                        <p:tav tm="100000">
                                          <p:val>
                                            <p:strVal val="#ppt_h"/>
                                          </p:val>
                                        </p:tav>
                                      </p:tavLst>
                                    </p:anim>
                                    <p:animEffect transition="in" filter="fade">
                                      <p:cBhvr>
                                        <p:cTn id="31" dur="500"/>
                                        <p:tgtEl>
                                          <p:spTgt spid="2"/>
                                        </p:tgtEl>
                                      </p:cBhvr>
                                    </p:animEffect>
                                    <p:anim calcmode="lin" valueType="num">
                                      <p:cBhvr>
                                        <p:cTn id="32" dur="500" fill="hold"/>
                                        <p:tgtEl>
                                          <p:spTgt spid="2"/>
                                        </p:tgtEl>
                                        <p:attrNameLst>
                                          <p:attrName>ppt_x</p:attrName>
                                        </p:attrNameLst>
                                      </p:cBhvr>
                                      <p:tavLst>
                                        <p:tav tm="0">
                                          <p:val>
                                            <p:fltVal val="0.5"/>
                                          </p:val>
                                        </p:tav>
                                        <p:tav tm="100000">
                                          <p:val>
                                            <p:strVal val="#ppt_x"/>
                                          </p:val>
                                        </p:tav>
                                      </p:tavLst>
                                    </p:anim>
                                    <p:anim calcmode="lin" valueType="num">
                                      <p:cBhvr>
                                        <p:cTn id="33" dur="500" fill="hold"/>
                                        <p:tgtEl>
                                          <p:spTgt spid="2"/>
                                        </p:tgtEl>
                                        <p:attrNameLst>
                                          <p:attrName>ppt_y</p:attrName>
                                        </p:attrNameLst>
                                      </p:cBhvr>
                                      <p:tavLst>
                                        <p:tav tm="0">
                                          <p:val>
                                            <p:fltVal val="0.5"/>
                                          </p:val>
                                        </p:tav>
                                        <p:tav tm="100000">
                                          <p:val>
                                            <p:strVal val="#ppt_y"/>
                                          </p:val>
                                        </p:tav>
                                      </p:tavLst>
                                    </p:anim>
                                  </p:childTnLst>
                                </p:cTn>
                              </p:par>
                            </p:childTnLst>
                          </p:cTn>
                        </p:par>
                        <p:par>
                          <p:cTn id="34" fill="hold">
                            <p:stCondLst>
                              <p:cond delay="5200"/>
                            </p:stCondLst>
                            <p:childTnLst>
                              <p:par>
                                <p:cTn id="35" presetID="31" presetClass="entr" presetSubtype="0" fill="hold" nodeType="afterEffect">
                                  <p:stCondLst>
                                    <p:cond delay="0"/>
                                  </p:stCondLst>
                                  <p:childTnLst>
                                    <p:set>
                                      <p:cBhvr>
                                        <p:cTn id="36" dur="1" fill="hold">
                                          <p:stCondLst>
                                            <p:cond delay="0"/>
                                          </p:stCondLst>
                                        </p:cTn>
                                        <p:tgtEl>
                                          <p:spTgt spid="2054"/>
                                        </p:tgtEl>
                                        <p:attrNameLst>
                                          <p:attrName>style.visibility</p:attrName>
                                        </p:attrNameLst>
                                      </p:cBhvr>
                                      <p:to>
                                        <p:strVal val="visible"/>
                                      </p:to>
                                    </p:set>
                                    <p:anim calcmode="lin" valueType="num">
                                      <p:cBhvr>
                                        <p:cTn id="37" dur="1000" fill="hold"/>
                                        <p:tgtEl>
                                          <p:spTgt spid="2054"/>
                                        </p:tgtEl>
                                        <p:attrNameLst>
                                          <p:attrName>ppt_w</p:attrName>
                                        </p:attrNameLst>
                                      </p:cBhvr>
                                      <p:tavLst>
                                        <p:tav tm="0">
                                          <p:val>
                                            <p:fltVal val="0"/>
                                          </p:val>
                                        </p:tav>
                                        <p:tav tm="100000">
                                          <p:val>
                                            <p:strVal val="#ppt_w"/>
                                          </p:val>
                                        </p:tav>
                                      </p:tavLst>
                                    </p:anim>
                                    <p:anim calcmode="lin" valueType="num">
                                      <p:cBhvr>
                                        <p:cTn id="38" dur="1000" fill="hold"/>
                                        <p:tgtEl>
                                          <p:spTgt spid="2054"/>
                                        </p:tgtEl>
                                        <p:attrNameLst>
                                          <p:attrName>ppt_h</p:attrName>
                                        </p:attrNameLst>
                                      </p:cBhvr>
                                      <p:tavLst>
                                        <p:tav tm="0">
                                          <p:val>
                                            <p:fltVal val="0"/>
                                          </p:val>
                                        </p:tav>
                                        <p:tav tm="100000">
                                          <p:val>
                                            <p:strVal val="#ppt_h"/>
                                          </p:val>
                                        </p:tav>
                                      </p:tavLst>
                                    </p:anim>
                                    <p:anim calcmode="lin" valueType="num">
                                      <p:cBhvr>
                                        <p:cTn id="39" dur="1000" fill="hold"/>
                                        <p:tgtEl>
                                          <p:spTgt spid="2054"/>
                                        </p:tgtEl>
                                        <p:attrNameLst>
                                          <p:attrName>style.rotation</p:attrName>
                                        </p:attrNameLst>
                                      </p:cBhvr>
                                      <p:tavLst>
                                        <p:tav tm="0">
                                          <p:val>
                                            <p:fltVal val="90"/>
                                          </p:val>
                                        </p:tav>
                                        <p:tav tm="100000">
                                          <p:val>
                                            <p:fltVal val="0"/>
                                          </p:val>
                                        </p:tav>
                                      </p:tavLst>
                                    </p:anim>
                                    <p:animEffect transition="in" filter="fade">
                                      <p:cBhvr>
                                        <p:cTn id="40" dur="1000"/>
                                        <p:tgtEl>
                                          <p:spTgt spid="2054"/>
                                        </p:tgtEl>
                                      </p:cBhvr>
                                    </p:animEffect>
                                  </p:childTnLst>
                                </p:cTn>
                              </p:par>
                              <p:par>
                                <p:cTn id="41" presetID="53" presetClass="entr" presetSubtype="528" fill="hold" grpId="0" nodeType="withEffect">
                                  <p:stCondLst>
                                    <p:cond delay="0"/>
                                  </p:stCondLst>
                                  <p:childTnLst>
                                    <p:set>
                                      <p:cBhvr>
                                        <p:cTn id="42" dur="1" fill="hold">
                                          <p:stCondLst>
                                            <p:cond delay="0"/>
                                          </p:stCondLst>
                                        </p:cTn>
                                        <p:tgtEl>
                                          <p:spTgt spid="3"/>
                                        </p:tgtEl>
                                        <p:attrNameLst>
                                          <p:attrName>style.visibility</p:attrName>
                                        </p:attrNameLst>
                                      </p:cBhvr>
                                      <p:to>
                                        <p:strVal val="visible"/>
                                      </p:to>
                                    </p:set>
                                    <p:anim calcmode="lin" valueType="num">
                                      <p:cBhvr>
                                        <p:cTn id="43" dur="500" fill="hold"/>
                                        <p:tgtEl>
                                          <p:spTgt spid="3"/>
                                        </p:tgtEl>
                                        <p:attrNameLst>
                                          <p:attrName>ppt_w</p:attrName>
                                        </p:attrNameLst>
                                      </p:cBhvr>
                                      <p:tavLst>
                                        <p:tav tm="0">
                                          <p:val>
                                            <p:fltVal val="0"/>
                                          </p:val>
                                        </p:tav>
                                        <p:tav tm="100000">
                                          <p:val>
                                            <p:strVal val="#ppt_w"/>
                                          </p:val>
                                        </p:tav>
                                      </p:tavLst>
                                    </p:anim>
                                    <p:anim calcmode="lin" valueType="num">
                                      <p:cBhvr>
                                        <p:cTn id="44" dur="500" fill="hold"/>
                                        <p:tgtEl>
                                          <p:spTgt spid="3"/>
                                        </p:tgtEl>
                                        <p:attrNameLst>
                                          <p:attrName>ppt_h</p:attrName>
                                        </p:attrNameLst>
                                      </p:cBhvr>
                                      <p:tavLst>
                                        <p:tav tm="0">
                                          <p:val>
                                            <p:fltVal val="0"/>
                                          </p:val>
                                        </p:tav>
                                        <p:tav tm="100000">
                                          <p:val>
                                            <p:strVal val="#ppt_h"/>
                                          </p:val>
                                        </p:tav>
                                      </p:tavLst>
                                    </p:anim>
                                    <p:animEffect transition="in" filter="fade">
                                      <p:cBhvr>
                                        <p:cTn id="45" dur="500"/>
                                        <p:tgtEl>
                                          <p:spTgt spid="3"/>
                                        </p:tgtEl>
                                      </p:cBhvr>
                                    </p:animEffect>
                                    <p:anim calcmode="lin" valueType="num">
                                      <p:cBhvr>
                                        <p:cTn id="46" dur="500" fill="hold"/>
                                        <p:tgtEl>
                                          <p:spTgt spid="3"/>
                                        </p:tgtEl>
                                        <p:attrNameLst>
                                          <p:attrName>ppt_x</p:attrName>
                                        </p:attrNameLst>
                                      </p:cBhvr>
                                      <p:tavLst>
                                        <p:tav tm="0">
                                          <p:val>
                                            <p:fltVal val="0.5"/>
                                          </p:val>
                                        </p:tav>
                                        <p:tav tm="100000">
                                          <p:val>
                                            <p:strVal val="#ppt_x"/>
                                          </p:val>
                                        </p:tav>
                                      </p:tavLst>
                                    </p:anim>
                                    <p:anim calcmode="lin" valueType="num">
                                      <p:cBhvr>
                                        <p:cTn id="47" dur="500" fill="hold"/>
                                        <p:tgtEl>
                                          <p:spTgt spid="3"/>
                                        </p:tgtEl>
                                        <p:attrNameLst>
                                          <p:attrName>ppt_y</p:attrName>
                                        </p:attrNameLst>
                                      </p:cBhvr>
                                      <p:tavLst>
                                        <p:tav tm="0">
                                          <p:val>
                                            <p:fltVal val="0.5"/>
                                          </p:val>
                                        </p:tav>
                                        <p:tav tm="100000">
                                          <p:val>
                                            <p:strVal val="#ppt_y"/>
                                          </p:val>
                                        </p:tav>
                                      </p:tavLst>
                                    </p:anim>
                                  </p:childTnLst>
                                </p:cTn>
                              </p:par>
                            </p:childTnLst>
                          </p:cTn>
                        </p:par>
                        <p:par>
                          <p:cTn id="48" fill="hold">
                            <p:stCondLst>
                              <p:cond delay="6200"/>
                            </p:stCondLst>
                            <p:childTnLst>
                              <p:par>
                                <p:cTn id="49" presetID="45" presetClass="entr" presetSubtype="0" fill="hold" nodeType="afterEffect">
                                  <p:stCondLst>
                                    <p:cond delay="0"/>
                                  </p:stCondLst>
                                  <p:childTnLst>
                                    <p:set>
                                      <p:cBhvr>
                                        <p:cTn id="50" dur="1" fill="hold">
                                          <p:stCondLst>
                                            <p:cond delay="0"/>
                                          </p:stCondLst>
                                        </p:cTn>
                                        <p:tgtEl>
                                          <p:spTgt spid="2056"/>
                                        </p:tgtEl>
                                        <p:attrNameLst>
                                          <p:attrName>style.visibility</p:attrName>
                                        </p:attrNameLst>
                                      </p:cBhvr>
                                      <p:to>
                                        <p:strVal val="visible"/>
                                      </p:to>
                                    </p:set>
                                    <p:animEffect transition="in" filter="fade">
                                      <p:cBhvr>
                                        <p:cTn id="51" dur="1400"/>
                                        <p:tgtEl>
                                          <p:spTgt spid="2056"/>
                                        </p:tgtEl>
                                      </p:cBhvr>
                                    </p:animEffect>
                                    <p:anim calcmode="lin" valueType="num">
                                      <p:cBhvr>
                                        <p:cTn id="52" dur="1400" fill="hold"/>
                                        <p:tgtEl>
                                          <p:spTgt spid="2056"/>
                                        </p:tgtEl>
                                        <p:attrNameLst>
                                          <p:attrName>ppt_w</p:attrName>
                                        </p:attrNameLst>
                                      </p:cBhvr>
                                      <p:tavLst>
                                        <p:tav tm="0" fmla="#ppt_w*sin(2.5*pi*$)">
                                          <p:val>
                                            <p:fltVal val="0"/>
                                          </p:val>
                                        </p:tav>
                                        <p:tav tm="100000">
                                          <p:val>
                                            <p:fltVal val="1"/>
                                          </p:val>
                                        </p:tav>
                                      </p:tavLst>
                                    </p:anim>
                                    <p:anim calcmode="lin" valueType="num">
                                      <p:cBhvr>
                                        <p:cTn id="53" dur="1400" fill="hold"/>
                                        <p:tgtEl>
                                          <p:spTgt spid="2056"/>
                                        </p:tgtEl>
                                        <p:attrNameLst>
                                          <p:attrName>ppt_h</p:attrName>
                                        </p:attrNameLst>
                                      </p:cBhvr>
                                      <p:tavLst>
                                        <p:tav tm="0">
                                          <p:val>
                                            <p:strVal val="#ppt_h"/>
                                          </p:val>
                                        </p:tav>
                                        <p:tav tm="100000">
                                          <p:val>
                                            <p:strVal val="#ppt_h"/>
                                          </p:val>
                                        </p:tav>
                                      </p:tavLst>
                                    </p:anim>
                                  </p:childTnLst>
                                </p:cTn>
                              </p:par>
                              <p:par>
                                <p:cTn id="54" presetID="53" presetClass="entr" presetSubtype="528" fill="hold" grpId="0" nodeType="withEffect">
                                  <p:stCondLst>
                                    <p:cond delay="0"/>
                                  </p:stCondLst>
                                  <p:childTnLst>
                                    <p:set>
                                      <p:cBhvr>
                                        <p:cTn id="55" dur="1" fill="hold">
                                          <p:stCondLst>
                                            <p:cond delay="0"/>
                                          </p:stCondLst>
                                        </p:cTn>
                                        <p:tgtEl>
                                          <p:spTgt spid="15"/>
                                        </p:tgtEl>
                                        <p:attrNameLst>
                                          <p:attrName>style.visibility</p:attrName>
                                        </p:attrNameLst>
                                      </p:cBhvr>
                                      <p:to>
                                        <p:strVal val="visible"/>
                                      </p:to>
                                    </p:set>
                                    <p:anim calcmode="lin" valueType="num">
                                      <p:cBhvr>
                                        <p:cTn id="56" dur="500" fill="hold"/>
                                        <p:tgtEl>
                                          <p:spTgt spid="15"/>
                                        </p:tgtEl>
                                        <p:attrNameLst>
                                          <p:attrName>ppt_w</p:attrName>
                                        </p:attrNameLst>
                                      </p:cBhvr>
                                      <p:tavLst>
                                        <p:tav tm="0">
                                          <p:val>
                                            <p:fltVal val="0"/>
                                          </p:val>
                                        </p:tav>
                                        <p:tav tm="100000">
                                          <p:val>
                                            <p:strVal val="#ppt_w"/>
                                          </p:val>
                                        </p:tav>
                                      </p:tavLst>
                                    </p:anim>
                                    <p:anim calcmode="lin" valueType="num">
                                      <p:cBhvr>
                                        <p:cTn id="57" dur="500" fill="hold"/>
                                        <p:tgtEl>
                                          <p:spTgt spid="15"/>
                                        </p:tgtEl>
                                        <p:attrNameLst>
                                          <p:attrName>ppt_h</p:attrName>
                                        </p:attrNameLst>
                                      </p:cBhvr>
                                      <p:tavLst>
                                        <p:tav tm="0">
                                          <p:val>
                                            <p:fltVal val="0"/>
                                          </p:val>
                                        </p:tav>
                                        <p:tav tm="100000">
                                          <p:val>
                                            <p:strVal val="#ppt_h"/>
                                          </p:val>
                                        </p:tav>
                                      </p:tavLst>
                                    </p:anim>
                                    <p:animEffect transition="in" filter="fade">
                                      <p:cBhvr>
                                        <p:cTn id="58" dur="500"/>
                                        <p:tgtEl>
                                          <p:spTgt spid="15"/>
                                        </p:tgtEl>
                                      </p:cBhvr>
                                    </p:animEffect>
                                    <p:anim calcmode="lin" valueType="num">
                                      <p:cBhvr>
                                        <p:cTn id="59" dur="500" fill="hold"/>
                                        <p:tgtEl>
                                          <p:spTgt spid="15"/>
                                        </p:tgtEl>
                                        <p:attrNameLst>
                                          <p:attrName>ppt_x</p:attrName>
                                        </p:attrNameLst>
                                      </p:cBhvr>
                                      <p:tavLst>
                                        <p:tav tm="0">
                                          <p:val>
                                            <p:fltVal val="0.5"/>
                                          </p:val>
                                        </p:tav>
                                        <p:tav tm="100000">
                                          <p:val>
                                            <p:strVal val="#ppt_x"/>
                                          </p:val>
                                        </p:tav>
                                      </p:tavLst>
                                    </p:anim>
                                    <p:anim calcmode="lin" valueType="num">
                                      <p:cBhvr>
                                        <p:cTn id="60" dur="500" fill="hold"/>
                                        <p:tgtEl>
                                          <p:spTgt spid="15"/>
                                        </p:tgtEl>
                                        <p:attrNameLst>
                                          <p:attrName>ppt_y</p:attrName>
                                        </p:attrNameLst>
                                      </p:cBhvr>
                                      <p:tavLst>
                                        <p:tav tm="0">
                                          <p:val>
                                            <p:fltVal val="0.5"/>
                                          </p:val>
                                        </p:tav>
                                        <p:tav tm="100000">
                                          <p:val>
                                            <p:strVal val="#ppt_y"/>
                                          </p:val>
                                        </p:tav>
                                      </p:tavLst>
                                    </p:anim>
                                  </p:childTnLst>
                                </p:cTn>
                              </p:par>
                            </p:childTnLst>
                          </p:cTn>
                        </p:par>
                        <p:par>
                          <p:cTn id="61" fill="hold">
                            <p:stCondLst>
                              <p:cond delay="7600"/>
                            </p:stCondLst>
                            <p:childTnLst>
                              <p:par>
                                <p:cTn id="62" presetID="31" presetClass="entr" presetSubtype="0" fill="hold" nodeType="afterEffect">
                                  <p:stCondLst>
                                    <p:cond delay="0"/>
                                  </p:stCondLst>
                                  <p:childTnLst>
                                    <p:set>
                                      <p:cBhvr>
                                        <p:cTn id="63" dur="1" fill="hold">
                                          <p:stCondLst>
                                            <p:cond delay="0"/>
                                          </p:stCondLst>
                                        </p:cTn>
                                        <p:tgtEl>
                                          <p:spTgt spid="2058"/>
                                        </p:tgtEl>
                                        <p:attrNameLst>
                                          <p:attrName>style.visibility</p:attrName>
                                        </p:attrNameLst>
                                      </p:cBhvr>
                                      <p:to>
                                        <p:strVal val="visible"/>
                                      </p:to>
                                    </p:set>
                                    <p:anim calcmode="lin" valueType="num">
                                      <p:cBhvr>
                                        <p:cTn id="64" dur="1000" fill="hold"/>
                                        <p:tgtEl>
                                          <p:spTgt spid="2058"/>
                                        </p:tgtEl>
                                        <p:attrNameLst>
                                          <p:attrName>ppt_w</p:attrName>
                                        </p:attrNameLst>
                                      </p:cBhvr>
                                      <p:tavLst>
                                        <p:tav tm="0">
                                          <p:val>
                                            <p:fltVal val="0"/>
                                          </p:val>
                                        </p:tav>
                                        <p:tav tm="100000">
                                          <p:val>
                                            <p:strVal val="#ppt_w"/>
                                          </p:val>
                                        </p:tav>
                                      </p:tavLst>
                                    </p:anim>
                                    <p:anim calcmode="lin" valueType="num">
                                      <p:cBhvr>
                                        <p:cTn id="65" dur="1000" fill="hold"/>
                                        <p:tgtEl>
                                          <p:spTgt spid="2058"/>
                                        </p:tgtEl>
                                        <p:attrNameLst>
                                          <p:attrName>ppt_h</p:attrName>
                                        </p:attrNameLst>
                                      </p:cBhvr>
                                      <p:tavLst>
                                        <p:tav tm="0">
                                          <p:val>
                                            <p:fltVal val="0"/>
                                          </p:val>
                                        </p:tav>
                                        <p:tav tm="100000">
                                          <p:val>
                                            <p:strVal val="#ppt_h"/>
                                          </p:val>
                                        </p:tav>
                                      </p:tavLst>
                                    </p:anim>
                                    <p:anim calcmode="lin" valueType="num">
                                      <p:cBhvr>
                                        <p:cTn id="66" dur="1000" fill="hold"/>
                                        <p:tgtEl>
                                          <p:spTgt spid="2058"/>
                                        </p:tgtEl>
                                        <p:attrNameLst>
                                          <p:attrName>style.rotation</p:attrName>
                                        </p:attrNameLst>
                                      </p:cBhvr>
                                      <p:tavLst>
                                        <p:tav tm="0">
                                          <p:val>
                                            <p:fltVal val="90"/>
                                          </p:val>
                                        </p:tav>
                                        <p:tav tm="100000">
                                          <p:val>
                                            <p:fltVal val="0"/>
                                          </p:val>
                                        </p:tav>
                                      </p:tavLst>
                                    </p:anim>
                                    <p:animEffect transition="in" filter="fade">
                                      <p:cBhvr>
                                        <p:cTn id="67" dur="1000"/>
                                        <p:tgtEl>
                                          <p:spTgt spid="2058"/>
                                        </p:tgtEl>
                                      </p:cBhvr>
                                    </p:animEffect>
                                  </p:childTnLst>
                                </p:cTn>
                              </p:par>
                            </p:childTnLst>
                          </p:cTn>
                        </p:par>
                        <p:par>
                          <p:cTn id="68" fill="hold">
                            <p:stCondLst>
                              <p:cond delay="8600"/>
                            </p:stCondLst>
                            <p:childTnLst>
                              <p:par>
                                <p:cTn id="69" presetID="45" presetClass="entr" presetSubtype="0" fill="hold" nodeType="afterEffect">
                                  <p:stCondLst>
                                    <p:cond delay="0"/>
                                  </p:stCondLst>
                                  <p:childTnLst>
                                    <p:set>
                                      <p:cBhvr>
                                        <p:cTn id="70" dur="1" fill="hold">
                                          <p:stCondLst>
                                            <p:cond delay="0"/>
                                          </p:stCondLst>
                                        </p:cTn>
                                        <p:tgtEl>
                                          <p:spTgt spid="2060"/>
                                        </p:tgtEl>
                                        <p:attrNameLst>
                                          <p:attrName>style.visibility</p:attrName>
                                        </p:attrNameLst>
                                      </p:cBhvr>
                                      <p:to>
                                        <p:strVal val="visible"/>
                                      </p:to>
                                    </p:set>
                                    <p:animEffect transition="in" filter="fade">
                                      <p:cBhvr>
                                        <p:cTn id="71" dur="1600"/>
                                        <p:tgtEl>
                                          <p:spTgt spid="2060"/>
                                        </p:tgtEl>
                                      </p:cBhvr>
                                    </p:animEffect>
                                    <p:anim calcmode="lin" valueType="num">
                                      <p:cBhvr>
                                        <p:cTn id="72" dur="1600" fill="hold"/>
                                        <p:tgtEl>
                                          <p:spTgt spid="2060"/>
                                        </p:tgtEl>
                                        <p:attrNameLst>
                                          <p:attrName>ppt_w</p:attrName>
                                        </p:attrNameLst>
                                      </p:cBhvr>
                                      <p:tavLst>
                                        <p:tav tm="0" fmla="#ppt_w*sin(2.5*pi*$)">
                                          <p:val>
                                            <p:fltVal val="0"/>
                                          </p:val>
                                        </p:tav>
                                        <p:tav tm="100000">
                                          <p:val>
                                            <p:fltVal val="1"/>
                                          </p:val>
                                        </p:tav>
                                      </p:tavLst>
                                    </p:anim>
                                    <p:anim calcmode="lin" valueType="num">
                                      <p:cBhvr>
                                        <p:cTn id="73" dur="1600" fill="hold"/>
                                        <p:tgtEl>
                                          <p:spTgt spid="2060"/>
                                        </p:tgtEl>
                                        <p:attrNameLst>
                                          <p:attrName>ppt_h</p:attrName>
                                        </p:attrNameLst>
                                      </p:cBhvr>
                                      <p:tavLst>
                                        <p:tav tm="0">
                                          <p:val>
                                            <p:strVal val="#ppt_h"/>
                                          </p:val>
                                        </p:tav>
                                        <p:tav tm="100000">
                                          <p:val>
                                            <p:strVal val="#ppt_h"/>
                                          </p:val>
                                        </p:tav>
                                      </p:tavLst>
                                    </p:anim>
                                  </p:childTnLst>
                                </p:cTn>
                              </p:par>
                              <p:par>
                                <p:cTn id="74" presetID="53" presetClass="entr" presetSubtype="528" fill="hold" grpId="0" nodeType="withEffect">
                                  <p:stCondLst>
                                    <p:cond delay="0"/>
                                  </p:stCondLst>
                                  <p:childTnLst>
                                    <p:set>
                                      <p:cBhvr>
                                        <p:cTn id="75" dur="1" fill="hold">
                                          <p:stCondLst>
                                            <p:cond delay="0"/>
                                          </p:stCondLst>
                                        </p:cTn>
                                        <p:tgtEl>
                                          <p:spTgt spid="4"/>
                                        </p:tgtEl>
                                        <p:attrNameLst>
                                          <p:attrName>style.visibility</p:attrName>
                                        </p:attrNameLst>
                                      </p:cBhvr>
                                      <p:to>
                                        <p:strVal val="visible"/>
                                      </p:to>
                                    </p:set>
                                    <p:anim calcmode="lin" valueType="num">
                                      <p:cBhvr>
                                        <p:cTn id="76" dur="500" fill="hold"/>
                                        <p:tgtEl>
                                          <p:spTgt spid="4"/>
                                        </p:tgtEl>
                                        <p:attrNameLst>
                                          <p:attrName>ppt_w</p:attrName>
                                        </p:attrNameLst>
                                      </p:cBhvr>
                                      <p:tavLst>
                                        <p:tav tm="0">
                                          <p:val>
                                            <p:fltVal val="0"/>
                                          </p:val>
                                        </p:tav>
                                        <p:tav tm="100000">
                                          <p:val>
                                            <p:strVal val="#ppt_w"/>
                                          </p:val>
                                        </p:tav>
                                      </p:tavLst>
                                    </p:anim>
                                    <p:anim calcmode="lin" valueType="num">
                                      <p:cBhvr>
                                        <p:cTn id="77" dur="500" fill="hold"/>
                                        <p:tgtEl>
                                          <p:spTgt spid="4"/>
                                        </p:tgtEl>
                                        <p:attrNameLst>
                                          <p:attrName>ppt_h</p:attrName>
                                        </p:attrNameLst>
                                      </p:cBhvr>
                                      <p:tavLst>
                                        <p:tav tm="0">
                                          <p:val>
                                            <p:fltVal val="0"/>
                                          </p:val>
                                        </p:tav>
                                        <p:tav tm="100000">
                                          <p:val>
                                            <p:strVal val="#ppt_h"/>
                                          </p:val>
                                        </p:tav>
                                      </p:tavLst>
                                    </p:anim>
                                    <p:animEffect transition="in" filter="fade">
                                      <p:cBhvr>
                                        <p:cTn id="78" dur="500"/>
                                        <p:tgtEl>
                                          <p:spTgt spid="4"/>
                                        </p:tgtEl>
                                      </p:cBhvr>
                                    </p:animEffect>
                                    <p:anim calcmode="lin" valueType="num">
                                      <p:cBhvr>
                                        <p:cTn id="79" dur="500" fill="hold"/>
                                        <p:tgtEl>
                                          <p:spTgt spid="4"/>
                                        </p:tgtEl>
                                        <p:attrNameLst>
                                          <p:attrName>ppt_x</p:attrName>
                                        </p:attrNameLst>
                                      </p:cBhvr>
                                      <p:tavLst>
                                        <p:tav tm="0">
                                          <p:val>
                                            <p:fltVal val="0.5"/>
                                          </p:val>
                                        </p:tav>
                                        <p:tav tm="100000">
                                          <p:val>
                                            <p:strVal val="#ppt_x"/>
                                          </p:val>
                                        </p:tav>
                                      </p:tavLst>
                                    </p:anim>
                                    <p:anim calcmode="lin" valueType="num">
                                      <p:cBhvr>
                                        <p:cTn id="80" dur="500" fill="hold"/>
                                        <p:tgtEl>
                                          <p:spTgt spid="4"/>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2" grpId="0"/>
      <p:bldP spid="3" grpId="0"/>
      <p:bldP spid="4" grpId="0"/>
      <p:bldP spid="13" grpId="0"/>
      <p:bldP spid="15" grpId="0"/>
    </p:bldLst>
  </p:timing>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5" name="4 CuadroTexto"/>
          <p:cNvSpPr txBox="1"/>
          <p:nvPr/>
        </p:nvSpPr>
        <p:spPr>
          <a:xfrm>
            <a:off x="389286" y="1234955"/>
            <a:ext cx="8662949" cy="2677656"/>
          </a:xfrm>
          <a:prstGeom prst="rect">
            <a:avLst/>
          </a:prstGeom>
          <a:noFill/>
        </p:spPr>
        <p:txBody>
          <a:bodyPr wrap="none" rtlCol="0">
            <a:spAutoFit/>
            <a:scene3d>
              <a:camera prst="orthographicFront"/>
              <a:lightRig rig="flat" dir="t">
                <a:rot lat="0" lon="0" rev="18900000"/>
              </a:lightRig>
            </a:scene3d>
            <a:sp3d extrusionH="31750" contourW="6350" prstMaterial="powder">
              <a:bevelT w="19050" h="19050" prst="angle"/>
              <a:contourClr>
                <a:schemeClr val="accent3">
                  <a:tint val="100000"/>
                  <a:shade val="100000"/>
                  <a:satMod val="100000"/>
                  <a:hueMod val="100000"/>
                </a:schemeClr>
              </a:contourClr>
            </a:sp3d>
          </a:bodyPr>
          <a:lstStyle/>
          <a:p>
            <a:r>
              <a:rPr lang="es-AR" sz="2400" b="1" dirty="0" smtClean="0">
                <a:ln/>
                <a:solidFill>
                  <a:schemeClr val="accent3"/>
                </a:solidFill>
                <a:latin typeface="Alex Brush" pitchFamily="2" charset="0"/>
              </a:rPr>
              <a:t>Música:</a:t>
            </a:r>
          </a:p>
          <a:p>
            <a:r>
              <a:rPr lang="es-AR" sz="2400" b="1" dirty="0">
                <a:ln/>
                <a:solidFill>
                  <a:schemeClr val="accent3"/>
                </a:solidFill>
                <a:latin typeface="Alex Brush" pitchFamily="2" charset="0"/>
              </a:rPr>
              <a:t>	</a:t>
            </a:r>
            <a:r>
              <a:rPr lang="es-AR" sz="2400" b="1" dirty="0" smtClean="0">
                <a:ln/>
                <a:solidFill>
                  <a:schemeClr val="accent3"/>
                </a:solidFill>
                <a:latin typeface="Alex Brush" pitchFamily="2" charset="0"/>
              </a:rPr>
              <a:t>Chile…………….. Tierra  adentro  – </a:t>
            </a:r>
            <a:r>
              <a:rPr lang="es-AR" sz="2400" b="1" dirty="0" err="1" smtClean="0">
                <a:ln/>
                <a:solidFill>
                  <a:schemeClr val="accent3"/>
                </a:solidFill>
                <a:latin typeface="Alex Brush" pitchFamily="2" charset="0"/>
              </a:rPr>
              <a:t>Bordemar</a:t>
            </a:r>
            <a:r>
              <a:rPr lang="es-AR" sz="2400" b="1" dirty="0" smtClean="0">
                <a:ln/>
                <a:solidFill>
                  <a:schemeClr val="accent3"/>
                </a:solidFill>
                <a:latin typeface="Alex Brush" pitchFamily="2" charset="0"/>
              </a:rPr>
              <a:t>  (Cueca)</a:t>
            </a:r>
          </a:p>
          <a:p>
            <a:r>
              <a:rPr lang="es-AR" sz="2400" b="1" dirty="0">
                <a:ln/>
                <a:solidFill>
                  <a:schemeClr val="accent3"/>
                </a:solidFill>
                <a:latin typeface="Alex Brush" pitchFamily="2" charset="0"/>
              </a:rPr>
              <a:t>	</a:t>
            </a:r>
            <a:r>
              <a:rPr lang="es-AR" sz="2400" b="1" dirty="0" smtClean="0">
                <a:ln/>
                <a:solidFill>
                  <a:schemeClr val="accent3"/>
                </a:solidFill>
                <a:latin typeface="Alex Brush" pitchFamily="2" charset="0"/>
              </a:rPr>
              <a:t>Colombia…….…A  Calerito  - Hermanos Garzón Duarte  (Bambuco)</a:t>
            </a:r>
          </a:p>
          <a:p>
            <a:r>
              <a:rPr lang="es-AR" sz="2400" b="1" dirty="0" smtClean="0">
                <a:ln/>
                <a:solidFill>
                  <a:schemeClr val="accent3"/>
                </a:solidFill>
                <a:latin typeface="Alex Brush" pitchFamily="2" charset="0"/>
              </a:rPr>
              <a:t>	Ecuador………...El  Ponchito   -  Manta  (San Juanito)</a:t>
            </a:r>
          </a:p>
          <a:p>
            <a:endParaRPr lang="es-AR" sz="2400" b="1" dirty="0">
              <a:ln/>
              <a:solidFill>
                <a:schemeClr val="accent3"/>
              </a:solidFill>
              <a:latin typeface="Alex Brush" pitchFamily="2" charset="0"/>
            </a:endParaRPr>
          </a:p>
          <a:p>
            <a:r>
              <a:rPr lang="es-AR" sz="2400" b="1" dirty="0">
                <a:ln/>
                <a:solidFill>
                  <a:schemeClr val="accent3"/>
                </a:solidFill>
                <a:latin typeface="Alex Brush" pitchFamily="2" charset="0"/>
              </a:rPr>
              <a:t>Imágenes: </a:t>
            </a:r>
          </a:p>
          <a:p>
            <a:r>
              <a:rPr lang="es-AR" sz="2400" b="1" dirty="0">
                <a:ln/>
                <a:solidFill>
                  <a:schemeClr val="accent3"/>
                </a:solidFill>
                <a:latin typeface="Alex Brush" pitchFamily="2" charset="0"/>
              </a:rPr>
              <a:t>	</a:t>
            </a:r>
            <a:r>
              <a:rPr lang="es-AR" sz="2400" b="1" dirty="0" smtClean="0">
                <a:ln/>
                <a:solidFill>
                  <a:schemeClr val="accent3"/>
                </a:solidFill>
                <a:latin typeface="Alex Brush" pitchFamily="2" charset="0"/>
              </a:rPr>
              <a:t>de  Internet</a:t>
            </a:r>
            <a:endParaRPr lang="es-AR" sz="2400" b="1" dirty="0">
              <a:ln/>
              <a:solidFill>
                <a:schemeClr val="accent3"/>
              </a:solidFill>
              <a:latin typeface="Alex Brush" pitchFamily="2" charset="0"/>
            </a:endParaRPr>
          </a:p>
        </p:txBody>
      </p:sp>
      <p:sp>
        <p:nvSpPr>
          <p:cNvPr id="4" name="3 CuadroTexto"/>
          <p:cNvSpPr txBox="1"/>
          <p:nvPr/>
        </p:nvSpPr>
        <p:spPr>
          <a:xfrm>
            <a:off x="3350496" y="1601537"/>
            <a:ext cx="2436886" cy="1938992"/>
          </a:xfrm>
          <a:prstGeom prst="rect">
            <a:avLst/>
          </a:prstGeom>
          <a:noFill/>
        </p:spPr>
        <p:txBody>
          <a:bodyPr wrap="none" rtlCol="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es-AR" sz="120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Alex Brush" pitchFamily="2" charset="0"/>
              </a:rPr>
              <a:t>Fin </a:t>
            </a:r>
          </a:p>
        </p:txBody>
      </p:sp>
      <p:sp>
        <p:nvSpPr>
          <p:cNvPr id="6" name="5 CuadroTexto"/>
          <p:cNvSpPr txBox="1"/>
          <p:nvPr/>
        </p:nvSpPr>
        <p:spPr>
          <a:xfrm>
            <a:off x="6359250" y="4083918"/>
            <a:ext cx="1786066" cy="646331"/>
          </a:xfrm>
          <a:prstGeom prst="rect">
            <a:avLst/>
          </a:prstGeom>
          <a:noFill/>
        </p:spPr>
        <p:txBody>
          <a:bodyPr wrap="none" rtlCol="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es-AR" sz="36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Alex Brush" pitchFamily="2" charset="0"/>
              </a:rPr>
              <a:t>P</a:t>
            </a:r>
            <a:r>
              <a:rPr lang="es-AR" sz="36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Alex Brush" pitchFamily="2" charset="0"/>
              </a:rPr>
              <a:t>arte  2</a:t>
            </a:r>
            <a:endParaRPr lang="es-AR" sz="36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Alex Brush" pitchFamily="2" charset="0"/>
            </a:endParaRPr>
          </a:p>
        </p:txBody>
      </p:sp>
      <p:sp>
        <p:nvSpPr>
          <p:cNvPr id="7" name="6 CuadroTexto"/>
          <p:cNvSpPr txBox="1"/>
          <p:nvPr/>
        </p:nvSpPr>
        <p:spPr>
          <a:xfrm rot="18883918">
            <a:off x="8183523" y="4597287"/>
            <a:ext cx="1021433" cy="369332"/>
          </a:xfrm>
          <a:prstGeom prst="rect">
            <a:avLst/>
          </a:prstGeom>
          <a:noFill/>
        </p:spPr>
        <p:txBody>
          <a:bodyPr wrap="none" rtlCol="0">
            <a:spAutoFit/>
          </a:bodyPr>
          <a:lstStyle/>
          <a:p>
            <a:pPr algn="ctr"/>
            <a:r>
              <a:rPr lang="es-AR" dirty="0" err="1" smtClean="0">
                <a:solidFill>
                  <a:schemeClr val="bg1"/>
                </a:solidFill>
                <a:latin typeface="Alex Brush" pitchFamily="2" charset="0"/>
              </a:rPr>
              <a:t>RaúlTM</a:t>
            </a:r>
            <a:endParaRPr lang="es-AR" dirty="0" smtClean="0">
              <a:solidFill>
                <a:schemeClr val="bg1"/>
              </a:solidFill>
              <a:latin typeface="Alex Brush" pitchFamily="2" charset="0"/>
            </a:endParaRPr>
          </a:p>
        </p:txBody>
      </p:sp>
    </p:spTree>
    <p:extLst>
      <p:ext uri="{BB962C8B-B14F-4D97-AF65-F5344CB8AC3E}">
        <p14:creationId xmlns:p14="http://schemas.microsoft.com/office/powerpoint/2010/main" val="15753612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ntr" presetSubtype="0" fill="hold" grpId="0" nodeType="withEffect">
                                  <p:stCondLst>
                                    <p:cond delay="0"/>
                                  </p:stCondLst>
                                  <p:iterate type="lt">
                                    <p:tmPct val="10000"/>
                                  </p:iterate>
                                  <p:childTnLst>
                                    <p:set>
                                      <p:cBhvr>
                                        <p:cTn id="6" dur="1" fill="hold">
                                          <p:stCondLst>
                                            <p:cond delay="0"/>
                                          </p:stCondLst>
                                        </p:cTn>
                                        <p:tgtEl>
                                          <p:spTgt spid="5"/>
                                        </p:tgtEl>
                                        <p:attrNameLst>
                                          <p:attrName>style.visibility</p:attrName>
                                        </p:attrNameLst>
                                      </p:cBhvr>
                                      <p:to>
                                        <p:strVal val="visible"/>
                                      </p:to>
                                    </p:set>
                                    <p:animEffect transition="in" filter="wipe(down)">
                                      <p:cBhvr>
                                        <p:cTn id="7" dur="290">
                                          <p:stCondLst>
                                            <p:cond delay="0"/>
                                          </p:stCondLst>
                                        </p:cTn>
                                        <p:tgtEl>
                                          <p:spTgt spid="5"/>
                                        </p:tgtEl>
                                      </p:cBhvr>
                                    </p:animEffect>
                                    <p:anim calcmode="lin" valueType="num">
                                      <p:cBhvr>
                                        <p:cTn id="8" dur="911" tmFilter="0,0; 0.14,0.36; 0.43,0.73; 0.71,0.91; 1.0,1.0">
                                          <p:stCondLst>
                                            <p:cond delay="0"/>
                                          </p:stCondLst>
                                        </p:cTn>
                                        <p:tgtEl>
                                          <p:spTgt spid="5"/>
                                        </p:tgtEl>
                                        <p:attrNameLst>
                                          <p:attrName>ppt_x</p:attrName>
                                        </p:attrNameLst>
                                      </p:cBhvr>
                                      <p:tavLst>
                                        <p:tav tm="0">
                                          <p:val>
                                            <p:strVal val="#ppt_x-0.25"/>
                                          </p:val>
                                        </p:tav>
                                        <p:tav tm="100000">
                                          <p:val>
                                            <p:strVal val="#ppt_x"/>
                                          </p:val>
                                        </p:tav>
                                      </p:tavLst>
                                    </p:anim>
                                    <p:anim calcmode="lin" valueType="num">
                                      <p:cBhvr>
                                        <p:cTn id="9" dur="332" tmFilter="0.0,0.0; 0.25,0.07; 0.50,0.2; 0.75,0.467; 1.0,1.0">
                                          <p:stCondLst>
                                            <p:cond delay="0"/>
                                          </p:stCondLst>
                                        </p:cTn>
                                        <p:tgtEl>
                                          <p:spTgt spid="5"/>
                                        </p:tgtEl>
                                        <p:attrNameLst>
                                          <p:attrName>ppt_y</p:attrName>
                                        </p:attrNameLst>
                                      </p:cBhvr>
                                      <p:tavLst>
                                        <p:tav tm="0" fmla="#ppt_y-sin(pi*$)/3">
                                          <p:val>
                                            <p:fltVal val="0.5"/>
                                          </p:val>
                                        </p:tav>
                                        <p:tav tm="100000">
                                          <p:val>
                                            <p:fltVal val="1"/>
                                          </p:val>
                                        </p:tav>
                                      </p:tavLst>
                                    </p:anim>
                                    <p:anim calcmode="lin" valueType="num">
                                      <p:cBhvr>
                                        <p:cTn id="10" dur="332" tmFilter="0, 0; 0.125,0.2665; 0.25,0.4; 0.375,0.465; 0.5,0.5;  0.625,0.535; 0.75,0.6; 0.875,0.7335; 1,1">
                                          <p:stCondLst>
                                            <p:cond delay="332"/>
                                          </p:stCondLst>
                                        </p:cTn>
                                        <p:tgtEl>
                                          <p:spTgt spid="5"/>
                                        </p:tgtEl>
                                        <p:attrNameLst>
                                          <p:attrName>ppt_y</p:attrName>
                                        </p:attrNameLst>
                                      </p:cBhvr>
                                      <p:tavLst>
                                        <p:tav tm="0" fmla="#ppt_y-sin(pi*$)/9">
                                          <p:val>
                                            <p:fltVal val="0"/>
                                          </p:val>
                                        </p:tav>
                                        <p:tav tm="100000">
                                          <p:val>
                                            <p:fltVal val="1"/>
                                          </p:val>
                                        </p:tav>
                                      </p:tavLst>
                                    </p:anim>
                                    <p:anim calcmode="lin" valueType="num">
                                      <p:cBhvr>
                                        <p:cTn id="11" dur="166" tmFilter="0, 0; 0.125,0.2665; 0.25,0.4; 0.375,0.465; 0.5,0.5;  0.625,0.535; 0.75,0.6; 0.875,0.7335; 1,1">
                                          <p:stCondLst>
                                            <p:cond delay="662"/>
                                          </p:stCondLst>
                                        </p:cTn>
                                        <p:tgtEl>
                                          <p:spTgt spid="5"/>
                                        </p:tgtEl>
                                        <p:attrNameLst>
                                          <p:attrName>ppt_y</p:attrName>
                                        </p:attrNameLst>
                                      </p:cBhvr>
                                      <p:tavLst>
                                        <p:tav tm="0" fmla="#ppt_y-sin(pi*$)/27">
                                          <p:val>
                                            <p:fltVal val="0"/>
                                          </p:val>
                                        </p:tav>
                                        <p:tav tm="100000">
                                          <p:val>
                                            <p:fltVal val="1"/>
                                          </p:val>
                                        </p:tav>
                                      </p:tavLst>
                                    </p:anim>
                                    <p:anim calcmode="lin" valueType="num">
                                      <p:cBhvr>
                                        <p:cTn id="12" dur="82" tmFilter="0, 0; 0.125,0.2665; 0.25,0.4; 0.375,0.465; 0.5,0.5;  0.625,0.535; 0.75,0.6; 0.875,0.7335; 1,1">
                                          <p:stCondLst>
                                            <p:cond delay="828"/>
                                          </p:stCondLst>
                                        </p:cTn>
                                        <p:tgtEl>
                                          <p:spTgt spid="5"/>
                                        </p:tgtEl>
                                        <p:attrNameLst>
                                          <p:attrName>ppt_y</p:attrName>
                                        </p:attrNameLst>
                                      </p:cBhvr>
                                      <p:tavLst>
                                        <p:tav tm="0" fmla="#ppt_y-sin(pi*$)/81">
                                          <p:val>
                                            <p:fltVal val="0"/>
                                          </p:val>
                                        </p:tav>
                                        <p:tav tm="100000">
                                          <p:val>
                                            <p:fltVal val="1"/>
                                          </p:val>
                                        </p:tav>
                                      </p:tavLst>
                                    </p:anim>
                                    <p:animScale>
                                      <p:cBhvr>
                                        <p:cTn id="13" dur="13">
                                          <p:stCondLst>
                                            <p:cond delay="325"/>
                                          </p:stCondLst>
                                        </p:cTn>
                                        <p:tgtEl>
                                          <p:spTgt spid="5"/>
                                        </p:tgtEl>
                                      </p:cBhvr>
                                      <p:to x="100000" y="60000"/>
                                    </p:animScale>
                                    <p:animScale>
                                      <p:cBhvr>
                                        <p:cTn id="14" dur="83" decel="50000">
                                          <p:stCondLst>
                                            <p:cond delay="338"/>
                                          </p:stCondLst>
                                        </p:cTn>
                                        <p:tgtEl>
                                          <p:spTgt spid="5"/>
                                        </p:tgtEl>
                                      </p:cBhvr>
                                      <p:to x="100000" y="100000"/>
                                    </p:animScale>
                                    <p:animScale>
                                      <p:cBhvr>
                                        <p:cTn id="15" dur="13">
                                          <p:stCondLst>
                                            <p:cond delay="656"/>
                                          </p:stCondLst>
                                        </p:cTn>
                                        <p:tgtEl>
                                          <p:spTgt spid="5"/>
                                        </p:tgtEl>
                                      </p:cBhvr>
                                      <p:to x="100000" y="80000"/>
                                    </p:animScale>
                                    <p:animScale>
                                      <p:cBhvr>
                                        <p:cTn id="16" dur="83" decel="50000">
                                          <p:stCondLst>
                                            <p:cond delay="669"/>
                                          </p:stCondLst>
                                        </p:cTn>
                                        <p:tgtEl>
                                          <p:spTgt spid="5"/>
                                        </p:tgtEl>
                                      </p:cBhvr>
                                      <p:to x="100000" y="100000"/>
                                    </p:animScale>
                                    <p:animScale>
                                      <p:cBhvr>
                                        <p:cTn id="17" dur="13">
                                          <p:stCondLst>
                                            <p:cond delay="821"/>
                                          </p:stCondLst>
                                        </p:cTn>
                                        <p:tgtEl>
                                          <p:spTgt spid="5"/>
                                        </p:tgtEl>
                                      </p:cBhvr>
                                      <p:to x="100000" y="90000"/>
                                    </p:animScale>
                                    <p:animScale>
                                      <p:cBhvr>
                                        <p:cTn id="18" dur="83" decel="50000">
                                          <p:stCondLst>
                                            <p:cond delay="834"/>
                                          </p:stCondLst>
                                        </p:cTn>
                                        <p:tgtEl>
                                          <p:spTgt spid="5"/>
                                        </p:tgtEl>
                                      </p:cBhvr>
                                      <p:to x="100000" y="100000"/>
                                    </p:animScale>
                                    <p:animScale>
                                      <p:cBhvr>
                                        <p:cTn id="19" dur="13">
                                          <p:stCondLst>
                                            <p:cond delay="904"/>
                                          </p:stCondLst>
                                        </p:cTn>
                                        <p:tgtEl>
                                          <p:spTgt spid="5"/>
                                        </p:tgtEl>
                                      </p:cBhvr>
                                      <p:to x="100000" y="95000"/>
                                    </p:animScale>
                                    <p:animScale>
                                      <p:cBhvr>
                                        <p:cTn id="20" dur="83" decel="50000">
                                          <p:stCondLst>
                                            <p:cond delay="917"/>
                                          </p:stCondLst>
                                        </p:cTn>
                                        <p:tgtEl>
                                          <p:spTgt spid="5"/>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10" presetClass="exit" presetSubtype="0" fill="hold" grpId="1" nodeType="clickEffect">
                                  <p:stCondLst>
                                    <p:cond delay="0"/>
                                  </p:stCondLst>
                                  <p:iterate type="lt">
                                    <p:tmPct val="0"/>
                                  </p:iterate>
                                  <p:childTnLst>
                                    <p:animEffect transition="out" filter="fade">
                                      <p:cBhvr>
                                        <p:cTn id="24" dur="500"/>
                                        <p:tgtEl>
                                          <p:spTgt spid="5"/>
                                        </p:tgtEl>
                                      </p:cBhvr>
                                    </p:animEffect>
                                    <p:set>
                                      <p:cBhvr>
                                        <p:cTn id="25" dur="1" fill="hold">
                                          <p:stCondLst>
                                            <p:cond delay="499"/>
                                          </p:stCondLst>
                                        </p:cTn>
                                        <p:tgtEl>
                                          <p:spTgt spid="5"/>
                                        </p:tgtEl>
                                        <p:attrNameLst>
                                          <p:attrName>style.visibility</p:attrName>
                                        </p:attrNameLst>
                                      </p:cBhvr>
                                      <p:to>
                                        <p:strVal val="hidden"/>
                                      </p:to>
                                    </p:set>
                                  </p:childTnLst>
                                </p:cTn>
                              </p:par>
                            </p:childTnLst>
                          </p:cTn>
                        </p:par>
                        <p:par>
                          <p:cTn id="26" fill="hold">
                            <p:stCondLst>
                              <p:cond delay="500"/>
                            </p:stCondLst>
                            <p:childTnLst>
                              <p:par>
                                <p:cTn id="27" presetID="55" presetClass="entr" presetSubtype="0" fill="hold" grpId="0" nodeType="afterEffect">
                                  <p:stCondLst>
                                    <p:cond delay="0"/>
                                  </p:stCondLst>
                                  <p:childTnLst>
                                    <p:set>
                                      <p:cBhvr>
                                        <p:cTn id="28" dur="1" fill="hold">
                                          <p:stCondLst>
                                            <p:cond delay="0"/>
                                          </p:stCondLst>
                                        </p:cTn>
                                        <p:tgtEl>
                                          <p:spTgt spid="4"/>
                                        </p:tgtEl>
                                        <p:attrNameLst>
                                          <p:attrName>style.visibility</p:attrName>
                                        </p:attrNameLst>
                                      </p:cBhvr>
                                      <p:to>
                                        <p:strVal val="visible"/>
                                      </p:to>
                                    </p:set>
                                    <p:anim calcmode="lin" valueType="num">
                                      <p:cBhvr>
                                        <p:cTn id="29" dur="1000" fill="hold"/>
                                        <p:tgtEl>
                                          <p:spTgt spid="4"/>
                                        </p:tgtEl>
                                        <p:attrNameLst>
                                          <p:attrName>ppt_w</p:attrName>
                                        </p:attrNameLst>
                                      </p:cBhvr>
                                      <p:tavLst>
                                        <p:tav tm="0">
                                          <p:val>
                                            <p:strVal val="#ppt_w*0.70"/>
                                          </p:val>
                                        </p:tav>
                                        <p:tav tm="100000">
                                          <p:val>
                                            <p:strVal val="#ppt_w"/>
                                          </p:val>
                                        </p:tav>
                                      </p:tavLst>
                                    </p:anim>
                                    <p:anim calcmode="lin" valueType="num">
                                      <p:cBhvr>
                                        <p:cTn id="30" dur="1000" fill="hold"/>
                                        <p:tgtEl>
                                          <p:spTgt spid="4"/>
                                        </p:tgtEl>
                                        <p:attrNameLst>
                                          <p:attrName>ppt_h</p:attrName>
                                        </p:attrNameLst>
                                      </p:cBhvr>
                                      <p:tavLst>
                                        <p:tav tm="0">
                                          <p:val>
                                            <p:strVal val="#ppt_h"/>
                                          </p:val>
                                        </p:tav>
                                        <p:tav tm="100000">
                                          <p:val>
                                            <p:strVal val="#ppt_h"/>
                                          </p:val>
                                        </p:tav>
                                      </p:tavLst>
                                    </p:anim>
                                    <p:animEffect transition="in" filter="fade">
                                      <p:cBhvr>
                                        <p:cTn id="31" dur="1000"/>
                                        <p:tgtEl>
                                          <p:spTgt spid="4"/>
                                        </p:tgtEl>
                                      </p:cBhvr>
                                    </p:animEffect>
                                  </p:childTnLst>
                                </p:cTn>
                              </p:par>
                            </p:childTnLst>
                          </p:cTn>
                        </p:par>
                        <p:par>
                          <p:cTn id="32" fill="hold">
                            <p:stCondLst>
                              <p:cond delay="1500"/>
                            </p:stCondLst>
                            <p:childTnLst>
                              <p:par>
                                <p:cTn id="33" presetID="53" presetClass="entr" presetSubtype="16" fill="hold" grpId="0" nodeType="afterEffect">
                                  <p:stCondLst>
                                    <p:cond delay="0"/>
                                  </p:stCondLst>
                                  <p:childTnLst>
                                    <p:set>
                                      <p:cBhvr>
                                        <p:cTn id="34" dur="1" fill="hold">
                                          <p:stCondLst>
                                            <p:cond delay="0"/>
                                          </p:stCondLst>
                                        </p:cTn>
                                        <p:tgtEl>
                                          <p:spTgt spid="6"/>
                                        </p:tgtEl>
                                        <p:attrNameLst>
                                          <p:attrName>style.visibility</p:attrName>
                                        </p:attrNameLst>
                                      </p:cBhvr>
                                      <p:to>
                                        <p:strVal val="visible"/>
                                      </p:to>
                                    </p:set>
                                    <p:anim calcmode="lin" valueType="num">
                                      <p:cBhvr>
                                        <p:cTn id="35" dur="2000" fill="hold"/>
                                        <p:tgtEl>
                                          <p:spTgt spid="6"/>
                                        </p:tgtEl>
                                        <p:attrNameLst>
                                          <p:attrName>ppt_w</p:attrName>
                                        </p:attrNameLst>
                                      </p:cBhvr>
                                      <p:tavLst>
                                        <p:tav tm="0">
                                          <p:val>
                                            <p:fltVal val="0"/>
                                          </p:val>
                                        </p:tav>
                                        <p:tav tm="100000">
                                          <p:val>
                                            <p:strVal val="#ppt_w"/>
                                          </p:val>
                                        </p:tav>
                                      </p:tavLst>
                                    </p:anim>
                                    <p:anim calcmode="lin" valueType="num">
                                      <p:cBhvr>
                                        <p:cTn id="36" dur="2000" fill="hold"/>
                                        <p:tgtEl>
                                          <p:spTgt spid="6"/>
                                        </p:tgtEl>
                                        <p:attrNameLst>
                                          <p:attrName>ppt_h</p:attrName>
                                        </p:attrNameLst>
                                      </p:cBhvr>
                                      <p:tavLst>
                                        <p:tav tm="0">
                                          <p:val>
                                            <p:fltVal val="0"/>
                                          </p:val>
                                        </p:tav>
                                        <p:tav tm="100000">
                                          <p:val>
                                            <p:strVal val="#ppt_h"/>
                                          </p:val>
                                        </p:tav>
                                      </p:tavLst>
                                    </p:anim>
                                    <p:animEffect transition="in" filter="fade">
                                      <p:cBhvr>
                                        <p:cTn id="37"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P spid="4" grpId="0"/>
      <p:bldP spid="6" grpId="0"/>
    </p:bldLst>
  </p:timing>
</p:sld>
</file>

<file path=ppt/slides/slide25.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200150"/>
            <a:ext cx="9144000" cy="17145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AR" smtClean="0">
              <a:solidFill>
                <a:srgbClr val="000000"/>
              </a:solidFill>
            </a:endParaRPr>
          </a:p>
        </p:txBody>
      </p:sp>
      <p:sp>
        <p:nvSpPr>
          <p:cNvPr id="4101" name="Rectangle 5"/>
          <p:cNvSpPr>
            <a:spLocks noChangeArrowheads="1"/>
          </p:cNvSpPr>
          <p:nvPr/>
        </p:nvSpPr>
        <p:spPr bwMode="auto">
          <a:xfrm>
            <a:off x="0" y="1371600"/>
            <a:ext cx="9144000" cy="37719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AR" smtClean="0">
              <a:solidFill>
                <a:srgbClr val="000000"/>
              </a:solidFill>
            </a:endParaRPr>
          </a:p>
        </p:txBody>
      </p:sp>
      <p:pic>
        <p:nvPicPr>
          <p:cNvPr id="4103" name="Picture 7" descr="logo_grande">
            <a:hlinkClick r:id="rId2"/>
          </p:cNvPr>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1981200" y="1"/>
            <a:ext cx="4876800" cy="1171575"/>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p:cNvSpPr txBox="1">
            <a:spLocks noChangeArrowheads="1"/>
          </p:cNvSpPr>
          <p:nvPr/>
        </p:nvSpPr>
        <p:spPr bwMode="auto">
          <a:xfrm>
            <a:off x="0" y="142875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sz="6000" b="1" smtClean="0">
                <a:solidFill>
                  <a:srgbClr val="000000"/>
                </a:solidFill>
                <a:latin typeface="Kristen ITC" pitchFamily="66" charset="0"/>
              </a:rPr>
              <a:t>¿Te ha gustado?</a:t>
            </a:r>
            <a:r>
              <a:rPr lang="es-ES" sz="4800" smtClean="0">
                <a:solidFill>
                  <a:srgbClr val="000000"/>
                </a:solidFill>
                <a:latin typeface="Kristen ITC" pitchFamily="66" charset="0"/>
              </a:rPr>
              <a:t> </a:t>
            </a:r>
            <a:br>
              <a:rPr lang="es-ES" sz="4800" smtClean="0">
                <a:solidFill>
                  <a:srgbClr val="000000"/>
                </a:solidFill>
                <a:latin typeface="Kristen ITC" pitchFamily="66" charset="0"/>
              </a:rPr>
            </a:br>
            <a:r>
              <a:rPr lang="es-ES" sz="4400" smtClean="0">
                <a:solidFill>
                  <a:srgbClr val="000000"/>
                </a:solidFill>
                <a:latin typeface="Kristen ITC" pitchFamily="66" charset="0"/>
              </a:rPr>
              <a:t>Puedes ver más entrando </a:t>
            </a:r>
            <a:br>
              <a:rPr lang="es-ES" sz="4400" smtClean="0">
                <a:solidFill>
                  <a:srgbClr val="000000"/>
                </a:solidFill>
                <a:latin typeface="Kristen ITC" pitchFamily="66" charset="0"/>
              </a:rPr>
            </a:br>
            <a:r>
              <a:rPr lang="es-ES" sz="4400" b="1" smtClean="0">
                <a:solidFill>
                  <a:srgbClr val="40F903"/>
                </a:solidFill>
                <a:latin typeface="Kristen ITC" pitchFamily="66" charset="0"/>
                <a:hlinkClick r:id="rId2"/>
              </a:rPr>
              <a:t>Aquí</a:t>
            </a:r>
            <a:endParaRPr lang="es-ES" sz="4400" b="1" smtClean="0">
              <a:solidFill>
                <a:srgbClr val="40F903"/>
              </a:solidFill>
              <a:latin typeface="Kristen ITC" pitchFamily="66" charset="0"/>
            </a:endParaRPr>
          </a:p>
        </p:txBody>
      </p:sp>
      <p:sp>
        <p:nvSpPr>
          <p:cNvPr id="4107" name="Text Box 11"/>
          <p:cNvSpPr txBox="1">
            <a:spLocks noChangeArrowheads="1"/>
          </p:cNvSpPr>
          <p:nvPr/>
        </p:nvSpPr>
        <p:spPr bwMode="auto">
          <a:xfrm>
            <a:off x="1143000" y="3543300"/>
            <a:ext cx="2667000" cy="1892826"/>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b="1" smtClean="0">
                <a:solidFill>
                  <a:srgbClr val="000000"/>
                </a:solidFill>
                <a:latin typeface="Kristen ITC" pitchFamily="66" charset="0"/>
              </a:rPr>
              <a:t>Además puedes recibir powerpoints en tu correo electrónico suscribiéndote aquí:</a:t>
            </a:r>
            <a:r>
              <a:rPr lang="es-ES_tradnl" b="1" smtClean="0">
                <a:solidFill>
                  <a:srgbClr val="0066FF"/>
                </a:solidFill>
              </a:rPr>
              <a:t> </a:t>
            </a:r>
          </a:p>
          <a:p>
            <a:pPr fontAlgn="base">
              <a:spcBef>
                <a:spcPct val="50000"/>
              </a:spcBef>
              <a:spcAft>
                <a:spcPct val="0"/>
              </a:spcAft>
            </a:pPr>
            <a:endParaRPr lang="es-ES" b="1" smtClean="0">
              <a:solidFill>
                <a:srgbClr val="0066FF"/>
              </a:solidFill>
            </a:endParaRPr>
          </a:p>
        </p:txBody>
      </p:sp>
      <p:pic>
        <p:nvPicPr>
          <p:cNvPr id="4106" name="Picture 10" descr="email">
            <a:hlinkClick r:id="rId4"/>
          </p:cNvPr>
          <p:cNvPicPr>
            <a:picLocks noChangeAspect="1" noChangeArrowheads="1"/>
          </p:cNvPicPr>
          <p:nvPr/>
        </p:nvPicPr>
        <p:blipFill>
          <a:blip r:embed="rId5">
            <a:extLst>
              <a:ext uri="{28A0092B-C50C-407E-A947-70E740481C1C}">
                <a14:useLocalDpi xmlns:a14="http://schemas.microsoft.com/office/drawing/2010/main"/>
              </a:ext>
            </a:extLst>
          </a:blip>
          <a:srcRect/>
          <a:stretch>
            <a:fillRect/>
          </a:stretch>
        </p:blipFill>
        <p:spPr bwMode="auto">
          <a:xfrm>
            <a:off x="5638800" y="3143250"/>
            <a:ext cx="2362200" cy="177165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descr="flechas-8"/>
          <p:cNvPicPr>
            <a:picLocks noChangeAspect="1" noChangeArrowheads="1"/>
          </p:cNvPicPr>
          <p:nvPr/>
        </p:nvPicPr>
        <p:blipFill>
          <a:blip r:embed="rId6" cstate="screen">
            <a:extLst>
              <a:ext uri="{28A0092B-C50C-407E-A947-70E740481C1C}">
                <a14:useLocalDpi xmlns:a14="http://schemas.microsoft.com/office/drawing/2010/main"/>
              </a:ext>
            </a:extLst>
          </a:blip>
          <a:srcRect/>
          <a:stretch>
            <a:fillRect/>
          </a:stretch>
        </p:blipFill>
        <p:spPr bwMode="auto">
          <a:xfrm>
            <a:off x="4038600" y="3657600"/>
            <a:ext cx="1219200" cy="74295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descr="facebook-icon">
            <a:hlinkClick r:id="rId7"/>
          </p:cNvPr>
          <p:cNvPicPr>
            <a:picLocks noChangeAspect="1" noChangeArrowheads="1"/>
          </p:cNvPicPr>
          <p:nvPr/>
        </p:nvPicPr>
        <p:blipFill>
          <a:blip r:embed="rId8" cstate="screen">
            <a:extLst>
              <a:ext uri="{28A0092B-C50C-407E-A947-70E740481C1C}">
                <a14:useLocalDpi xmlns:a14="http://schemas.microsoft.com/office/drawing/2010/main"/>
              </a:ext>
            </a:extLst>
          </a:blip>
          <a:srcRect/>
          <a:stretch>
            <a:fillRect/>
          </a:stretch>
        </p:blipFill>
        <p:spPr bwMode="auto">
          <a:xfrm>
            <a:off x="0" y="2228850"/>
            <a:ext cx="533400" cy="40005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descr="twitter-icon">
            <a:hlinkClick r:id="rId9"/>
          </p:cNvPr>
          <p:cNvPicPr>
            <a:picLocks noChangeAspect="1" noChangeArrowheads="1"/>
          </p:cNvPicPr>
          <p:nvPr/>
        </p:nvPicPr>
        <p:blipFill>
          <a:blip r:embed="rId10" cstate="screen">
            <a:extLst>
              <a:ext uri="{28A0092B-C50C-407E-A947-70E740481C1C}">
                <a14:useLocalDpi xmlns:a14="http://schemas.microsoft.com/office/drawing/2010/main"/>
              </a:ext>
            </a:extLst>
          </a:blip>
          <a:srcRect/>
          <a:stretch>
            <a:fillRect/>
          </a:stretch>
        </p:blipFill>
        <p:spPr bwMode="auto">
          <a:xfrm>
            <a:off x="0" y="2628900"/>
            <a:ext cx="533400" cy="40005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descr="Web-Google-plus-Metro-icon">
            <a:hlinkClick r:id="rId11"/>
          </p:cNvPr>
          <p:cNvPicPr>
            <a:picLocks noChangeAspect="1" noChangeArrowheads="1"/>
          </p:cNvPicPr>
          <p:nvPr/>
        </p:nvPicPr>
        <p:blipFill>
          <a:blip r:embed="rId12" cstate="screen">
            <a:extLst>
              <a:ext uri="{28A0092B-C50C-407E-A947-70E740481C1C}">
                <a14:useLocalDpi xmlns:a14="http://schemas.microsoft.com/office/drawing/2010/main"/>
              </a:ext>
            </a:extLst>
          </a:blip>
          <a:srcRect/>
          <a:stretch>
            <a:fillRect/>
          </a:stretch>
        </p:blipFill>
        <p:spPr bwMode="auto">
          <a:xfrm>
            <a:off x="0" y="3028950"/>
            <a:ext cx="533400" cy="40005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descr="vkontakte-256">
            <a:hlinkClick r:id="rId13"/>
          </p:cNvPr>
          <p:cNvPicPr>
            <a:picLocks noChangeAspect="1" noChangeArrowheads="1"/>
          </p:cNvPicPr>
          <p:nvPr/>
        </p:nvPicPr>
        <p:blipFill>
          <a:blip r:embed="rId14" cstate="screen">
            <a:extLst>
              <a:ext uri="{28A0092B-C50C-407E-A947-70E740481C1C}">
                <a14:useLocalDpi xmlns:a14="http://schemas.microsoft.com/office/drawing/2010/main"/>
              </a:ext>
            </a:extLst>
          </a:blip>
          <a:srcRect/>
          <a:stretch>
            <a:fillRect/>
          </a:stretch>
        </p:blipFill>
        <p:spPr bwMode="auto">
          <a:xfrm>
            <a:off x="0" y="3429000"/>
            <a:ext cx="533400" cy="40005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6568</TotalTime>
  <Words>2049</Words>
  <Application>Microsoft Office PowerPoint</Application>
  <PresentationFormat>Presentación en pantalla (16:9)</PresentationFormat>
  <Paragraphs>211</Paragraphs>
  <Slides>25</Slides>
  <Notes>6</Notes>
  <HiddenSlides>0</HiddenSlides>
  <MMClips>3</MMClips>
  <ScaleCrop>false</ScaleCrop>
  <HeadingPairs>
    <vt:vector size="6" baseType="variant">
      <vt:variant>
        <vt:lpstr>Fuentes usadas</vt:lpstr>
      </vt:variant>
      <vt:variant>
        <vt:i4>4</vt:i4>
      </vt:variant>
      <vt:variant>
        <vt:lpstr>Tema</vt:lpstr>
      </vt:variant>
      <vt:variant>
        <vt:i4>2</vt:i4>
      </vt:variant>
      <vt:variant>
        <vt:lpstr>Títulos de diapositiva</vt:lpstr>
      </vt:variant>
      <vt:variant>
        <vt:i4>25</vt:i4>
      </vt:variant>
    </vt:vector>
  </HeadingPairs>
  <TitlesOfParts>
    <vt:vector size="31" baseType="lpstr">
      <vt:lpstr>Arial</vt:lpstr>
      <vt:lpstr>Calibri</vt:lpstr>
      <vt:lpstr>Kristen ITC</vt:lpstr>
      <vt:lpstr>Alex Brush</vt:lpstr>
      <vt:lpstr>Tema de Office</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Raúl TM</dc:creator>
  <cp:lastModifiedBy>Raúl Tarulla</cp:lastModifiedBy>
  <cp:revision>377</cp:revision>
  <dcterms:created xsi:type="dcterms:W3CDTF">2015-03-17T13:34:18Z</dcterms:created>
  <dcterms:modified xsi:type="dcterms:W3CDTF">2015-05-09T16:47:18Z</dcterms:modified>
</cp:coreProperties>
</file>