
<file path=[Content_Types].xml><?xml version="1.0" encoding="utf-8"?>
<Types xmlns="http://schemas.openxmlformats.org/package/2006/content-types">
  <Default Extension="png" ContentType="image/png"/>
  <Default Extension="mp3" ContentType="audio/unknown"/>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2" r:id="rId2"/>
    <p:sldMasterId id="2147483674" r:id="rId3"/>
  </p:sldMasterIdLst>
  <p:notesMasterIdLst>
    <p:notesMasterId r:id="rId30"/>
  </p:notesMasterIdLst>
  <p:sldIdLst>
    <p:sldId id="314" r:id="rId4"/>
    <p:sldId id="299" r:id="rId5"/>
    <p:sldId id="306" r:id="rId6"/>
    <p:sldId id="307" r:id="rId7"/>
    <p:sldId id="308" r:id="rId8"/>
    <p:sldId id="309" r:id="rId9"/>
    <p:sldId id="310" r:id="rId10"/>
    <p:sldId id="311" r:id="rId11"/>
    <p:sldId id="312" r:id="rId12"/>
    <p:sldId id="313" r:id="rId13"/>
    <p:sldId id="305" r:id="rId14"/>
    <p:sldId id="283" r:id="rId15"/>
    <p:sldId id="286" r:id="rId16"/>
    <p:sldId id="290" r:id="rId17"/>
    <p:sldId id="302" r:id="rId18"/>
    <p:sldId id="287" r:id="rId19"/>
    <p:sldId id="291" r:id="rId20"/>
    <p:sldId id="289" r:id="rId21"/>
    <p:sldId id="293" r:id="rId22"/>
    <p:sldId id="294" r:id="rId23"/>
    <p:sldId id="295" r:id="rId24"/>
    <p:sldId id="303" r:id="rId25"/>
    <p:sldId id="296" r:id="rId26"/>
    <p:sldId id="297" r:id="rId27"/>
    <p:sldId id="304" r:id="rId28"/>
    <p:sldId id="315" r:id="rId29"/>
  </p:sldIdLst>
  <p:sldSz cx="9144000" cy="5143500" type="screen16x9"/>
  <p:notesSz cx="6858000" cy="9144000"/>
  <p:embeddedFontLst>
    <p:embeddedFont>
      <p:font typeface="Calibri" pitchFamily="34" charset="0"/>
      <p:regular r:id="rId31"/>
      <p:bold r:id="rId32"/>
      <p:italic r:id="rId33"/>
      <p:boldItalic r:id="rId34"/>
    </p:embeddedFont>
    <p:embeddedFont>
      <p:font typeface="Kristen ITC" pitchFamily="66" charset="0"/>
      <p:regular r:id="rId35"/>
    </p:embeddedFont>
    <p:embeddedFont>
      <p:font typeface="Alex Brush" pitchFamily="2" charset="0"/>
      <p:regular r:id="rId36"/>
    </p:embeddedFont>
  </p:embeddedFontLst>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zauF4VMUb/pOix/kjYX5A==" hashData="hgkluvQ2i60MiB5BKBUje379dZ4="/>
  <p:extLst>
    <p:ext uri="{521415D9-36F7-43E2-AB2F-B90AF26B5E84}">
      <p14:sectionLst xmlns:p14="http://schemas.microsoft.com/office/powerpoint/2010/main">
        <p14:section name="Sección predeterminada" id="{DD5A0237-93AE-435C-A7B0-E21D004BE7A8}">
          <p14:sldIdLst>
            <p14:sldId id="314"/>
            <p14:sldId id="299"/>
            <p14:sldId id="306"/>
            <p14:sldId id="307"/>
            <p14:sldId id="308"/>
            <p14:sldId id="309"/>
            <p14:sldId id="310"/>
            <p14:sldId id="311"/>
            <p14:sldId id="312"/>
            <p14:sldId id="313"/>
            <p14:sldId id="305"/>
            <p14:sldId id="283"/>
            <p14:sldId id="286"/>
            <p14:sldId id="290"/>
            <p14:sldId id="302"/>
            <p14:sldId id="287"/>
            <p14:sldId id="291"/>
            <p14:sldId id="289"/>
            <p14:sldId id="293"/>
            <p14:sldId id="294"/>
            <p14:sldId id="295"/>
            <p14:sldId id="303"/>
            <p14:sldId id="296"/>
            <p14:sldId id="297"/>
            <p14:sldId id="304"/>
            <p14:sldId id="315"/>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AF2D"/>
    <a:srgbClr val="E99909"/>
    <a:srgbClr val="FF7578"/>
    <a:srgbClr val="FF0000"/>
    <a:srgbClr val="18BE02"/>
    <a:srgbClr val="006600"/>
  </p:clrMru>
  <p:extLst>
    <p:ext uri="{E76CE94A-603C-4142-B9EB-6D1370010A27}">
      <p14:discardImageEditData xmlns:p14="http://schemas.microsoft.com/office/powerpoint/2010/main" val="1"/>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24" autoAdjust="0"/>
    <p:restoredTop sz="94660"/>
  </p:normalViewPr>
  <p:slideViewPr>
    <p:cSldViewPr>
      <p:cViewPr>
        <p:scale>
          <a:sx n="80" d="100"/>
          <a:sy n="80" d="100"/>
        </p:scale>
        <p:origin x="-228" y="-31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font" Target="fonts/font4.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font" Target="fonts/font3.fntdata"/><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font" Target="fonts/font2.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font" Target="fonts/font6.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1.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27E4E4-4042-4177-8C4C-8BEC23B75AFA}" type="datetimeFigureOut">
              <a:rPr lang="es-AR" smtClean="0"/>
              <a:t>09/05/2015</a:t>
            </a:fld>
            <a:endParaRPr lang="es-AR"/>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E6495C-C857-4495-8ADB-8495B30AF399}" type="slidenum">
              <a:rPr lang="es-AR" smtClean="0"/>
              <a:t>‹Nº›</a:t>
            </a:fld>
            <a:endParaRPr lang="es-AR"/>
          </a:p>
        </p:txBody>
      </p:sp>
    </p:spTree>
    <p:extLst>
      <p:ext uri="{BB962C8B-B14F-4D97-AF65-F5344CB8AC3E}">
        <p14:creationId xmlns:p14="http://schemas.microsoft.com/office/powerpoint/2010/main" val="3801692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solidFill>
                  <a:prstClr val="black"/>
                </a:solidFill>
              </a:rPr>
              <a:pPr/>
              <a:t>1</a:t>
            </a:fld>
            <a:endParaRPr lang="es-AR">
              <a:solidFill>
                <a:prstClr val="black"/>
              </a:solidFill>
            </a:endParaRPr>
          </a:p>
        </p:txBody>
      </p:sp>
    </p:spTree>
    <p:extLst>
      <p:ext uri="{BB962C8B-B14F-4D97-AF65-F5344CB8AC3E}">
        <p14:creationId xmlns:p14="http://schemas.microsoft.com/office/powerpoint/2010/main" val="3870047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3</a:t>
            </a:fld>
            <a:endParaRPr lang="es-AR"/>
          </a:p>
        </p:txBody>
      </p:sp>
    </p:spTree>
    <p:extLst>
      <p:ext uri="{BB962C8B-B14F-4D97-AF65-F5344CB8AC3E}">
        <p14:creationId xmlns:p14="http://schemas.microsoft.com/office/powerpoint/2010/main" val="34658106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10</a:t>
            </a:fld>
            <a:endParaRPr lang="es-AR"/>
          </a:p>
        </p:txBody>
      </p:sp>
    </p:spTree>
    <p:extLst>
      <p:ext uri="{BB962C8B-B14F-4D97-AF65-F5344CB8AC3E}">
        <p14:creationId xmlns:p14="http://schemas.microsoft.com/office/powerpoint/2010/main" val="930956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11</a:t>
            </a:fld>
            <a:endParaRPr lang="es-AR"/>
          </a:p>
        </p:txBody>
      </p:sp>
    </p:spTree>
    <p:extLst>
      <p:ext uri="{BB962C8B-B14F-4D97-AF65-F5344CB8AC3E}">
        <p14:creationId xmlns:p14="http://schemas.microsoft.com/office/powerpoint/2010/main" val="5815745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12</a:t>
            </a:fld>
            <a:endParaRPr lang="es-AR"/>
          </a:p>
        </p:txBody>
      </p:sp>
    </p:spTree>
    <p:extLst>
      <p:ext uri="{BB962C8B-B14F-4D97-AF65-F5344CB8AC3E}">
        <p14:creationId xmlns:p14="http://schemas.microsoft.com/office/powerpoint/2010/main" val="892247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18</a:t>
            </a:fld>
            <a:endParaRPr lang="es-AR"/>
          </a:p>
        </p:txBody>
      </p:sp>
    </p:spTree>
    <p:extLst>
      <p:ext uri="{BB962C8B-B14F-4D97-AF65-F5344CB8AC3E}">
        <p14:creationId xmlns:p14="http://schemas.microsoft.com/office/powerpoint/2010/main" val="17380401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19</a:t>
            </a:fld>
            <a:endParaRPr lang="es-AR"/>
          </a:p>
        </p:txBody>
      </p:sp>
    </p:spTree>
    <p:extLst>
      <p:ext uri="{BB962C8B-B14F-4D97-AF65-F5344CB8AC3E}">
        <p14:creationId xmlns:p14="http://schemas.microsoft.com/office/powerpoint/2010/main" val="892247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73521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365829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3238282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3019371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527360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3916601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1304626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1153410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863140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388695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16374127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solidFill>
                  <a:prstClr val="black">
                    <a:tint val="75000"/>
                  </a:prstClr>
                </a:solidFill>
              </a:rPr>
              <a:pPr/>
              <a:t>09/05/2015</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E1EBB9E-20C8-4320-850A-4006B503243E}"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530059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solidFill>
                  <a:prstClr val="black">
                    <a:tint val="75000"/>
                  </a:prstClr>
                </a:solidFill>
              </a:rPr>
              <a:pPr/>
              <a:t>09/05/2015</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E1EBB9E-20C8-4320-850A-4006B503243E}"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8486716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E5C3566-0805-460C-A8BD-4A55F57E7A5B}" type="datetimeFigureOut">
              <a:rPr lang="es-AR" smtClean="0">
                <a:solidFill>
                  <a:prstClr val="black">
                    <a:tint val="75000"/>
                  </a:prstClr>
                </a:solidFill>
              </a:rPr>
              <a:pPr/>
              <a:t>09/05/2015</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E1EBB9E-20C8-4320-850A-4006B503243E}"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205345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1E5C3566-0805-460C-A8BD-4A55F57E7A5B}" type="datetimeFigureOut">
              <a:rPr lang="es-AR" smtClean="0">
                <a:solidFill>
                  <a:prstClr val="black">
                    <a:tint val="75000"/>
                  </a:prstClr>
                </a:solidFill>
              </a:rPr>
              <a:pPr/>
              <a:t>09/05/2015</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9E1EBB9E-20C8-4320-850A-4006B503243E}"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0127585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1E5C3566-0805-460C-A8BD-4A55F57E7A5B}" type="datetimeFigureOut">
              <a:rPr lang="es-AR" smtClean="0">
                <a:solidFill>
                  <a:prstClr val="black">
                    <a:tint val="75000"/>
                  </a:prstClr>
                </a:solidFill>
              </a:rPr>
              <a:pPr/>
              <a:t>09/05/2015</a:t>
            </a:fld>
            <a:endParaRPr lang="es-AR">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AR">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9E1EBB9E-20C8-4320-850A-4006B503243E}"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6203416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1E5C3566-0805-460C-A8BD-4A55F57E7A5B}" type="datetimeFigureOut">
              <a:rPr lang="es-AR" smtClean="0">
                <a:solidFill>
                  <a:prstClr val="black">
                    <a:tint val="75000"/>
                  </a:prstClr>
                </a:solidFill>
              </a:rPr>
              <a:pPr/>
              <a:t>09/05/2015</a:t>
            </a:fld>
            <a:endParaRPr lang="es-AR">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AR">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9E1EBB9E-20C8-4320-850A-4006B503243E}"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41422868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E5C3566-0805-460C-A8BD-4A55F57E7A5B}" type="datetimeFigureOut">
              <a:rPr lang="es-AR" smtClean="0">
                <a:solidFill>
                  <a:prstClr val="black">
                    <a:tint val="75000"/>
                  </a:prstClr>
                </a:solidFill>
              </a:rPr>
              <a:pPr/>
              <a:t>09/05/2015</a:t>
            </a:fld>
            <a:endParaRPr lang="es-AR">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AR">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9E1EBB9E-20C8-4320-850A-4006B503243E}"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8474248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5C3566-0805-460C-A8BD-4A55F57E7A5B}" type="datetimeFigureOut">
              <a:rPr lang="es-AR" smtClean="0">
                <a:solidFill>
                  <a:prstClr val="black">
                    <a:tint val="75000"/>
                  </a:prstClr>
                </a:solidFill>
              </a:rPr>
              <a:pPr/>
              <a:t>09/05/2015</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9E1EBB9E-20C8-4320-850A-4006B503243E}"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9046132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5C3566-0805-460C-A8BD-4A55F57E7A5B}" type="datetimeFigureOut">
              <a:rPr lang="es-AR" smtClean="0">
                <a:solidFill>
                  <a:prstClr val="black">
                    <a:tint val="75000"/>
                  </a:prstClr>
                </a:solidFill>
              </a:rPr>
              <a:pPr/>
              <a:t>09/05/2015</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9E1EBB9E-20C8-4320-850A-4006B503243E}"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0824321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solidFill>
                  <a:prstClr val="black">
                    <a:tint val="75000"/>
                  </a:prstClr>
                </a:solidFill>
              </a:rPr>
              <a:pPr/>
              <a:t>09/05/2015</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E1EBB9E-20C8-4320-850A-4006B503243E}"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559669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solidFill>
                  <a:prstClr val="black">
                    <a:tint val="75000"/>
                  </a:prstClr>
                </a:solidFill>
              </a:rPr>
              <a:pPr/>
              <a:t>09/05/2015</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9E1EBB9E-20C8-4320-850A-4006B503243E}"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7129293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920173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E5C3566-0805-460C-A8BD-4A55F57E7A5B}" type="datetimeFigureOut">
              <a:rPr lang="es-AR" smtClean="0"/>
              <a:t>09/05/2015</a:t>
            </a:fld>
            <a:endParaRPr lang="es-AR"/>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1EBB9E-20C8-4320-850A-4006B503243E}" type="slidenum">
              <a:rPr lang="es-AR" smtClean="0"/>
              <a:t>‹Nº›</a:t>
            </a:fld>
            <a:endParaRPr lang="es-AR"/>
          </a:p>
        </p:txBody>
      </p:sp>
    </p:spTree>
    <p:extLst>
      <p:ext uri="{BB962C8B-B14F-4D97-AF65-F5344CB8AC3E}">
        <p14:creationId xmlns:p14="http://schemas.microsoft.com/office/powerpoint/2010/main" val="2299905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E5C3566-0805-460C-A8BD-4A55F57E7A5B}" type="datetimeFigureOut">
              <a:rPr lang="es-AR" smtClean="0">
                <a:solidFill>
                  <a:prstClr val="black">
                    <a:tint val="75000"/>
                  </a:prstClr>
                </a:solidFill>
              </a:rPr>
              <a:pPr/>
              <a:t>09/05/2015</a:t>
            </a:fld>
            <a:endParaRPr lang="es-AR">
              <a:solidFill>
                <a:prstClr val="black">
                  <a:tint val="75000"/>
                </a:prstClr>
              </a:solidFill>
            </a:endParaRPr>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solidFill>
                <a:prstClr val="black">
                  <a:tint val="75000"/>
                </a:prstClr>
              </a:solidFill>
            </a:endParaRPr>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1EBB9E-20C8-4320-850A-4006B503243E}"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52250701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2757102744"/>
      </p:ext>
    </p:extLst>
  </p:cSld>
  <p:clrMap bg1="lt1" tx1="dk1" bg2="lt2" tx2="dk2" accent1="accent1" accent2="accent2" accent3="accent3" accent4="accent4" accent5="accent5" accent6="accent6" hlink="hlink" folHlink="folHlink"/>
  <p:sldLayoutIdLst>
    <p:sldLayoutId id="214748367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slide" Target="slide3.xml"/><Relationship Id="rId18" Type="http://schemas.openxmlformats.org/officeDocument/2006/relationships/image" Target="../media/image15.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jpeg"/><Relationship Id="rId17" Type="http://schemas.openxmlformats.org/officeDocument/2006/relationships/image" Target="../media/image14.jpeg"/><Relationship Id="rId2" Type="http://schemas.openxmlformats.org/officeDocument/2006/relationships/notesSlide" Target="../notesSlides/notesSlide1.xml"/><Relationship Id="rId16" Type="http://schemas.openxmlformats.org/officeDocument/2006/relationships/image" Target="../media/image13.png"/><Relationship Id="rId20" Type="http://schemas.openxmlformats.org/officeDocument/2006/relationships/image" Target="../media/image17.jpeg"/><Relationship Id="rId1" Type="http://schemas.openxmlformats.org/officeDocument/2006/relationships/slideLayout" Target="../slideLayouts/slideLayout13.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jpeg"/><Relationship Id="rId15" Type="http://schemas.openxmlformats.org/officeDocument/2006/relationships/image" Target="../media/image12.png"/><Relationship Id="rId10" Type="http://schemas.openxmlformats.org/officeDocument/2006/relationships/image" Target="../media/image8.jpeg"/><Relationship Id="rId19" Type="http://schemas.openxmlformats.org/officeDocument/2006/relationships/image" Target="../media/image16.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6.png"/><Relationship Id="rId3" Type="http://schemas.openxmlformats.org/officeDocument/2006/relationships/slideLayout" Target="../slideLayouts/slideLayout2.xml"/><Relationship Id="rId7" Type="http://schemas.openxmlformats.org/officeDocument/2006/relationships/image" Target="../media/image20.png"/><Relationship Id="rId12" Type="http://schemas.openxmlformats.org/officeDocument/2006/relationships/image" Target="../media/image25.jpeg"/><Relationship Id="rId2" Type="http://schemas.openxmlformats.org/officeDocument/2006/relationships/audio" Target="../media/media1.mp3"/><Relationship Id="rId16" Type="http://schemas.openxmlformats.org/officeDocument/2006/relationships/image" Target="../media/image29.png"/><Relationship Id="rId1" Type="http://schemas.microsoft.com/office/2007/relationships/media" Target="../media/media1.mp3"/><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5" Type="http://schemas.openxmlformats.org/officeDocument/2006/relationships/image" Target="../media/image28.jpeg"/><Relationship Id="rId10" Type="http://schemas.openxmlformats.org/officeDocument/2006/relationships/image" Target="../media/image23.gif"/><Relationship Id="rId4" Type="http://schemas.openxmlformats.org/officeDocument/2006/relationships/notesSlide" Target="../notesSlides/notesSlide2.xml"/><Relationship Id="rId9" Type="http://schemas.openxmlformats.org/officeDocument/2006/relationships/image" Target="../media/image22.jpeg"/><Relationship Id="rId14" Type="http://schemas.openxmlformats.org/officeDocument/2006/relationships/image" Target="../media/image27.jpg"/></Relationships>
</file>

<file path=ppt/slides/_rels/slide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5.jpg"/></Relationships>
</file>

<file path=ppt/slides/_rels/slide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7.xml.rels><?xml version="1.0" encoding="UTF-8" standalone="yes"?>
<Relationships xmlns="http://schemas.openxmlformats.org/package/2006/relationships"><Relationship Id="rId8" Type="http://schemas.openxmlformats.org/officeDocument/2006/relationships/image" Target="../media/image45.jpg"/><Relationship Id="rId13" Type="http://schemas.openxmlformats.org/officeDocument/2006/relationships/image" Target="../media/image50.jpg"/><Relationship Id="rId3" Type="http://schemas.openxmlformats.org/officeDocument/2006/relationships/image" Target="../media/image40.jpg"/><Relationship Id="rId7" Type="http://schemas.openxmlformats.org/officeDocument/2006/relationships/image" Target="../media/image44.jpg"/><Relationship Id="rId12" Type="http://schemas.openxmlformats.org/officeDocument/2006/relationships/image" Target="../media/image49.jpeg"/><Relationship Id="rId2" Type="http://schemas.openxmlformats.org/officeDocument/2006/relationships/image" Target="../media/image39.jpg"/><Relationship Id="rId1" Type="http://schemas.openxmlformats.org/officeDocument/2006/relationships/slideLayout" Target="../slideLayouts/slideLayout2.xml"/><Relationship Id="rId6" Type="http://schemas.openxmlformats.org/officeDocument/2006/relationships/image" Target="../media/image43.jpg"/><Relationship Id="rId11" Type="http://schemas.openxmlformats.org/officeDocument/2006/relationships/image" Target="../media/image48.jpg"/><Relationship Id="rId5" Type="http://schemas.openxmlformats.org/officeDocument/2006/relationships/image" Target="../media/image42.jpg"/><Relationship Id="rId10" Type="http://schemas.openxmlformats.org/officeDocument/2006/relationships/image" Target="../media/image47.jpg"/><Relationship Id="rId4" Type="http://schemas.openxmlformats.org/officeDocument/2006/relationships/image" Target="../media/image41.jpg"/><Relationship Id="rId9" Type="http://schemas.openxmlformats.org/officeDocument/2006/relationships/image" Target="../media/image46.jpeg"/><Relationship Id="rId14" Type="http://schemas.openxmlformats.org/officeDocument/2006/relationships/image" Target="../media/image51.jpeg"/></Relationships>
</file>

<file path=ppt/slides/_rels/slide8.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3.jpeg"/><Relationship Id="rId3" Type="http://schemas.openxmlformats.org/officeDocument/2006/relationships/image" Target="../media/image53.jpeg"/><Relationship Id="rId7" Type="http://schemas.openxmlformats.org/officeDocument/2006/relationships/image" Target="../media/image57.png"/><Relationship Id="rId12" Type="http://schemas.openxmlformats.org/officeDocument/2006/relationships/image" Target="../media/image62.jpg"/><Relationship Id="rId17" Type="http://schemas.openxmlformats.org/officeDocument/2006/relationships/image" Target="../media/image67.jpeg"/><Relationship Id="rId2" Type="http://schemas.openxmlformats.org/officeDocument/2006/relationships/image" Target="../media/image52.jpeg"/><Relationship Id="rId16" Type="http://schemas.openxmlformats.org/officeDocument/2006/relationships/image" Target="../media/image66.jpeg"/><Relationship Id="rId1" Type="http://schemas.openxmlformats.org/officeDocument/2006/relationships/slideLayout" Target="../slideLayouts/slideLayout2.xml"/><Relationship Id="rId6" Type="http://schemas.openxmlformats.org/officeDocument/2006/relationships/image" Target="../media/image56.png"/><Relationship Id="rId11" Type="http://schemas.openxmlformats.org/officeDocument/2006/relationships/image" Target="../media/image61.jpeg"/><Relationship Id="rId5" Type="http://schemas.openxmlformats.org/officeDocument/2006/relationships/image" Target="../media/image55.jpeg"/><Relationship Id="rId15" Type="http://schemas.openxmlformats.org/officeDocument/2006/relationships/image" Target="../media/image65.jpeg"/><Relationship Id="rId10" Type="http://schemas.openxmlformats.org/officeDocument/2006/relationships/image" Target="../media/image60.jpeg"/><Relationship Id="rId4" Type="http://schemas.openxmlformats.org/officeDocument/2006/relationships/image" Target="../media/image54.png"/><Relationship Id="rId9" Type="http://schemas.openxmlformats.org/officeDocument/2006/relationships/image" Target="../media/image59.png"/><Relationship Id="rId14" Type="http://schemas.openxmlformats.org/officeDocument/2006/relationships/image" Target="../media/image64.jpeg"/></Relationships>
</file>

<file path=ppt/slides/_rels/slide9.xml.rels><?xml version="1.0" encoding="UTF-8" standalone="yes"?>
<Relationships xmlns="http://schemas.openxmlformats.org/package/2006/relationships"><Relationship Id="rId8" Type="http://schemas.openxmlformats.org/officeDocument/2006/relationships/image" Target="../media/image74.jpeg"/><Relationship Id="rId3" Type="http://schemas.openxmlformats.org/officeDocument/2006/relationships/image" Target="../media/image69.png"/><Relationship Id="rId7" Type="http://schemas.openxmlformats.org/officeDocument/2006/relationships/image" Target="../media/image73.jpeg"/><Relationship Id="rId12" Type="http://schemas.openxmlformats.org/officeDocument/2006/relationships/image" Target="../media/image78.jpeg"/><Relationship Id="rId2" Type="http://schemas.openxmlformats.org/officeDocument/2006/relationships/image" Target="../media/image68.jpeg"/><Relationship Id="rId1" Type="http://schemas.openxmlformats.org/officeDocument/2006/relationships/slideLayout" Target="../slideLayouts/slideLayout2.xml"/><Relationship Id="rId6" Type="http://schemas.openxmlformats.org/officeDocument/2006/relationships/image" Target="../media/image72.jpg"/><Relationship Id="rId11" Type="http://schemas.openxmlformats.org/officeDocument/2006/relationships/image" Target="../media/image77.png"/><Relationship Id="rId5" Type="http://schemas.openxmlformats.org/officeDocument/2006/relationships/image" Target="../media/image71.png"/><Relationship Id="rId10" Type="http://schemas.openxmlformats.org/officeDocument/2006/relationships/image" Target="../media/image76.jpeg"/><Relationship Id="rId4" Type="http://schemas.openxmlformats.org/officeDocument/2006/relationships/image" Target="../media/image70.jpeg"/><Relationship Id="rId9" Type="http://schemas.openxmlformats.org/officeDocument/2006/relationships/image" Target="../media/image75.png"/></Relationships>
</file>

<file path=ppt/slides/_rels/slide10.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png"/><Relationship Id="rId7" Type="http://schemas.openxmlformats.org/officeDocument/2006/relationships/image" Target="../media/image8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jpeg"/><Relationship Id="rId9" Type="http://schemas.openxmlformats.org/officeDocument/2006/relationships/image" Target="../media/image85.png"/></Relationships>
</file>

<file path=ppt/slides/_rels/slide11.xml.rels><?xml version="1.0" encoding="UTF-8" standalone="yes"?>
<Relationships xmlns="http://schemas.openxmlformats.org/package/2006/relationships"><Relationship Id="rId8" Type="http://schemas.openxmlformats.org/officeDocument/2006/relationships/image" Target="../media/image89.png"/><Relationship Id="rId13" Type="http://schemas.openxmlformats.org/officeDocument/2006/relationships/image" Target="../media/image94.jpeg"/><Relationship Id="rId3" Type="http://schemas.openxmlformats.org/officeDocument/2006/relationships/slideLayout" Target="../slideLayouts/slideLayout2.xml"/><Relationship Id="rId7" Type="http://schemas.openxmlformats.org/officeDocument/2006/relationships/image" Target="../media/image88.png"/><Relationship Id="rId12" Type="http://schemas.openxmlformats.org/officeDocument/2006/relationships/image" Target="../media/image93.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87.png"/><Relationship Id="rId11" Type="http://schemas.openxmlformats.org/officeDocument/2006/relationships/image" Target="../media/image92.jpeg"/><Relationship Id="rId5" Type="http://schemas.openxmlformats.org/officeDocument/2006/relationships/image" Target="../media/image86.emf"/><Relationship Id="rId10" Type="http://schemas.openxmlformats.org/officeDocument/2006/relationships/image" Target="../media/image91.jpg"/><Relationship Id="rId4" Type="http://schemas.openxmlformats.org/officeDocument/2006/relationships/notesSlide" Target="../notesSlides/notesSlide4.xml"/><Relationship Id="rId9" Type="http://schemas.openxmlformats.org/officeDocument/2006/relationships/image" Target="../media/image90.jpeg"/><Relationship Id="rId14" Type="http://schemas.openxmlformats.org/officeDocument/2006/relationships/image" Target="../media/image95.jpeg"/></Relationships>
</file>

<file path=ppt/slides/_rels/slide12.xml.rels><?xml version="1.0" encoding="UTF-8" standalone="yes"?>
<Relationships xmlns="http://schemas.openxmlformats.org/package/2006/relationships"><Relationship Id="rId3" Type="http://schemas.openxmlformats.org/officeDocument/2006/relationships/image" Target="../media/image96.e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8.emf"/><Relationship Id="rId4" Type="http://schemas.openxmlformats.org/officeDocument/2006/relationships/image" Target="../media/image97.jpeg"/></Relationships>
</file>

<file path=ppt/slides/_rels/slide1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jpg"/><Relationship Id="rId1" Type="http://schemas.openxmlformats.org/officeDocument/2006/relationships/slideLayout" Target="../slideLayouts/slideLayout2.xml"/><Relationship Id="rId6" Type="http://schemas.openxmlformats.org/officeDocument/2006/relationships/image" Target="../media/image103.jpeg"/><Relationship Id="rId5" Type="http://schemas.openxmlformats.org/officeDocument/2006/relationships/image" Target="../media/image102.emf"/><Relationship Id="rId4" Type="http://schemas.openxmlformats.org/officeDocument/2006/relationships/image" Target="../media/image101.png"/></Relationships>
</file>

<file path=ppt/slides/_rels/slide14.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image" Target="../media/image104.jpeg"/><Relationship Id="rId1" Type="http://schemas.openxmlformats.org/officeDocument/2006/relationships/slideLayout" Target="../slideLayouts/slideLayout2.xml"/><Relationship Id="rId4" Type="http://schemas.openxmlformats.org/officeDocument/2006/relationships/image" Target="../media/image106.png"/></Relationships>
</file>

<file path=ppt/slides/_rels/slide15.xml.rels><?xml version="1.0" encoding="UTF-8" standalone="yes"?>
<Relationships xmlns="http://schemas.openxmlformats.org/package/2006/relationships"><Relationship Id="rId8" Type="http://schemas.openxmlformats.org/officeDocument/2006/relationships/image" Target="../media/image113.jpeg"/><Relationship Id="rId3" Type="http://schemas.openxmlformats.org/officeDocument/2006/relationships/image" Target="../media/image108.jpeg"/><Relationship Id="rId7" Type="http://schemas.openxmlformats.org/officeDocument/2006/relationships/image" Target="../media/image112.jpeg"/><Relationship Id="rId2" Type="http://schemas.openxmlformats.org/officeDocument/2006/relationships/image" Target="../media/image107.jpg"/><Relationship Id="rId1" Type="http://schemas.openxmlformats.org/officeDocument/2006/relationships/slideLayout" Target="../slideLayouts/slideLayout2.xml"/><Relationship Id="rId6" Type="http://schemas.openxmlformats.org/officeDocument/2006/relationships/image" Target="../media/image111.jpg"/><Relationship Id="rId5" Type="http://schemas.openxmlformats.org/officeDocument/2006/relationships/image" Target="../media/image110.jpeg"/><Relationship Id="rId4" Type="http://schemas.openxmlformats.org/officeDocument/2006/relationships/image" Target="../media/image109.jpeg"/><Relationship Id="rId9" Type="http://schemas.openxmlformats.org/officeDocument/2006/relationships/image" Target="../media/image114.jpeg"/></Relationships>
</file>

<file path=ppt/slides/_rels/slide16.xml.rels><?xml version="1.0" encoding="UTF-8" standalone="yes"?>
<Relationships xmlns="http://schemas.openxmlformats.org/package/2006/relationships"><Relationship Id="rId8" Type="http://schemas.openxmlformats.org/officeDocument/2006/relationships/image" Target="../media/image121.png"/><Relationship Id="rId3" Type="http://schemas.openxmlformats.org/officeDocument/2006/relationships/image" Target="../media/image116.jpeg"/><Relationship Id="rId7" Type="http://schemas.openxmlformats.org/officeDocument/2006/relationships/image" Target="../media/image120.jpeg"/><Relationship Id="rId2" Type="http://schemas.openxmlformats.org/officeDocument/2006/relationships/image" Target="../media/image115.jpeg"/><Relationship Id="rId1" Type="http://schemas.openxmlformats.org/officeDocument/2006/relationships/slideLayout" Target="../slideLayouts/slideLayout2.xml"/><Relationship Id="rId6" Type="http://schemas.openxmlformats.org/officeDocument/2006/relationships/image" Target="../media/image119.png"/><Relationship Id="rId5" Type="http://schemas.openxmlformats.org/officeDocument/2006/relationships/image" Target="../media/image118.jpeg"/><Relationship Id="rId4" Type="http://schemas.openxmlformats.org/officeDocument/2006/relationships/image" Target="../media/image117.jpeg"/></Relationships>
</file>

<file path=ppt/slides/_rels/slide17.xml.rels><?xml version="1.0" encoding="UTF-8" standalone="yes"?>
<Relationships xmlns="http://schemas.openxmlformats.org/package/2006/relationships"><Relationship Id="rId3" Type="http://schemas.openxmlformats.org/officeDocument/2006/relationships/image" Target="../media/image123.png"/><Relationship Id="rId7" Type="http://schemas.openxmlformats.org/officeDocument/2006/relationships/image" Target="../media/image127.jpeg"/><Relationship Id="rId2" Type="http://schemas.openxmlformats.org/officeDocument/2006/relationships/image" Target="../media/image122.png"/><Relationship Id="rId1" Type="http://schemas.openxmlformats.org/officeDocument/2006/relationships/slideLayout" Target="../slideLayouts/slideLayout2.xml"/><Relationship Id="rId6" Type="http://schemas.openxmlformats.org/officeDocument/2006/relationships/image" Target="../media/image126.jpeg"/><Relationship Id="rId5" Type="http://schemas.openxmlformats.org/officeDocument/2006/relationships/image" Target="../media/image125.jpeg"/><Relationship Id="rId4" Type="http://schemas.openxmlformats.org/officeDocument/2006/relationships/image" Target="../media/image124.jpeg"/></Relationships>
</file>

<file path=ppt/slides/_rels/slide18.xml.rels><?xml version="1.0" encoding="UTF-8" standalone="yes"?>
<Relationships xmlns="http://schemas.openxmlformats.org/package/2006/relationships"><Relationship Id="rId8" Type="http://schemas.openxmlformats.org/officeDocument/2006/relationships/image" Target="../media/image131.jpg"/><Relationship Id="rId13" Type="http://schemas.openxmlformats.org/officeDocument/2006/relationships/image" Target="../media/image136.jpeg"/><Relationship Id="rId3" Type="http://schemas.openxmlformats.org/officeDocument/2006/relationships/slideLayout" Target="../slideLayouts/slideLayout2.xml"/><Relationship Id="rId7" Type="http://schemas.openxmlformats.org/officeDocument/2006/relationships/image" Target="../media/image130.jpg"/><Relationship Id="rId12" Type="http://schemas.openxmlformats.org/officeDocument/2006/relationships/image" Target="../media/image135.png"/><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129.jpg"/><Relationship Id="rId11" Type="http://schemas.openxmlformats.org/officeDocument/2006/relationships/image" Target="../media/image134.jpeg"/><Relationship Id="rId5" Type="http://schemas.openxmlformats.org/officeDocument/2006/relationships/image" Target="../media/image128.emf"/><Relationship Id="rId10" Type="http://schemas.openxmlformats.org/officeDocument/2006/relationships/image" Target="../media/image133.jpeg"/><Relationship Id="rId4" Type="http://schemas.openxmlformats.org/officeDocument/2006/relationships/notesSlide" Target="../notesSlides/notesSlide6.xml"/><Relationship Id="rId9" Type="http://schemas.openxmlformats.org/officeDocument/2006/relationships/image" Target="../media/image132.jpeg"/></Relationships>
</file>

<file path=ppt/slides/_rels/slide19.xml.rels><?xml version="1.0" encoding="UTF-8" standalone="yes"?>
<Relationships xmlns="http://schemas.openxmlformats.org/package/2006/relationships"><Relationship Id="rId3" Type="http://schemas.openxmlformats.org/officeDocument/2006/relationships/image" Target="../media/image137.jp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39.jpeg"/><Relationship Id="rId4" Type="http://schemas.openxmlformats.org/officeDocument/2006/relationships/image" Target="../media/image138.jpeg"/></Relationships>
</file>

<file path=ppt/slides/_rels/slide20.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image" Target="../media/image140.jpg"/><Relationship Id="rId1" Type="http://schemas.openxmlformats.org/officeDocument/2006/relationships/slideLayout" Target="../slideLayouts/slideLayout2.xml"/><Relationship Id="rId6" Type="http://schemas.openxmlformats.org/officeDocument/2006/relationships/image" Target="../media/image144.jpeg"/><Relationship Id="rId5" Type="http://schemas.openxmlformats.org/officeDocument/2006/relationships/image" Target="../media/image143.jpeg"/><Relationship Id="rId4" Type="http://schemas.openxmlformats.org/officeDocument/2006/relationships/image" Target="../media/image142.jpeg"/></Relationships>
</file>

<file path=ppt/slides/_rels/slide21.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png"/><Relationship Id="rId1" Type="http://schemas.openxmlformats.org/officeDocument/2006/relationships/slideLayout" Target="../slideLayouts/slideLayout2.xml"/><Relationship Id="rId6" Type="http://schemas.openxmlformats.org/officeDocument/2006/relationships/image" Target="../media/image149.png"/><Relationship Id="rId5" Type="http://schemas.openxmlformats.org/officeDocument/2006/relationships/image" Target="../media/image148.jpeg"/><Relationship Id="rId4" Type="http://schemas.openxmlformats.org/officeDocument/2006/relationships/image" Target="../media/image147.jpeg"/></Relationships>
</file>

<file path=ppt/slides/_rels/slide22.xml.rels><?xml version="1.0" encoding="UTF-8" standalone="yes"?>
<Relationships xmlns="http://schemas.openxmlformats.org/package/2006/relationships"><Relationship Id="rId8" Type="http://schemas.openxmlformats.org/officeDocument/2006/relationships/image" Target="../media/image156.jpg"/><Relationship Id="rId3" Type="http://schemas.openxmlformats.org/officeDocument/2006/relationships/image" Target="../media/image151.jpeg"/><Relationship Id="rId7" Type="http://schemas.openxmlformats.org/officeDocument/2006/relationships/image" Target="../media/image155.jpg"/><Relationship Id="rId2" Type="http://schemas.openxmlformats.org/officeDocument/2006/relationships/image" Target="../media/image150.jpeg"/><Relationship Id="rId1" Type="http://schemas.openxmlformats.org/officeDocument/2006/relationships/slideLayout" Target="../slideLayouts/slideLayout2.xml"/><Relationship Id="rId6" Type="http://schemas.openxmlformats.org/officeDocument/2006/relationships/image" Target="../media/image154.jpg"/><Relationship Id="rId5" Type="http://schemas.openxmlformats.org/officeDocument/2006/relationships/image" Target="../media/image153.jpg"/><Relationship Id="rId10" Type="http://schemas.openxmlformats.org/officeDocument/2006/relationships/image" Target="../media/image158.png"/><Relationship Id="rId4" Type="http://schemas.openxmlformats.org/officeDocument/2006/relationships/image" Target="../media/image152.jpg"/><Relationship Id="rId9" Type="http://schemas.openxmlformats.org/officeDocument/2006/relationships/image" Target="../media/image157.jpg"/></Relationships>
</file>

<file path=ppt/slides/_rels/slide23.xml.rels><?xml version="1.0" encoding="UTF-8" standalone="yes"?>
<Relationships xmlns="http://schemas.openxmlformats.org/package/2006/relationships"><Relationship Id="rId3" Type="http://schemas.openxmlformats.org/officeDocument/2006/relationships/image" Target="../media/image160.jpg"/><Relationship Id="rId7" Type="http://schemas.openxmlformats.org/officeDocument/2006/relationships/image" Target="../media/image164.jpeg"/><Relationship Id="rId2" Type="http://schemas.openxmlformats.org/officeDocument/2006/relationships/image" Target="../media/image159.jpg"/><Relationship Id="rId1" Type="http://schemas.openxmlformats.org/officeDocument/2006/relationships/slideLayout" Target="../slideLayouts/slideLayout2.xml"/><Relationship Id="rId6" Type="http://schemas.openxmlformats.org/officeDocument/2006/relationships/image" Target="../media/image163.jpeg"/><Relationship Id="rId5" Type="http://schemas.openxmlformats.org/officeDocument/2006/relationships/image" Target="../media/image162.jpeg"/><Relationship Id="rId4" Type="http://schemas.openxmlformats.org/officeDocument/2006/relationships/image" Target="../media/image161.jpeg"/></Relationships>
</file>

<file path=ppt/slides/_rels/slide24.xml.rels><?xml version="1.0" encoding="UTF-8" standalone="yes"?>
<Relationships xmlns="http://schemas.openxmlformats.org/package/2006/relationships"><Relationship Id="rId3" Type="http://schemas.openxmlformats.org/officeDocument/2006/relationships/image" Target="../media/image166.jpg"/><Relationship Id="rId7" Type="http://schemas.openxmlformats.org/officeDocument/2006/relationships/image" Target="../media/image170.jpeg"/><Relationship Id="rId2" Type="http://schemas.openxmlformats.org/officeDocument/2006/relationships/image" Target="../media/image165.jpg"/><Relationship Id="rId1" Type="http://schemas.openxmlformats.org/officeDocument/2006/relationships/slideLayout" Target="../slideLayouts/slideLayout2.xml"/><Relationship Id="rId6" Type="http://schemas.openxmlformats.org/officeDocument/2006/relationships/image" Target="../media/image169.jpg"/><Relationship Id="rId5" Type="http://schemas.openxmlformats.org/officeDocument/2006/relationships/image" Target="../media/image168.jpg"/><Relationship Id="rId4" Type="http://schemas.openxmlformats.org/officeDocument/2006/relationships/image" Target="../media/image167.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174.png"/><Relationship Id="rId13" Type="http://schemas.openxmlformats.org/officeDocument/2006/relationships/hyperlink" Target="https://vk.com/mispps" TargetMode="External"/><Relationship Id="rId3" Type="http://schemas.openxmlformats.org/officeDocument/2006/relationships/image" Target="../media/image171.png"/><Relationship Id="rId7" Type="http://schemas.openxmlformats.org/officeDocument/2006/relationships/hyperlink" Target="https://www.facebook.com/mispps" TargetMode="External"/><Relationship Id="rId12" Type="http://schemas.openxmlformats.org/officeDocument/2006/relationships/image" Target="../media/image176.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173.png"/><Relationship Id="rId11" Type="http://schemas.openxmlformats.org/officeDocument/2006/relationships/hyperlink" Target="https://plus.google.com/+Mispps/" TargetMode="External"/><Relationship Id="rId5" Type="http://schemas.openxmlformats.org/officeDocument/2006/relationships/image" Target="../media/image172.png"/><Relationship Id="rId10" Type="http://schemas.openxmlformats.org/officeDocument/2006/relationships/image" Target="../media/image1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77.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path path="rect">
            <a:fillToRect l="100000" t="100000"/>
          </a:path>
          <a:tileRect r="-100000" b="-100000"/>
        </a:gradFill>
        <a:effectLst/>
      </p:bgPr>
    </p:bg>
    <p:spTree>
      <p:nvGrpSpPr>
        <p:cNvPr id="1" name=""/>
        <p:cNvGrpSpPr/>
        <p:nvPr/>
      </p:nvGrpSpPr>
      <p:grpSpPr>
        <a:xfrm>
          <a:off x="0" y="0"/>
          <a:ext cx="0" cy="0"/>
          <a:chOff x="0" y="0"/>
          <a:chExt cx="0" cy="0"/>
        </a:xfrm>
      </p:grpSpPr>
      <p:pic>
        <p:nvPicPr>
          <p:cNvPr id="4102" name="Picture 6" descr="http://static2.todanoticia.com/tn2/uploads/news_image/2013/07/21/latin-america.jpe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50283" y="1469777"/>
            <a:ext cx="3408313" cy="340498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cstate="screen">
            <a:clrChange>
              <a:clrFrom>
                <a:srgbClr val="9AD9EA"/>
              </a:clrFrom>
              <a:clrTo>
                <a:srgbClr val="9AD9EA">
                  <a:alpha val="0"/>
                </a:srgbClr>
              </a:clrTo>
            </a:clrChange>
            <a:extLst>
              <a:ext uri="{28A0092B-C50C-407E-A947-70E740481C1C}">
                <a14:useLocalDpi xmlns:a14="http://schemas.microsoft.com/office/drawing/2010/main"/>
              </a:ext>
            </a:extLst>
          </a:blip>
          <a:srcRect/>
          <a:stretch>
            <a:fillRect/>
          </a:stretch>
        </p:blipFill>
        <p:spPr bwMode="auto">
          <a:xfrm rot="237821">
            <a:off x="4223412" y="2054875"/>
            <a:ext cx="1885240" cy="2713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2" descr="http://img.welt.de/img/weltgeschehen/crop101691676/0856934469-ci3x2l-w900/iFlagge-Paraguay-BM-Lifestyle-Fellbach.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489641" y="2709089"/>
            <a:ext cx="632135" cy="421423"/>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30" name="Picture 4" descr="http://upload.wikimedia.org/wikipedia/eo/thumb/a/a7/Flago-de-Gujano.svg/800px-Flago-de-Gujano.svg.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382362" y="143723"/>
            <a:ext cx="691116" cy="414670"/>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29" name="Picture 4" descr="http://www.sudamericatours.ch/wp-content/uploads/2013/04/surinam.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656569" y="273041"/>
            <a:ext cx="621124" cy="413824"/>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28" name="Picture 2" descr="http://www.jive.nl/dokuwiki/lib/exe/fetch.php?media=expres:flag-cl.pn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534168" y="4325319"/>
            <a:ext cx="620737" cy="413824"/>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27" name="Picture 4" descr="http://static.memrise.com/uploads/things/images/24559364_140118_1133_43.png"/>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346557" y="3440235"/>
            <a:ext cx="619038" cy="422184"/>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25" name="Picture 2" descr="http://tourpartner.com.ua/pic/mdb_country/ve.jpg"/>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3922682" y="98314"/>
            <a:ext cx="632529" cy="421423"/>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23" name="Picture 2" descr="http://psn.sdn.si/sn/img/s800x534/14/127/635350749949478404_d_1_urugvaj.jpg"/>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277693" y="3517700"/>
            <a:ext cx="630298" cy="420724"/>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22" name="Picture 19" descr="http://images.tribe.net/tribe/upload/photo/1a6/ef5/1a6ef59f-db2d-4a59-9a9c-c3af75118a80"/>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7718431" y="1860097"/>
            <a:ext cx="562835" cy="421423"/>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21" name="Picture 8" descr="http://escudos.galeon.com/figuritas/banderasargentinas/argentina.jpg">
            <a:hlinkClick r:id="rId13" action="ppaction://hlinksldjump"/>
          </p:cNvPr>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6711714" y="4187815"/>
            <a:ext cx="656412" cy="421424"/>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20" name="Picture 14" descr="Bandera de Colombia"/>
          <p:cNvPicPr>
            <a:picLocks noChangeAspect="1" noChangeArrowheads="1"/>
          </p:cNvPicPr>
          <p:nvPr/>
        </p:nvPicPr>
        <p:blipFill>
          <a:blip r:embed="rId15" cstate="screen">
            <a:extLst>
              <a:ext uri="{28A0092B-C50C-407E-A947-70E740481C1C}">
                <a14:useLocalDpi xmlns:a14="http://schemas.microsoft.com/office/drawing/2010/main"/>
              </a:ext>
            </a:extLst>
          </a:blip>
          <a:srcRect/>
          <a:stretch>
            <a:fillRect/>
          </a:stretch>
        </p:blipFill>
        <p:spPr bwMode="auto">
          <a:xfrm>
            <a:off x="2508474" y="558393"/>
            <a:ext cx="633720" cy="421424"/>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4109" name="Picture 13"/>
          <p:cNvPicPr>
            <a:picLocks noChangeAspect="1" noChangeArrowheads="1"/>
          </p:cNvPicPr>
          <p:nvPr/>
        </p:nvPicPr>
        <p:blipFill rotWithShape="1">
          <a:blip r:embed="rId1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rot="165030">
            <a:off x="4090766" y="2032048"/>
            <a:ext cx="2066786" cy="2700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6615290" y="4607151"/>
            <a:ext cx="792205" cy="276999"/>
          </a:xfrm>
          <a:prstGeom prst="rect">
            <a:avLst/>
          </a:prstGeom>
          <a:noFill/>
        </p:spPr>
        <p:txBody>
          <a:bodyPr wrap="none" rtlCol="0">
            <a:spAutoFit/>
          </a:bodyPr>
          <a:lstStyle/>
          <a:p>
            <a:r>
              <a:rPr lang="es-AR" sz="1200" dirty="0" smtClean="0">
                <a:solidFill>
                  <a:prstClr val="black"/>
                </a:solidFill>
              </a:rPr>
              <a:t>Argentina</a:t>
            </a:r>
            <a:endParaRPr lang="es-AR" sz="1200" dirty="0">
              <a:solidFill>
                <a:prstClr val="black"/>
              </a:solidFill>
            </a:endParaRPr>
          </a:p>
        </p:txBody>
      </p:sp>
      <p:sp>
        <p:nvSpPr>
          <p:cNvPr id="8" name="7 CuadroTexto"/>
          <p:cNvSpPr txBox="1"/>
          <p:nvPr/>
        </p:nvSpPr>
        <p:spPr>
          <a:xfrm>
            <a:off x="7779109" y="2297131"/>
            <a:ext cx="522964" cy="276999"/>
          </a:xfrm>
          <a:prstGeom prst="rect">
            <a:avLst/>
          </a:prstGeom>
          <a:noFill/>
        </p:spPr>
        <p:txBody>
          <a:bodyPr wrap="none" rtlCol="0">
            <a:spAutoFit/>
          </a:bodyPr>
          <a:lstStyle/>
          <a:p>
            <a:r>
              <a:rPr lang="es-AR" sz="1200" dirty="0" smtClean="0">
                <a:solidFill>
                  <a:prstClr val="black"/>
                </a:solidFill>
              </a:rPr>
              <a:t>Brasil</a:t>
            </a:r>
            <a:endParaRPr lang="es-AR" sz="1200" dirty="0">
              <a:solidFill>
                <a:prstClr val="black"/>
              </a:solidFill>
            </a:endParaRPr>
          </a:p>
        </p:txBody>
      </p:sp>
      <p:sp>
        <p:nvSpPr>
          <p:cNvPr id="9" name="8 CuadroTexto"/>
          <p:cNvSpPr txBox="1"/>
          <p:nvPr/>
        </p:nvSpPr>
        <p:spPr>
          <a:xfrm>
            <a:off x="1365759" y="3864227"/>
            <a:ext cx="606125" cy="276999"/>
          </a:xfrm>
          <a:prstGeom prst="rect">
            <a:avLst/>
          </a:prstGeom>
          <a:noFill/>
        </p:spPr>
        <p:txBody>
          <a:bodyPr wrap="square" rtlCol="0">
            <a:spAutoFit/>
          </a:bodyPr>
          <a:lstStyle/>
          <a:p>
            <a:r>
              <a:rPr lang="es-AR" sz="1200" dirty="0" smtClean="0">
                <a:solidFill>
                  <a:prstClr val="black"/>
                </a:solidFill>
              </a:rPr>
              <a:t>Bolivia</a:t>
            </a:r>
            <a:endParaRPr lang="es-AR" sz="1200" dirty="0">
              <a:solidFill>
                <a:prstClr val="black"/>
              </a:solidFill>
            </a:endParaRPr>
          </a:p>
        </p:txBody>
      </p:sp>
      <p:sp>
        <p:nvSpPr>
          <p:cNvPr id="10" name="9 CuadroTexto"/>
          <p:cNvSpPr txBox="1"/>
          <p:nvPr/>
        </p:nvSpPr>
        <p:spPr>
          <a:xfrm>
            <a:off x="2436446" y="976687"/>
            <a:ext cx="777777" cy="276999"/>
          </a:xfrm>
          <a:prstGeom prst="rect">
            <a:avLst/>
          </a:prstGeom>
          <a:noFill/>
        </p:spPr>
        <p:txBody>
          <a:bodyPr wrap="none" rtlCol="0">
            <a:spAutoFit/>
          </a:bodyPr>
          <a:lstStyle/>
          <a:p>
            <a:r>
              <a:rPr lang="es-AR" sz="1200" dirty="0" smtClean="0">
                <a:solidFill>
                  <a:prstClr val="black"/>
                </a:solidFill>
              </a:rPr>
              <a:t>Colombia</a:t>
            </a:r>
            <a:endParaRPr lang="es-AR" sz="1200" dirty="0">
              <a:solidFill>
                <a:prstClr val="black"/>
              </a:solidFill>
            </a:endParaRPr>
          </a:p>
        </p:txBody>
      </p:sp>
      <p:sp>
        <p:nvSpPr>
          <p:cNvPr id="11" name="10 CuadroTexto"/>
          <p:cNvSpPr txBox="1"/>
          <p:nvPr/>
        </p:nvSpPr>
        <p:spPr>
          <a:xfrm>
            <a:off x="1592203" y="4735505"/>
            <a:ext cx="494046" cy="276999"/>
          </a:xfrm>
          <a:prstGeom prst="rect">
            <a:avLst/>
          </a:prstGeom>
          <a:noFill/>
        </p:spPr>
        <p:txBody>
          <a:bodyPr wrap="none" rtlCol="0">
            <a:spAutoFit/>
          </a:bodyPr>
          <a:lstStyle/>
          <a:p>
            <a:r>
              <a:rPr lang="es-AR" sz="1200" dirty="0" smtClean="0">
                <a:solidFill>
                  <a:prstClr val="black"/>
                </a:solidFill>
              </a:rPr>
              <a:t>Chile</a:t>
            </a:r>
            <a:endParaRPr lang="es-AR" sz="1200" dirty="0">
              <a:solidFill>
                <a:prstClr val="black"/>
              </a:solidFill>
            </a:endParaRPr>
          </a:p>
        </p:txBody>
      </p:sp>
      <p:sp>
        <p:nvSpPr>
          <p:cNvPr id="12" name="11 CuadroTexto"/>
          <p:cNvSpPr txBox="1"/>
          <p:nvPr/>
        </p:nvSpPr>
        <p:spPr>
          <a:xfrm>
            <a:off x="7424916" y="3144064"/>
            <a:ext cx="750783" cy="276999"/>
          </a:xfrm>
          <a:prstGeom prst="rect">
            <a:avLst/>
          </a:prstGeom>
          <a:noFill/>
        </p:spPr>
        <p:txBody>
          <a:bodyPr wrap="none" rtlCol="0">
            <a:spAutoFit/>
          </a:bodyPr>
          <a:lstStyle/>
          <a:p>
            <a:r>
              <a:rPr lang="es-AR" sz="1200" dirty="0" smtClean="0">
                <a:solidFill>
                  <a:prstClr val="black"/>
                </a:solidFill>
              </a:rPr>
              <a:t>Paraguay</a:t>
            </a:r>
            <a:endParaRPr lang="es-AR" sz="1200" dirty="0">
              <a:solidFill>
                <a:prstClr val="black"/>
              </a:solidFill>
            </a:endParaRPr>
          </a:p>
        </p:txBody>
      </p:sp>
      <p:sp>
        <p:nvSpPr>
          <p:cNvPr id="15" name="14 CuadroTexto"/>
          <p:cNvSpPr txBox="1"/>
          <p:nvPr/>
        </p:nvSpPr>
        <p:spPr>
          <a:xfrm>
            <a:off x="3822887" y="515851"/>
            <a:ext cx="822341" cy="276999"/>
          </a:xfrm>
          <a:prstGeom prst="rect">
            <a:avLst/>
          </a:prstGeom>
          <a:noFill/>
        </p:spPr>
        <p:txBody>
          <a:bodyPr wrap="none" rtlCol="0">
            <a:spAutoFit/>
          </a:bodyPr>
          <a:lstStyle/>
          <a:p>
            <a:r>
              <a:rPr lang="es-AR" sz="1200" dirty="0" smtClean="0">
                <a:solidFill>
                  <a:prstClr val="black"/>
                </a:solidFill>
              </a:rPr>
              <a:t>Venezuela</a:t>
            </a:r>
            <a:endParaRPr lang="es-AR" sz="1200" dirty="0">
              <a:solidFill>
                <a:prstClr val="black"/>
              </a:solidFill>
            </a:endParaRPr>
          </a:p>
        </p:txBody>
      </p:sp>
      <p:sp>
        <p:nvSpPr>
          <p:cNvPr id="16" name="15 CuadroTexto"/>
          <p:cNvSpPr txBox="1"/>
          <p:nvPr/>
        </p:nvSpPr>
        <p:spPr>
          <a:xfrm>
            <a:off x="5399497" y="553478"/>
            <a:ext cx="656846" cy="276999"/>
          </a:xfrm>
          <a:prstGeom prst="rect">
            <a:avLst/>
          </a:prstGeom>
          <a:noFill/>
        </p:spPr>
        <p:txBody>
          <a:bodyPr wrap="none" rtlCol="0">
            <a:spAutoFit/>
          </a:bodyPr>
          <a:lstStyle/>
          <a:p>
            <a:r>
              <a:rPr lang="es-AR" sz="1200" dirty="0" smtClean="0">
                <a:solidFill>
                  <a:prstClr val="black"/>
                </a:solidFill>
              </a:rPr>
              <a:t>Guyana</a:t>
            </a:r>
            <a:endParaRPr lang="es-AR" sz="1200" dirty="0">
              <a:solidFill>
                <a:prstClr val="black"/>
              </a:solidFill>
            </a:endParaRPr>
          </a:p>
        </p:txBody>
      </p:sp>
      <p:sp>
        <p:nvSpPr>
          <p:cNvPr id="17" name="16 CuadroTexto"/>
          <p:cNvSpPr txBox="1"/>
          <p:nvPr/>
        </p:nvSpPr>
        <p:spPr>
          <a:xfrm>
            <a:off x="6627898" y="686865"/>
            <a:ext cx="700833" cy="276999"/>
          </a:xfrm>
          <a:prstGeom prst="rect">
            <a:avLst/>
          </a:prstGeom>
          <a:noFill/>
        </p:spPr>
        <p:txBody>
          <a:bodyPr wrap="none" rtlCol="0">
            <a:spAutoFit/>
          </a:bodyPr>
          <a:lstStyle/>
          <a:p>
            <a:r>
              <a:rPr lang="es-AR" sz="1200" dirty="0" smtClean="0">
                <a:solidFill>
                  <a:prstClr val="black"/>
                </a:solidFill>
              </a:rPr>
              <a:t>Surinam</a:t>
            </a:r>
            <a:endParaRPr lang="es-AR" sz="1200" dirty="0">
              <a:solidFill>
                <a:prstClr val="black"/>
              </a:solidFill>
            </a:endParaRPr>
          </a:p>
        </p:txBody>
      </p:sp>
      <p:sp>
        <p:nvSpPr>
          <p:cNvPr id="19" name="18 CuadroTexto"/>
          <p:cNvSpPr txBox="1"/>
          <p:nvPr/>
        </p:nvSpPr>
        <p:spPr>
          <a:xfrm>
            <a:off x="7206642" y="3940062"/>
            <a:ext cx="709168" cy="276999"/>
          </a:xfrm>
          <a:prstGeom prst="rect">
            <a:avLst/>
          </a:prstGeom>
          <a:noFill/>
        </p:spPr>
        <p:txBody>
          <a:bodyPr wrap="none" rtlCol="0">
            <a:spAutoFit/>
          </a:bodyPr>
          <a:lstStyle/>
          <a:p>
            <a:r>
              <a:rPr lang="es-AR" sz="1200" dirty="0" smtClean="0">
                <a:solidFill>
                  <a:prstClr val="black"/>
                </a:solidFill>
              </a:rPr>
              <a:t>Uruguay</a:t>
            </a:r>
            <a:endParaRPr lang="es-AR" sz="1200" dirty="0">
              <a:solidFill>
                <a:prstClr val="black"/>
              </a:solidFill>
            </a:endParaRPr>
          </a:p>
        </p:txBody>
      </p:sp>
      <p:pic>
        <p:nvPicPr>
          <p:cNvPr id="24" name="Picture 2" descr="http://img.ibtimes.com/it/data/images/full/2014/06/15/43647.jpg"/>
          <p:cNvPicPr>
            <a:picLocks noChangeAspect="1" noChangeArrowheads="1"/>
          </p:cNvPicPr>
          <p:nvPr/>
        </p:nvPicPr>
        <p:blipFill>
          <a:blip r:embed="rId17" cstate="screen">
            <a:extLst>
              <a:ext uri="{28A0092B-C50C-407E-A947-70E740481C1C}">
                <a14:useLocalDpi xmlns:a14="http://schemas.microsoft.com/office/drawing/2010/main"/>
              </a:ext>
            </a:extLst>
          </a:blip>
          <a:srcRect/>
          <a:stretch>
            <a:fillRect/>
          </a:stretch>
        </p:blipFill>
        <p:spPr bwMode="auto">
          <a:xfrm>
            <a:off x="1789120" y="1503897"/>
            <a:ext cx="631471" cy="421423"/>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sp>
        <p:nvSpPr>
          <p:cNvPr id="14" name="13 CuadroTexto"/>
          <p:cNvSpPr txBox="1"/>
          <p:nvPr/>
        </p:nvSpPr>
        <p:spPr>
          <a:xfrm>
            <a:off x="1758702" y="1932310"/>
            <a:ext cx="692305" cy="276999"/>
          </a:xfrm>
          <a:prstGeom prst="rect">
            <a:avLst/>
          </a:prstGeom>
          <a:noFill/>
        </p:spPr>
        <p:txBody>
          <a:bodyPr wrap="none" rtlCol="0">
            <a:spAutoFit/>
          </a:bodyPr>
          <a:lstStyle/>
          <a:p>
            <a:r>
              <a:rPr lang="es-AR" sz="1200" dirty="0" smtClean="0">
                <a:solidFill>
                  <a:prstClr val="black"/>
                </a:solidFill>
              </a:rPr>
              <a:t>Ecuador</a:t>
            </a:r>
            <a:endParaRPr lang="es-AR" sz="1200" dirty="0">
              <a:solidFill>
                <a:prstClr val="black"/>
              </a:solidFill>
            </a:endParaRPr>
          </a:p>
        </p:txBody>
      </p:sp>
      <p:pic>
        <p:nvPicPr>
          <p:cNvPr id="32" name="Picture 2" descr="Bandera de Guayana Francesa"/>
          <p:cNvPicPr>
            <a:picLocks noChangeAspect="1" noChangeArrowheads="1"/>
          </p:cNvPicPr>
          <p:nvPr/>
        </p:nvPicPr>
        <p:blipFill>
          <a:blip r:embed="rId18" cstate="screen">
            <a:extLst>
              <a:ext uri="{28A0092B-C50C-407E-A947-70E740481C1C}">
                <a14:useLocalDpi xmlns:a14="http://schemas.microsoft.com/office/drawing/2010/main"/>
              </a:ext>
            </a:extLst>
          </a:blip>
          <a:srcRect/>
          <a:stretch>
            <a:fillRect/>
          </a:stretch>
        </p:blipFill>
        <p:spPr bwMode="auto">
          <a:xfrm>
            <a:off x="7442722" y="850161"/>
            <a:ext cx="642163" cy="428109"/>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sp>
        <p:nvSpPr>
          <p:cNvPr id="18" name="17 CuadroTexto"/>
          <p:cNvSpPr txBox="1"/>
          <p:nvPr/>
        </p:nvSpPr>
        <p:spPr>
          <a:xfrm>
            <a:off x="7381108" y="1290681"/>
            <a:ext cx="911724" cy="276999"/>
          </a:xfrm>
          <a:prstGeom prst="rect">
            <a:avLst/>
          </a:prstGeom>
          <a:noFill/>
        </p:spPr>
        <p:txBody>
          <a:bodyPr wrap="none" rtlCol="0">
            <a:spAutoFit/>
          </a:bodyPr>
          <a:lstStyle/>
          <a:p>
            <a:r>
              <a:rPr lang="es-AR" sz="1200" dirty="0" smtClean="0">
                <a:solidFill>
                  <a:prstClr val="black"/>
                </a:solidFill>
              </a:rPr>
              <a:t>Guyane (Fr)</a:t>
            </a:r>
            <a:endParaRPr lang="es-AR" sz="1200" dirty="0">
              <a:solidFill>
                <a:prstClr val="black"/>
              </a:solidFill>
            </a:endParaRPr>
          </a:p>
        </p:txBody>
      </p:sp>
      <p:pic>
        <p:nvPicPr>
          <p:cNvPr id="34" name="Picture 2" descr="Bandera del Perú"/>
          <p:cNvPicPr>
            <a:picLocks noChangeAspect="1" noChangeArrowheads="1"/>
          </p:cNvPicPr>
          <p:nvPr/>
        </p:nvPicPr>
        <p:blipFill>
          <a:blip r:embed="rId19" cstate="screen">
            <a:extLst>
              <a:ext uri="{28A0092B-C50C-407E-A947-70E740481C1C}">
                <a14:useLocalDpi xmlns:a14="http://schemas.microsoft.com/office/drawing/2010/main"/>
              </a:ext>
            </a:extLst>
          </a:blip>
          <a:srcRect/>
          <a:stretch>
            <a:fillRect/>
          </a:stretch>
        </p:blipFill>
        <p:spPr bwMode="auto">
          <a:xfrm>
            <a:off x="1415259" y="2403727"/>
            <a:ext cx="642163" cy="428109"/>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sp>
        <p:nvSpPr>
          <p:cNvPr id="35" name="34 CuadroTexto"/>
          <p:cNvSpPr txBox="1"/>
          <p:nvPr/>
        </p:nvSpPr>
        <p:spPr>
          <a:xfrm>
            <a:off x="1481502" y="2833433"/>
            <a:ext cx="471732" cy="276999"/>
          </a:xfrm>
          <a:prstGeom prst="rect">
            <a:avLst/>
          </a:prstGeom>
          <a:noFill/>
        </p:spPr>
        <p:txBody>
          <a:bodyPr wrap="none" rtlCol="0">
            <a:spAutoFit/>
          </a:bodyPr>
          <a:lstStyle/>
          <a:p>
            <a:r>
              <a:rPr lang="es-AR" sz="1200" dirty="0" smtClean="0">
                <a:solidFill>
                  <a:prstClr val="black"/>
                </a:solidFill>
              </a:rPr>
              <a:t>Perú</a:t>
            </a:r>
            <a:endParaRPr lang="es-AR" sz="1200" dirty="0">
              <a:solidFill>
                <a:prstClr val="black"/>
              </a:solidFill>
            </a:endParaRPr>
          </a:p>
        </p:txBody>
      </p:sp>
      <p:cxnSp>
        <p:nvCxnSpPr>
          <p:cNvPr id="4" name="3 Conector recto de flecha"/>
          <p:cNvCxnSpPr/>
          <p:nvPr/>
        </p:nvCxnSpPr>
        <p:spPr>
          <a:xfrm>
            <a:off x="4895353" y="4050432"/>
            <a:ext cx="1700021" cy="456160"/>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3" name="32 Conector recto de flecha"/>
          <p:cNvCxnSpPr/>
          <p:nvPr/>
        </p:nvCxnSpPr>
        <p:spPr>
          <a:xfrm flipV="1">
            <a:off x="5218234" y="3728062"/>
            <a:ext cx="1988408" cy="130006"/>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6" name="35 Conector recto de flecha"/>
          <p:cNvCxnSpPr/>
          <p:nvPr/>
        </p:nvCxnSpPr>
        <p:spPr>
          <a:xfrm flipV="1">
            <a:off x="5862039" y="2344837"/>
            <a:ext cx="1769618" cy="520401"/>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7" name="36 Conector recto de flecha"/>
          <p:cNvCxnSpPr/>
          <p:nvPr/>
        </p:nvCxnSpPr>
        <p:spPr>
          <a:xfrm flipV="1">
            <a:off x="5442932" y="1469777"/>
            <a:ext cx="1885799" cy="950243"/>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9" name="38 Conector recto de flecha"/>
          <p:cNvCxnSpPr/>
          <p:nvPr/>
        </p:nvCxnSpPr>
        <p:spPr>
          <a:xfrm flipV="1">
            <a:off x="5336814" y="958511"/>
            <a:ext cx="1453421" cy="142206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1" name="40 Conector recto de flecha"/>
          <p:cNvCxnSpPr>
            <a:endCxn id="15" idx="2"/>
          </p:cNvCxnSpPr>
          <p:nvPr/>
        </p:nvCxnSpPr>
        <p:spPr>
          <a:xfrm flipH="1" flipV="1">
            <a:off x="4234058" y="792850"/>
            <a:ext cx="733303" cy="1456213"/>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3" name="42 Conector recto de flecha"/>
          <p:cNvCxnSpPr>
            <a:endCxn id="16" idx="2"/>
          </p:cNvCxnSpPr>
          <p:nvPr/>
        </p:nvCxnSpPr>
        <p:spPr>
          <a:xfrm flipV="1">
            <a:off x="5218234" y="830477"/>
            <a:ext cx="509686" cy="1472386"/>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6" name="45 Conector recto de flecha"/>
          <p:cNvCxnSpPr/>
          <p:nvPr/>
        </p:nvCxnSpPr>
        <p:spPr>
          <a:xfrm flipH="1" flipV="1">
            <a:off x="3203848" y="1064215"/>
            <a:ext cx="1416744" cy="1270452"/>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9" name="48 Conector recto de flecha"/>
          <p:cNvCxnSpPr/>
          <p:nvPr/>
        </p:nvCxnSpPr>
        <p:spPr>
          <a:xfrm flipV="1">
            <a:off x="5228219" y="3142236"/>
            <a:ext cx="2139907" cy="37245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4" name="53 Conector recto de flecha"/>
          <p:cNvCxnSpPr/>
          <p:nvPr/>
        </p:nvCxnSpPr>
        <p:spPr>
          <a:xfrm flipH="1" flipV="1">
            <a:off x="2462613" y="1680018"/>
            <a:ext cx="1928684" cy="88728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6" name="55 Conector recto de flecha"/>
          <p:cNvCxnSpPr/>
          <p:nvPr/>
        </p:nvCxnSpPr>
        <p:spPr>
          <a:xfrm flipH="1">
            <a:off x="2251339" y="3965391"/>
            <a:ext cx="2399534" cy="541201"/>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0" name="59 Conector recto de flecha"/>
          <p:cNvCxnSpPr/>
          <p:nvPr/>
        </p:nvCxnSpPr>
        <p:spPr>
          <a:xfrm flipH="1" flipV="1">
            <a:off x="2102296" y="2567303"/>
            <a:ext cx="2337303" cy="325897"/>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2" name="61 Conector recto de flecha"/>
          <p:cNvCxnSpPr/>
          <p:nvPr/>
        </p:nvCxnSpPr>
        <p:spPr>
          <a:xfrm flipH="1">
            <a:off x="2057422" y="3247870"/>
            <a:ext cx="2837931" cy="403457"/>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 name="2 CuadroTexto"/>
          <p:cNvSpPr txBox="1"/>
          <p:nvPr/>
        </p:nvSpPr>
        <p:spPr>
          <a:xfrm>
            <a:off x="115865" y="124359"/>
            <a:ext cx="2526654" cy="461665"/>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s-AR" sz="2400" b="1" cap="all" dirty="0" smtClean="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rPr>
              <a:t>América del Sur</a:t>
            </a:r>
            <a:endParaRPr lang="es-AR" sz="2400" b="1" cap="all"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endParaRPr>
          </a:p>
        </p:txBody>
      </p:sp>
      <p:sp>
        <p:nvSpPr>
          <p:cNvPr id="5" name="4 CuadroTexto"/>
          <p:cNvSpPr txBox="1"/>
          <p:nvPr/>
        </p:nvSpPr>
        <p:spPr>
          <a:xfrm>
            <a:off x="473417" y="654350"/>
            <a:ext cx="1758702" cy="4401205"/>
          </a:xfrm>
          <a:prstGeom prst="rect">
            <a:avLst/>
          </a:prstGeom>
          <a:noFill/>
        </p:spPr>
        <p:txBody>
          <a:bodyPr wrap="square" rtlCol="0">
            <a:spAutoFit/>
          </a:bodyPr>
          <a:lstStyle/>
          <a:p>
            <a:pPr algn="ctr"/>
            <a:r>
              <a:rPr lang="es-AR" sz="1400" dirty="0">
                <a:solidFill>
                  <a:prstClr val="black"/>
                </a:solidFill>
              </a:rPr>
              <a:t>La presentación es por orden </a:t>
            </a:r>
            <a:r>
              <a:rPr lang="es-AR" sz="1400" dirty="0" smtClean="0">
                <a:solidFill>
                  <a:prstClr val="black"/>
                </a:solidFill>
              </a:rPr>
              <a:t>alfabético, y se divide en cuatro partes.</a:t>
            </a:r>
          </a:p>
          <a:p>
            <a:pPr algn="ctr"/>
            <a:endParaRPr lang="es-AR" sz="1400" b="1" dirty="0" smtClean="0">
              <a:solidFill>
                <a:prstClr val="black"/>
              </a:solidFill>
            </a:endParaRPr>
          </a:p>
          <a:p>
            <a:pPr algn="ctr"/>
            <a:r>
              <a:rPr lang="es-AR" sz="1400" b="1" dirty="0" smtClean="0">
                <a:solidFill>
                  <a:prstClr val="black"/>
                </a:solidFill>
              </a:rPr>
              <a:t>Parte 1</a:t>
            </a:r>
          </a:p>
          <a:p>
            <a:pPr algn="ctr"/>
            <a:r>
              <a:rPr lang="es-AR" sz="1400" dirty="0" smtClean="0">
                <a:solidFill>
                  <a:prstClr val="black"/>
                </a:solidFill>
              </a:rPr>
              <a:t>Argentina, Bolivia</a:t>
            </a:r>
          </a:p>
          <a:p>
            <a:pPr algn="ctr"/>
            <a:r>
              <a:rPr lang="es-AR" sz="1400" dirty="0" smtClean="0">
                <a:solidFill>
                  <a:prstClr val="black"/>
                </a:solidFill>
              </a:rPr>
              <a:t> y Brasil</a:t>
            </a:r>
          </a:p>
          <a:p>
            <a:pPr algn="ctr"/>
            <a:endParaRPr lang="es-AR" sz="1400" b="1" dirty="0" smtClean="0">
              <a:solidFill>
                <a:prstClr val="black"/>
              </a:solidFill>
            </a:endParaRPr>
          </a:p>
          <a:p>
            <a:pPr algn="ctr"/>
            <a:r>
              <a:rPr lang="es-AR" sz="1400" b="1" dirty="0" smtClean="0">
                <a:solidFill>
                  <a:prstClr val="black"/>
                </a:solidFill>
              </a:rPr>
              <a:t>Parte 2</a:t>
            </a:r>
          </a:p>
          <a:p>
            <a:pPr algn="ctr"/>
            <a:r>
              <a:rPr lang="es-AR" sz="1400" dirty="0" smtClean="0">
                <a:solidFill>
                  <a:prstClr val="black"/>
                </a:solidFill>
              </a:rPr>
              <a:t>Chile, Colombia</a:t>
            </a:r>
          </a:p>
          <a:p>
            <a:pPr algn="ctr"/>
            <a:r>
              <a:rPr lang="es-AR" sz="1400" dirty="0" smtClean="0">
                <a:solidFill>
                  <a:prstClr val="black"/>
                </a:solidFill>
              </a:rPr>
              <a:t> y Ecuador</a:t>
            </a:r>
          </a:p>
          <a:p>
            <a:pPr algn="ctr"/>
            <a:endParaRPr lang="es-AR" sz="1400" b="1" dirty="0" smtClean="0">
              <a:solidFill>
                <a:prstClr val="black"/>
              </a:solidFill>
            </a:endParaRPr>
          </a:p>
          <a:p>
            <a:pPr algn="ctr"/>
            <a:r>
              <a:rPr lang="es-AR" sz="1400" b="1" dirty="0" smtClean="0">
                <a:solidFill>
                  <a:prstClr val="black"/>
                </a:solidFill>
              </a:rPr>
              <a:t>Parte 3</a:t>
            </a:r>
          </a:p>
          <a:p>
            <a:pPr algn="ctr"/>
            <a:r>
              <a:rPr lang="es-AR" sz="1400" dirty="0" smtClean="0">
                <a:solidFill>
                  <a:prstClr val="black"/>
                </a:solidFill>
              </a:rPr>
              <a:t>Guyana, Paraguay</a:t>
            </a:r>
          </a:p>
          <a:p>
            <a:pPr algn="ctr"/>
            <a:r>
              <a:rPr lang="es-AR" sz="1400" dirty="0" smtClean="0">
                <a:solidFill>
                  <a:prstClr val="black"/>
                </a:solidFill>
              </a:rPr>
              <a:t> y Perú</a:t>
            </a:r>
          </a:p>
          <a:p>
            <a:pPr algn="ctr"/>
            <a:endParaRPr lang="es-AR" sz="1400" b="1" dirty="0" smtClean="0">
              <a:solidFill>
                <a:prstClr val="black"/>
              </a:solidFill>
            </a:endParaRPr>
          </a:p>
          <a:p>
            <a:pPr algn="ctr"/>
            <a:r>
              <a:rPr lang="es-AR" sz="1400" b="1" dirty="0" smtClean="0">
                <a:solidFill>
                  <a:prstClr val="black"/>
                </a:solidFill>
              </a:rPr>
              <a:t>Parte 4</a:t>
            </a:r>
          </a:p>
          <a:p>
            <a:pPr algn="ctr"/>
            <a:r>
              <a:rPr lang="es-AR" sz="1400" dirty="0" smtClean="0">
                <a:solidFill>
                  <a:prstClr val="black"/>
                </a:solidFill>
              </a:rPr>
              <a:t>Surinam, Uruguay </a:t>
            </a:r>
          </a:p>
          <a:p>
            <a:pPr algn="ctr"/>
            <a:r>
              <a:rPr lang="es-AR" sz="1400" dirty="0" smtClean="0">
                <a:solidFill>
                  <a:prstClr val="black"/>
                </a:solidFill>
              </a:rPr>
              <a:t>y Venezuela</a:t>
            </a:r>
            <a:endParaRPr lang="es-AR" sz="1400" dirty="0">
              <a:solidFill>
                <a:prstClr val="black"/>
              </a:solidFill>
            </a:endParaRPr>
          </a:p>
        </p:txBody>
      </p:sp>
      <p:sp>
        <p:nvSpPr>
          <p:cNvPr id="47" name="46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prstClr val="black"/>
                </a:solidFill>
                <a:latin typeface="Alex Brush" pitchFamily="2" charset="0"/>
              </a:rPr>
              <a:t>RaúlTM</a:t>
            </a:r>
            <a:endParaRPr lang="es-AR" dirty="0" smtClean="0">
              <a:solidFill>
                <a:prstClr val="black"/>
              </a:solidFill>
              <a:latin typeface="Alex Brush" pitchFamily="2" charset="0"/>
            </a:endParaRPr>
          </a:p>
        </p:txBody>
      </p:sp>
      <p:pic>
        <p:nvPicPr>
          <p:cNvPr id="48" name="47 Imagen"/>
          <p:cNvPicPr>
            <a:picLocks noChangeAspect="1"/>
          </p:cNvPicPr>
          <p:nvPr/>
        </p:nvPicPr>
        <p:blipFill rotWithShape="1">
          <a:blip r:embed="rId20" cstate="screen">
            <a:extLst>
              <a:ext uri="{28A0092B-C50C-407E-A947-70E740481C1C}">
                <a14:useLocalDpi xmlns:a14="http://schemas.microsoft.com/office/drawing/2010/main"/>
              </a:ext>
            </a:extLst>
          </a:blip>
          <a:srcRect/>
          <a:stretch/>
        </p:blipFill>
        <p:spPr>
          <a:xfrm>
            <a:off x="7255823" y="161190"/>
            <a:ext cx="1680463" cy="137884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9255821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150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5"/>
                                        </p:tgtEl>
                                      </p:cBhvr>
                                    </p:animEffect>
                                  </p:childTnLst>
                                </p:cTn>
                              </p:par>
                              <p:par>
                                <p:cTn id="12" presetID="10" presetClass="entr" presetSubtype="0" fill="hold" nodeType="withEffect">
                                  <p:stCondLst>
                                    <p:cond delay="420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2000"/>
                                        <p:tgtEl>
                                          <p:spTgt spid="48"/>
                                        </p:tgtEl>
                                      </p:cBhvr>
                                    </p:animEffect>
                                  </p:childTnLst>
                                </p:cTn>
                              </p:par>
                              <p:par>
                                <p:cTn id="15" presetID="10" presetClass="entr" presetSubtype="0" fill="hold" nodeType="withEffect">
                                  <p:stCondLst>
                                    <p:cond delay="570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4400"/>
                                        <p:tgtEl>
                                          <p:spTgt spid="1026"/>
                                        </p:tgtEl>
                                      </p:cBhvr>
                                    </p:animEffect>
                                  </p:childTnLst>
                                </p:cTn>
                              </p:par>
                            </p:childTnLst>
                          </p:cTn>
                        </p:par>
                        <p:par>
                          <p:cTn id="18" fill="hold">
                            <p:stCondLst>
                              <p:cond delay="19800"/>
                            </p:stCondLst>
                            <p:childTnLst>
                              <p:par>
                                <p:cTn id="19" presetID="10" presetClass="entr" presetSubtype="0" fill="hold" nodeType="afterEffect">
                                  <p:stCondLst>
                                    <p:cond delay="0"/>
                                  </p:stCondLst>
                                  <p:childTnLst>
                                    <p:set>
                                      <p:cBhvr>
                                        <p:cTn id="20" dur="1" fill="hold">
                                          <p:stCondLst>
                                            <p:cond delay="0"/>
                                          </p:stCondLst>
                                        </p:cTn>
                                        <p:tgtEl>
                                          <p:spTgt spid="4109"/>
                                        </p:tgtEl>
                                        <p:attrNameLst>
                                          <p:attrName>style.visibility</p:attrName>
                                        </p:attrNameLst>
                                      </p:cBhvr>
                                      <p:to>
                                        <p:strVal val="visible"/>
                                      </p:to>
                                    </p:set>
                                    <p:animEffect transition="in" filter="fade">
                                      <p:cBhvr>
                                        <p:cTn id="21" dur="2000"/>
                                        <p:tgtEl>
                                          <p:spTgt spid="4109"/>
                                        </p:tgtEl>
                                      </p:cBhvr>
                                    </p:animEffect>
                                  </p:childTnLst>
                                </p:cTn>
                              </p:par>
                            </p:childTnLst>
                          </p:cTn>
                        </p:par>
                        <p:par>
                          <p:cTn id="22" fill="hold">
                            <p:stCondLst>
                              <p:cond delay="21800"/>
                            </p:stCondLst>
                            <p:childTnLst>
                              <p:par>
                                <p:cTn id="23" presetID="10" presetClass="exit" presetSubtype="0" fill="hold" grpId="1" nodeType="afterEffect">
                                  <p:stCondLst>
                                    <p:cond delay="1500"/>
                                  </p:stCondLst>
                                  <p:iterate type="lt">
                                    <p:tmPct val="0"/>
                                  </p:iterate>
                                  <p:childTnLst>
                                    <p:animEffect transition="out" filter="fade">
                                      <p:cBhvr>
                                        <p:cTn id="24" dur="500"/>
                                        <p:tgtEl>
                                          <p:spTgt spid="5"/>
                                        </p:tgtEl>
                                      </p:cBhvr>
                                    </p:animEffect>
                                    <p:set>
                                      <p:cBhvr>
                                        <p:cTn id="25" dur="1" fill="hold">
                                          <p:stCondLst>
                                            <p:cond delay="499"/>
                                          </p:stCondLst>
                                        </p:cTn>
                                        <p:tgtEl>
                                          <p:spTgt spid="5"/>
                                        </p:tgtEl>
                                        <p:attrNameLst>
                                          <p:attrName>style.visibility</p:attrName>
                                        </p:attrNameLst>
                                      </p:cBhvr>
                                      <p:to>
                                        <p:strVal val="hidden"/>
                                      </p:to>
                                    </p:set>
                                  </p:childTnLst>
                                </p:cTn>
                              </p:par>
                            </p:childTnLst>
                          </p:cTn>
                        </p:par>
                        <p:par>
                          <p:cTn id="26" fill="hold">
                            <p:stCondLst>
                              <p:cond delay="23800"/>
                            </p:stCondLst>
                            <p:childTnLst>
                              <p:par>
                                <p:cTn id="27" presetID="22" presetClass="entr" presetSubtype="8"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left)">
                                      <p:cBhvr>
                                        <p:cTn id="29" dur="500"/>
                                        <p:tgtEl>
                                          <p:spTgt spid="4"/>
                                        </p:tgtEl>
                                      </p:cBhvr>
                                    </p:animEffect>
                                  </p:childTnLst>
                                </p:cTn>
                              </p:par>
                            </p:childTnLst>
                          </p:cTn>
                        </p:par>
                        <p:par>
                          <p:cTn id="30" fill="hold">
                            <p:stCondLst>
                              <p:cond delay="24300"/>
                            </p:stCondLst>
                            <p:childTnLst>
                              <p:par>
                                <p:cTn id="31" presetID="53" presetClass="entr" presetSubtype="16"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animEffect transition="in" filter="fade">
                                      <p:cBhvr>
                                        <p:cTn id="35" dur="500"/>
                                        <p:tgtEl>
                                          <p:spTgt spid="21"/>
                                        </p:tgtEl>
                                      </p:cBhvr>
                                    </p:animEffect>
                                  </p:childTnLst>
                                </p:cTn>
                              </p:par>
                            </p:childTnLst>
                          </p:cTn>
                        </p:par>
                        <p:par>
                          <p:cTn id="36" fill="hold">
                            <p:stCondLst>
                              <p:cond delay="24800"/>
                            </p:stCondLst>
                            <p:childTnLst>
                              <p:par>
                                <p:cTn id="37" presetID="1" presetClass="entr" presetSubtype="0" fill="hold" grpId="0" nodeType="afterEffect">
                                  <p:stCondLst>
                                    <p:cond delay="0"/>
                                  </p:stCondLst>
                                  <p:childTnLst>
                                    <p:set>
                                      <p:cBhvr>
                                        <p:cTn id="38" dur="1" fill="hold">
                                          <p:stCondLst>
                                            <p:cond delay="0"/>
                                          </p:stCondLst>
                                        </p:cTn>
                                        <p:tgtEl>
                                          <p:spTgt spid="2"/>
                                        </p:tgtEl>
                                        <p:attrNameLst>
                                          <p:attrName>style.visibility</p:attrName>
                                        </p:attrNameLst>
                                      </p:cBhvr>
                                      <p:to>
                                        <p:strVal val="visible"/>
                                      </p:to>
                                    </p:set>
                                  </p:childTnLst>
                                </p:cTn>
                              </p:par>
                            </p:childTnLst>
                          </p:cTn>
                        </p:par>
                        <p:par>
                          <p:cTn id="39" fill="hold">
                            <p:stCondLst>
                              <p:cond delay="24800"/>
                            </p:stCondLst>
                            <p:childTnLst>
                              <p:par>
                                <p:cTn id="40" presetID="22" presetClass="entr" presetSubtype="2" fill="hold"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wipe(right)">
                                      <p:cBhvr>
                                        <p:cTn id="42" dur="500"/>
                                        <p:tgtEl>
                                          <p:spTgt spid="62"/>
                                        </p:tgtEl>
                                      </p:cBhvr>
                                    </p:animEffect>
                                  </p:childTnLst>
                                </p:cTn>
                              </p:par>
                            </p:childTnLst>
                          </p:cTn>
                        </p:par>
                        <p:par>
                          <p:cTn id="43" fill="hold">
                            <p:stCondLst>
                              <p:cond delay="25300"/>
                            </p:stCondLst>
                            <p:childTnLst>
                              <p:par>
                                <p:cTn id="44" presetID="53" presetClass="entr" presetSubtype="16" fill="hold" nodeType="after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childTnLst>
                          </p:cTn>
                        </p:par>
                        <p:par>
                          <p:cTn id="49" fill="hold">
                            <p:stCondLst>
                              <p:cond delay="25800"/>
                            </p:stCondLst>
                            <p:childTnLst>
                              <p:par>
                                <p:cTn id="50" presetID="1" presetClass="entr" presetSubtype="0"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childTnLst>
                                </p:cTn>
                              </p:par>
                            </p:childTnLst>
                          </p:cTn>
                        </p:par>
                        <p:par>
                          <p:cTn id="52" fill="hold">
                            <p:stCondLst>
                              <p:cond delay="25800"/>
                            </p:stCondLst>
                            <p:childTnLst>
                              <p:par>
                                <p:cTn id="53" presetID="22" presetClass="entr" presetSubtype="4" fill="hold"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wipe(down)">
                                      <p:cBhvr>
                                        <p:cTn id="55" dur="500"/>
                                        <p:tgtEl>
                                          <p:spTgt spid="36"/>
                                        </p:tgtEl>
                                      </p:cBhvr>
                                    </p:animEffect>
                                  </p:childTnLst>
                                </p:cTn>
                              </p:par>
                            </p:childTnLst>
                          </p:cTn>
                        </p:par>
                        <p:par>
                          <p:cTn id="56" fill="hold">
                            <p:stCondLst>
                              <p:cond delay="26300"/>
                            </p:stCondLst>
                            <p:childTnLst>
                              <p:par>
                                <p:cTn id="57" presetID="53" presetClass="entr" presetSubtype="16" fill="hold"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animEffect transition="in" filter="fade">
                                      <p:cBhvr>
                                        <p:cTn id="61" dur="500"/>
                                        <p:tgtEl>
                                          <p:spTgt spid="22"/>
                                        </p:tgtEl>
                                      </p:cBhvr>
                                    </p:animEffect>
                                  </p:childTnLst>
                                </p:cTn>
                              </p:par>
                              <p:par>
                                <p:cTn id="62" presetID="10" presetClass="exit" presetSubtype="0" fill="hold" nodeType="withEffect">
                                  <p:stCondLst>
                                    <p:cond delay="0"/>
                                  </p:stCondLst>
                                  <p:childTnLst>
                                    <p:animEffect transition="out" filter="fade">
                                      <p:cBhvr>
                                        <p:cTn id="63" dur="3000"/>
                                        <p:tgtEl>
                                          <p:spTgt spid="48"/>
                                        </p:tgtEl>
                                      </p:cBhvr>
                                    </p:animEffect>
                                    <p:set>
                                      <p:cBhvr>
                                        <p:cTn id="64" dur="1" fill="hold">
                                          <p:stCondLst>
                                            <p:cond delay="2999"/>
                                          </p:stCondLst>
                                        </p:cTn>
                                        <p:tgtEl>
                                          <p:spTgt spid="48"/>
                                        </p:tgtEl>
                                        <p:attrNameLst>
                                          <p:attrName>style.visibility</p:attrName>
                                        </p:attrNameLst>
                                      </p:cBhvr>
                                      <p:to>
                                        <p:strVal val="hidden"/>
                                      </p:to>
                                    </p:set>
                                  </p:childTnLst>
                                </p:cTn>
                              </p:par>
                              <p:par>
                                <p:cTn id="65" presetID="1" presetClass="entr" presetSubtype="0" fill="hold" grpId="0" nodeType="withEffect">
                                  <p:stCondLst>
                                    <p:cond delay="600"/>
                                  </p:stCondLst>
                                  <p:childTnLst>
                                    <p:set>
                                      <p:cBhvr>
                                        <p:cTn id="66" dur="1" fill="hold">
                                          <p:stCondLst>
                                            <p:cond delay="0"/>
                                          </p:stCondLst>
                                        </p:cTn>
                                        <p:tgtEl>
                                          <p:spTgt spid="8"/>
                                        </p:tgtEl>
                                        <p:attrNameLst>
                                          <p:attrName>style.visibility</p:attrName>
                                        </p:attrNameLst>
                                      </p:cBhvr>
                                      <p:to>
                                        <p:strVal val="visible"/>
                                      </p:to>
                                    </p:set>
                                  </p:childTnLst>
                                </p:cTn>
                              </p:par>
                              <p:par>
                                <p:cTn id="67" presetID="22" presetClass="entr" presetSubtype="2" fill="hold" nodeType="withEffect">
                                  <p:stCondLst>
                                    <p:cond delay="600"/>
                                  </p:stCondLst>
                                  <p:childTnLst>
                                    <p:set>
                                      <p:cBhvr>
                                        <p:cTn id="68" dur="1" fill="hold">
                                          <p:stCondLst>
                                            <p:cond delay="0"/>
                                          </p:stCondLst>
                                        </p:cTn>
                                        <p:tgtEl>
                                          <p:spTgt spid="56"/>
                                        </p:tgtEl>
                                        <p:attrNameLst>
                                          <p:attrName>style.visibility</p:attrName>
                                        </p:attrNameLst>
                                      </p:cBhvr>
                                      <p:to>
                                        <p:strVal val="visible"/>
                                      </p:to>
                                    </p:set>
                                    <p:animEffect transition="in" filter="wipe(right)">
                                      <p:cBhvr>
                                        <p:cTn id="69" dur="500"/>
                                        <p:tgtEl>
                                          <p:spTgt spid="56"/>
                                        </p:tgtEl>
                                      </p:cBhvr>
                                    </p:animEffect>
                                  </p:childTnLst>
                                </p:cTn>
                              </p:par>
                              <p:par>
                                <p:cTn id="70" presetID="53" presetClass="entr" presetSubtype="16" fill="hold" nodeType="withEffect">
                                  <p:stCondLst>
                                    <p:cond delay="110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fltVal val="0"/>
                                          </p:val>
                                        </p:tav>
                                        <p:tav tm="100000">
                                          <p:val>
                                            <p:strVal val="#ppt_w"/>
                                          </p:val>
                                        </p:tav>
                                      </p:tavLst>
                                    </p:anim>
                                    <p:anim calcmode="lin" valueType="num">
                                      <p:cBhvr>
                                        <p:cTn id="73" dur="500" fill="hold"/>
                                        <p:tgtEl>
                                          <p:spTgt spid="28"/>
                                        </p:tgtEl>
                                        <p:attrNameLst>
                                          <p:attrName>ppt_h</p:attrName>
                                        </p:attrNameLst>
                                      </p:cBhvr>
                                      <p:tavLst>
                                        <p:tav tm="0">
                                          <p:val>
                                            <p:fltVal val="0"/>
                                          </p:val>
                                        </p:tav>
                                        <p:tav tm="100000">
                                          <p:val>
                                            <p:strVal val="#ppt_h"/>
                                          </p:val>
                                        </p:tav>
                                      </p:tavLst>
                                    </p:anim>
                                    <p:animEffect transition="in" filter="fade">
                                      <p:cBhvr>
                                        <p:cTn id="74" dur="500"/>
                                        <p:tgtEl>
                                          <p:spTgt spid="28"/>
                                        </p:tgtEl>
                                      </p:cBhvr>
                                    </p:animEffect>
                                  </p:childTnLst>
                                </p:cTn>
                              </p:par>
                              <p:par>
                                <p:cTn id="75" presetID="1" presetClass="entr" presetSubtype="0" fill="hold" grpId="0" nodeType="withEffect">
                                  <p:stCondLst>
                                    <p:cond delay="1600"/>
                                  </p:stCondLst>
                                  <p:childTnLst>
                                    <p:set>
                                      <p:cBhvr>
                                        <p:cTn id="76" dur="1" fill="hold">
                                          <p:stCondLst>
                                            <p:cond delay="0"/>
                                          </p:stCondLst>
                                        </p:cTn>
                                        <p:tgtEl>
                                          <p:spTgt spid="11"/>
                                        </p:tgtEl>
                                        <p:attrNameLst>
                                          <p:attrName>style.visibility</p:attrName>
                                        </p:attrNameLst>
                                      </p:cBhvr>
                                      <p:to>
                                        <p:strVal val="visible"/>
                                      </p:to>
                                    </p:set>
                                  </p:childTnLst>
                                </p:cTn>
                              </p:par>
                              <p:par>
                                <p:cTn id="77" presetID="22" presetClass="entr" presetSubtype="4" fill="hold" nodeType="withEffect">
                                  <p:stCondLst>
                                    <p:cond delay="1700"/>
                                  </p:stCondLst>
                                  <p:childTnLst>
                                    <p:set>
                                      <p:cBhvr>
                                        <p:cTn id="78" dur="1" fill="hold">
                                          <p:stCondLst>
                                            <p:cond delay="0"/>
                                          </p:stCondLst>
                                        </p:cTn>
                                        <p:tgtEl>
                                          <p:spTgt spid="46"/>
                                        </p:tgtEl>
                                        <p:attrNameLst>
                                          <p:attrName>style.visibility</p:attrName>
                                        </p:attrNameLst>
                                      </p:cBhvr>
                                      <p:to>
                                        <p:strVal val="visible"/>
                                      </p:to>
                                    </p:set>
                                    <p:animEffect transition="in" filter="wipe(down)">
                                      <p:cBhvr>
                                        <p:cTn id="79" dur="500"/>
                                        <p:tgtEl>
                                          <p:spTgt spid="46"/>
                                        </p:tgtEl>
                                      </p:cBhvr>
                                    </p:animEffect>
                                  </p:childTnLst>
                                </p:cTn>
                              </p:par>
                              <p:par>
                                <p:cTn id="80" presetID="53" presetClass="entr" presetSubtype="16" fill="hold" nodeType="withEffect">
                                  <p:stCondLst>
                                    <p:cond delay="2300"/>
                                  </p:stCondLst>
                                  <p:childTnLst>
                                    <p:set>
                                      <p:cBhvr>
                                        <p:cTn id="81" dur="1" fill="hold">
                                          <p:stCondLst>
                                            <p:cond delay="0"/>
                                          </p:stCondLst>
                                        </p:cTn>
                                        <p:tgtEl>
                                          <p:spTgt spid="20"/>
                                        </p:tgtEl>
                                        <p:attrNameLst>
                                          <p:attrName>style.visibility</p:attrName>
                                        </p:attrNameLst>
                                      </p:cBhvr>
                                      <p:to>
                                        <p:strVal val="visible"/>
                                      </p:to>
                                    </p:set>
                                    <p:anim calcmode="lin" valueType="num">
                                      <p:cBhvr>
                                        <p:cTn id="82" dur="500" fill="hold"/>
                                        <p:tgtEl>
                                          <p:spTgt spid="20"/>
                                        </p:tgtEl>
                                        <p:attrNameLst>
                                          <p:attrName>ppt_w</p:attrName>
                                        </p:attrNameLst>
                                      </p:cBhvr>
                                      <p:tavLst>
                                        <p:tav tm="0">
                                          <p:val>
                                            <p:fltVal val="0"/>
                                          </p:val>
                                        </p:tav>
                                        <p:tav tm="100000">
                                          <p:val>
                                            <p:strVal val="#ppt_w"/>
                                          </p:val>
                                        </p:tav>
                                      </p:tavLst>
                                    </p:anim>
                                    <p:anim calcmode="lin" valueType="num">
                                      <p:cBhvr>
                                        <p:cTn id="83" dur="500" fill="hold"/>
                                        <p:tgtEl>
                                          <p:spTgt spid="20"/>
                                        </p:tgtEl>
                                        <p:attrNameLst>
                                          <p:attrName>ppt_h</p:attrName>
                                        </p:attrNameLst>
                                      </p:cBhvr>
                                      <p:tavLst>
                                        <p:tav tm="0">
                                          <p:val>
                                            <p:fltVal val="0"/>
                                          </p:val>
                                        </p:tav>
                                        <p:tav tm="100000">
                                          <p:val>
                                            <p:strVal val="#ppt_h"/>
                                          </p:val>
                                        </p:tav>
                                      </p:tavLst>
                                    </p:anim>
                                    <p:animEffect transition="in" filter="fade">
                                      <p:cBhvr>
                                        <p:cTn id="84" dur="500"/>
                                        <p:tgtEl>
                                          <p:spTgt spid="20"/>
                                        </p:tgtEl>
                                      </p:cBhvr>
                                    </p:animEffect>
                                  </p:childTnLst>
                                </p:cTn>
                              </p:par>
                              <p:par>
                                <p:cTn id="85" presetID="1" presetClass="entr" presetSubtype="0" fill="hold" grpId="0" nodeType="withEffect">
                                  <p:stCondLst>
                                    <p:cond delay="2800"/>
                                  </p:stCondLst>
                                  <p:childTnLst>
                                    <p:set>
                                      <p:cBhvr>
                                        <p:cTn id="86" dur="1" fill="hold">
                                          <p:stCondLst>
                                            <p:cond delay="0"/>
                                          </p:stCondLst>
                                        </p:cTn>
                                        <p:tgtEl>
                                          <p:spTgt spid="10"/>
                                        </p:tgtEl>
                                        <p:attrNameLst>
                                          <p:attrName>style.visibility</p:attrName>
                                        </p:attrNameLst>
                                      </p:cBhvr>
                                      <p:to>
                                        <p:strVal val="visible"/>
                                      </p:to>
                                    </p:set>
                                  </p:childTnLst>
                                </p:cTn>
                              </p:par>
                              <p:par>
                                <p:cTn id="87" presetID="22" presetClass="entr" presetSubtype="4" fill="hold" nodeType="withEffect">
                                  <p:stCondLst>
                                    <p:cond delay="2800"/>
                                  </p:stCondLst>
                                  <p:childTnLst>
                                    <p:set>
                                      <p:cBhvr>
                                        <p:cTn id="88" dur="1" fill="hold">
                                          <p:stCondLst>
                                            <p:cond delay="0"/>
                                          </p:stCondLst>
                                        </p:cTn>
                                        <p:tgtEl>
                                          <p:spTgt spid="54"/>
                                        </p:tgtEl>
                                        <p:attrNameLst>
                                          <p:attrName>style.visibility</p:attrName>
                                        </p:attrNameLst>
                                      </p:cBhvr>
                                      <p:to>
                                        <p:strVal val="visible"/>
                                      </p:to>
                                    </p:set>
                                    <p:animEffect transition="in" filter="wipe(down)">
                                      <p:cBhvr>
                                        <p:cTn id="89" dur="500"/>
                                        <p:tgtEl>
                                          <p:spTgt spid="54"/>
                                        </p:tgtEl>
                                      </p:cBhvr>
                                    </p:animEffect>
                                  </p:childTnLst>
                                </p:cTn>
                              </p:par>
                              <p:par>
                                <p:cTn id="90" presetID="53" presetClass="entr" presetSubtype="16" fill="hold" nodeType="withEffect">
                                  <p:stCondLst>
                                    <p:cond delay="3200"/>
                                  </p:stCondLst>
                                  <p:childTnLst>
                                    <p:set>
                                      <p:cBhvr>
                                        <p:cTn id="91" dur="1" fill="hold">
                                          <p:stCondLst>
                                            <p:cond delay="0"/>
                                          </p:stCondLst>
                                        </p:cTn>
                                        <p:tgtEl>
                                          <p:spTgt spid="24"/>
                                        </p:tgtEl>
                                        <p:attrNameLst>
                                          <p:attrName>style.visibility</p:attrName>
                                        </p:attrNameLst>
                                      </p:cBhvr>
                                      <p:to>
                                        <p:strVal val="visible"/>
                                      </p:to>
                                    </p:set>
                                    <p:anim calcmode="lin" valueType="num">
                                      <p:cBhvr>
                                        <p:cTn id="92" dur="500" fill="hold"/>
                                        <p:tgtEl>
                                          <p:spTgt spid="24"/>
                                        </p:tgtEl>
                                        <p:attrNameLst>
                                          <p:attrName>ppt_w</p:attrName>
                                        </p:attrNameLst>
                                      </p:cBhvr>
                                      <p:tavLst>
                                        <p:tav tm="0">
                                          <p:val>
                                            <p:fltVal val="0"/>
                                          </p:val>
                                        </p:tav>
                                        <p:tav tm="100000">
                                          <p:val>
                                            <p:strVal val="#ppt_w"/>
                                          </p:val>
                                        </p:tav>
                                      </p:tavLst>
                                    </p:anim>
                                    <p:anim calcmode="lin" valueType="num">
                                      <p:cBhvr>
                                        <p:cTn id="93" dur="500" fill="hold"/>
                                        <p:tgtEl>
                                          <p:spTgt spid="24"/>
                                        </p:tgtEl>
                                        <p:attrNameLst>
                                          <p:attrName>ppt_h</p:attrName>
                                        </p:attrNameLst>
                                      </p:cBhvr>
                                      <p:tavLst>
                                        <p:tav tm="0">
                                          <p:val>
                                            <p:fltVal val="0"/>
                                          </p:val>
                                        </p:tav>
                                        <p:tav tm="100000">
                                          <p:val>
                                            <p:strVal val="#ppt_h"/>
                                          </p:val>
                                        </p:tav>
                                      </p:tavLst>
                                    </p:anim>
                                    <p:animEffect transition="in" filter="fade">
                                      <p:cBhvr>
                                        <p:cTn id="94" dur="500"/>
                                        <p:tgtEl>
                                          <p:spTgt spid="24"/>
                                        </p:tgtEl>
                                      </p:cBhvr>
                                    </p:animEffect>
                                  </p:childTnLst>
                                </p:cTn>
                              </p:par>
                              <p:par>
                                <p:cTn id="95" presetID="1" presetClass="entr" presetSubtype="0" fill="hold" grpId="0" nodeType="withEffect">
                                  <p:stCondLst>
                                    <p:cond delay="3800"/>
                                  </p:stCondLst>
                                  <p:childTnLst>
                                    <p:set>
                                      <p:cBhvr>
                                        <p:cTn id="96" dur="1" fill="hold">
                                          <p:stCondLst>
                                            <p:cond delay="0"/>
                                          </p:stCondLst>
                                        </p:cTn>
                                        <p:tgtEl>
                                          <p:spTgt spid="14"/>
                                        </p:tgtEl>
                                        <p:attrNameLst>
                                          <p:attrName>style.visibility</p:attrName>
                                        </p:attrNameLst>
                                      </p:cBhvr>
                                      <p:to>
                                        <p:strVal val="visible"/>
                                      </p:to>
                                    </p:set>
                                  </p:childTnLst>
                                </p:cTn>
                              </p:par>
                              <p:par>
                                <p:cTn id="97" presetID="22" presetClass="entr" presetSubtype="4" fill="hold" nodeType="withEffect">
                                  <p:stCondLst>
                                    <p:cond delay="3800"/>
                                  </p:stCondLst>
                                  <p:childTnLst>
                                    <p:set>
                                      <p:cBhvr>
                                        <p:cTn id="98" dur="1" fill="hold">
                                          <p:stCondLst>
                                            <p:cond delay="0"/>
                                          </p:stCondLst>
                                        </p:cTn>
                                        <p:tgtEl>
                                          <p:spTgt spid="43"/>
                                        </p:tgtEl>
                                        <p:attrNameLst>
                                          <p:attrName>style.visibility</p:attrName>
                                        </p:attrNameLst>
                                      </p:cBhvr>
                                      <p:to>
                                        <p:strVal val="visible"/>
                                      </p:to>
                                    </p:set>
                                    <p:animEffect transition="in" filter="wipe(down)">
                                      <p:cBhvr>
                                        <p:cTn id="99" dur="500"/>
                                        <p:tgtEl>
                                          <p:spTgt spid="43"/>
                                        </p:tgtEl>
                                      </p:cBhvr>
                                    </p:animEffect>
                                  </p:childTnLst>
                                </p:cTn>
                              </p:par>
                              <p:par>
                                <p:cTn id="100" presetID="53" presetClass="entr" presetSubtype="16" fill="hold" nodeType="withEffect">
                                  <p:stCondLst>
                                    <p:cond delay="4300"/>
                                  </p:stCondLst>
                                  <p:childTnLst>
                                    <p:set>
                                      <p:cBhvr>
                                        <p:cTn id="101" dur="1" fill="hold">
                                          <p:stCondLst>
                                            <p:cond delay="0"/>
                                          </p:stCondLst>
                                        </p:cTn>
                                        <p:tgtEl>
                                          <p:spTgt spid="30"/>
                                        </p:tgtEl>
                                        <p:attrNameLst>
                                          <p:attrName>style.visibility</p:attrName>
                                        </p:attrNameLst>
                                      </p:cBhvr>
                                      <p:to>
                                        <p:strVal val="visible"/>
                                      </p:to>
                                    </p:set>
                                    <p:anim calcmode="lin" valueType="num">
                                      <p:cBhvr>
                                        <p:cTn id="102" dur="500" fill="hold"/>
                                        <p:tgtEl>
                                          <p:spTgt spid="30"/>
                                        </p:tgtEl>
                                        <p:attrNameLst>
                                          <p:attrName>ppt_w</p:attrName>
                                        </p:attrNameLst>
                                      </p:cBhvr>
                                      <p:tavLst>
                                        <p:tav tm="0">
                                          <p:val>
                                            <p:fltVal val="0"/>
                                          </p:val>
                                        </p:tav>
                                        <p:tav tm="100000">
                                          <p:val>
                                            <p:strVal val="#ppt_w"/>
                                          </p:val>
                                        </p:tav>
                                      </p:tavLst>
                                    </p:anim>
                                    <p:anim calcmode="lin" valueType="num">
                                      <p:cBhvr>
                                        <p:cTn id="103" dur="500" fill="hold"/>
                                        <p:tgtEl>
                                          <p:spTgt spid="30"/>
                                        </p:tgtEl>
                                        <p:attrNameLst>
                                          <p:attrName>ppt_h</p:attrName>
                                        </p:attrNameLst>
                                      </p:cBhvr>
                                      <p:tavLst>
                                        <p:tav tm="0">
                                          <p:val>
                                            <p:fltVal val="0"/>
                                          </p:val>
                                        </p:tav>
                                        <p:tav tm="100000">
                                          <p:val>
                                            <p:strVal val="#ppt_h"/>
                                          </p:val>
                                        </p:tav>
                                      </p:tavLst>
                                    </p:anim>
                                    <p:animEffect transition="in" filter="fade">
                                      <p:cBhvr>
                                        <p:cTn id="104" dur="500"/>
                                        <p:tgtEl>
                                          <p:spTgt spid="30"/>
                                        </p:tgtEl>
                                      </p:cBhvr>
                                    </p:animEffect>
                                  </p:childTnLst>
                                </p:cTn>
                              </p:par>
                              <p:par>
                                <p:cTn id="105" presetID="1" presetClass="entr" presetSubtype="0" fill="hold" grpId="0" nodeType="withEffect">
                                  <p:stCondLst>
                                    <p:cond delay="4800"/>
                                  </p:stCondLst>
                                  <p:childTnLst>
                                    <p:set>
                                      <p:cBhvr>
                                        <p:cTn id="106" dur="1" fill="hold">
                                          <p:stCondLst>
                                            <p:cond delay="0"/>
                                          </p:stCondLst>
                                        </p:cTn>
                                        <p:tgtEl>
                                          <p:spTgt spid="16"/>
                                        </p:tgtEl>
                                        <p:attrNameLst>
                                          <p:attrName>style.visibility</p:attrName>
                                        </p:attrNameLst>
                                      </p:cBhvr>
                                      <p:to>
                                        <p:strVal val="visible"/>
                                      </p:to>
                                    </p:set>
                                  </p:childTnLst>
                                </p:cTn>
                              </p:par>
                              <p:par>
                                <p:cTn id="107" presetID="22" presetClass="entr" presetSubtype="4" fill="hold" nodeType="withEffect">
                                  <p:stCondLst>
                                    <p:cond delay="4800"/>
                                  </p:stCondLst>
                                  <p:childTnLst>
                                    <p:set>
                                      <p:cBhvr>
                                        <p:cTn id="108" dur="1" fill="hold">
                                          <p:stCondLst>
                                            <p:cond delay="0"/>
                                          </p:stCondLst>
                                        </p:cTn>
                                        <p:tgtEl>
                                          <p:spTgt spid="37"/>
                                        </p:tgtEl>
                                        <p:attrNameLst>
                                          <p:attrName>style.visibility</p:attrName>
                                        </p:attrNameLst>
                                      </p:cBhvr>
                                      <p:to>
                                        <p:strVal val="visible"/>
                                      </p:to>
                                    </p:set>
                                    <p:animEffect transition="in" filter="wipe(down)">
                                      <p:cBhvr>
                                        <p:cTn id="109" dur="500"/>
                                        <p:tgtEl>
                                          <p:spTgt spid="37"/>
                                        </p:tgtEl>
                                      </p:cBhvr>
                                    </p:animEffect>
                                  </p:childTnLst>
                                </p:cTn>
                              </p:par>
                              <p:par>
                                <p:cTn id="110" presetID="53" presetClass="entr" presetSubtype="16" fill="hold" nodeType="withEffect">
                                  <p:stCondLst>
                                    <p:cond delay="5300"/>
                                  </p:stCondLst>
                                  <p:childTnLst>
                                    <p:set>
                                      <p:cBhvr>
                                        <p:cTn id="111" dur="1" fill="hold">
                                          <p:stCondLst>
                                            <p:cond delay="0"/>
                                          </p:stCondLst>
                                        </p:cTn>
                                        <p:tgtEl>
                                          <p:spTgt spid="32"/>
                                        </p:tgtEl>
                                        <p:attrNameLst>
                                          <p:attrName>style.visibility</p:attrName>
                                        </p:attrNameLst>
                                      </p:cBhvr>
                                      <p:to>
                                        <p:strVal val="visible"/>
                                      </p:to>
                                    </p:set>
                                    <p:anim calcmode="lin" valueType="num">
                                      <p:cBhvr>
                                        <p:cTn id="112" dur="500" fill="hold"/>
                                        <p:tgtEl>
                                          <p:spTgt spid="32"/>
                                        </p:tgtEl>
                                        <p:attrNameLst>
                                          <p:attrName>ppt_w</p:attrName>
                                        </p:attrNameLst>
                                      </p:cBhvr>
                                      <p:tavLst>
                                        <p:tav tm="0">
                                          <p:val>
                                            <p:fltVal val="0"/>
                                          </p:val>
                                        </p:tav>
                                        <p:tav tm="100000">
                                          <p:val>
                                            <p:strVal val="#ppt_w"/>
                                          </p:val>
                                        </p:tav>
                                      </p:tavLst>
                                    </p:anim>
                                    <p:anim calcmode="lin" valueType="num">
                                      <p:cBhvr>
                                        <p:cTn id="113" dur="500" fill="hold"/>
                                        <p:tgtEl>
                                          <p:spTgt spid="32"/>
                                        </p:tgtEl>
                                        <p:attrNameLst>
                                          <p:attrName>ppt_h</p:attrName>
                                        </p:attrNameLst>
                                      </p:cBhvr>
                                      <p:tavLst>
                                        <p:tav tm="0">
                                          <p:val>
                                            <p:fltVal val="0"/>
                                          </p:val>
                                        </p:tav>
                                        <p:tav tm="100000">
                                          <p:val>
                                            <p:strVal val="#ppt_h"/>
                                          </p:val>
                                        </p:tav>
                                      </p:tavLst>
                                    </p:anim>
                                    <p:animEffect transition="in" filter="fade">
                                      <p:cBhvr>
                                        <p:cTn id="114" dur="500"/>
                                        <p:tgtEl>
                                          <p:spTgt spid="32"/>
                                        </p:tgtEl>
                                      </p:cBhvr>
                                    </p:animEffect>
                                  </p:childTnLst>
                                </p:cTn>
                              </p:par>
                              <p:par>
                                <p:cTn id="115" presetID="1" presetClass="entr" presetSubtype="0" fill="hold" grpId="0" nodeType="withEffect">
                                  <p:stCondLst>
                                    <p:cond delay="5800"/>
                                  </p:stCondLst>
                                  <p:childTnLst>
                                    <p:set>
                                      <p:cBhvr>
                                        <p:cTn id="116" dur="1" fill="hold">
                                          <p:stCondLst>
                                            <p:cond delay="0"/>
                                          </p:stCondLst>
                                        </p:cTn>
                                        <p:tgtEl>
                                          <p:spTgt spid="18"/>
                                        </p:tgtEl>
                                        <p:attrNameLst>
                                          <p:attrName>style.visibility</p:attrName>
                                        </p:attrNameLst>
                                      </p:cBhvr>
                                      <p:to>
                                        <p:strVal val="visible"/>
                                      </p:to>
                                    </p:set>
                                  </p:childTnLst>
                                </p:cTn>
                              </p:par>
                              <p:par>
                                <p:cTn id="117" presetID="22" presetClass="entr" presetSubtype="4" fill="hold" nodeType="withEffect">
                                  <p:stCondLst>
                                    <p:cond delay="5800"/>
                                  </p:stCondLst>
                                  <p:childTnLst>
                                    <p:set>
                                      <p:cBhvr>
                                        <p:cTn id="118" dur="1" fill="hold">
                                          <p:stCondLst>
                                            <p:cond delay="0"/>
                                          </p:stCondLst>
                                        </p:cTn>
                                        <p:tgtEl>
                                          <p:spTgt spid="49"/>
                                        </p:tgtEl>
                                        <p:attrNameLst>
                                          <p:attrName>style.visibility</p:attrName>
                                        </p:attrNameLst>
                                      </p:cBhvr>
                                      <p:to>
                                        <p:strVal val="visible"/>
                                      </p:to>
                                    </p:set>
                                    <p:animEffect transition="in" filter="wipe(down)">
                                      <p:cBhvr>
                                        <p:cTn id="119" dur="500"/>
                                        <p:tgtEl>
                                          <p:spTgt spid="49"/>
                                        </p:tgtEl>
                                      </p:cBhvr>
                                    </p:animEffect>
                                  </p:childTnLst>
                                </p:cTn>
                              </p:par>
                              <p:par>
                                <p:cTn id="120" presetID="53" presetClass="entr" presetSubtype="16" fill="hold" nodeType="withEffect">
                                  <p:stCondLst>
                                    <p:cond delay="6300"/>
                                  </p:stCondLst>
                                  <p:childTnLst>
                                    <p:set>
                                      <p:cBhvr>
                                        <p:cTn id="121" dur="1" fill="hold">
                                          <p:stCondLst>
                                            <p:cond delay="0"/>
                                          </p:stCondLst>
                                        </p:cTn>
                                        <p:tgtEl>
                                          <p:spTgt spid="31"/>
                                        </p:tgtEl>
                                        <p:attrNameLst>
                                          <p:attrName>style.visibility</p:attrName>
                                        </p:attrNameLst>
                                      </p:cBhvr>
                                      <p:to>
                                        <p:strVal val="visible"/>
                                      </p:to>
                                    </p:set>
                                    <p:anim calcmode="lin" valueType="num">
                                      <p:cBhvr>
                                        <p:cTn id="122" dur="500" fill="hold"/>
                                        <p:tgtEl>
                                          <p:spTgt spid="31"/>
                                        </p:tgtEl>
                                        <p:attrNameLst>
                                          <p:attrName>ppt_w</p:attrName>
                                        </p:attrNameLst>
                                      </p:cBhvr>
                                      <p:tavLst>
                                        <p:tav tm="0">
                                          <p:val>
                                            <p:fltVal val="0"/>
                                          </p:val>
                                        </p:tav>
                                        <p:tav tm="100000">
                                          <p:val>
                                            <p:strVal val="#ppt_w"/>
                                          </p:val>
                                        </p:tav>
                                      </p:tavLst>
                                    </p:anim>
                                    <p:anim calcmode="lin" valueType="num">
                                      <p:cBhvr>
                                        <p:cTn id="123" dur="500" fill="hold"/>
                                        <p:tgtEl>
                                          <p:spTgt spid="31"/>
                                        </p:tgtEl>
                                        <p:attrNameLst>
                                          <p:attrName>ppt_h</p:attrName>
                                        </p:attrNameLst>
                                      </p:cBhvr>
                                      <p:tavLst>
                                        <p:tav tm="0">
                                          <p:val>
                                            <p:fltVal val="0"/>
                                          </p:val>
                                        </p:tav>
                                        <p:tav tm="100000">
                                          <p:val>
                                            <p:strVal val="#ppt_h"/>
                                          </p:val>
                                        </p:tav>
                                      </p:tavLst>
                                    </p:anim>
                                    <p:animEffect transition="in" filter="fade">
                                      <p:cBhvr>
                                        <p:cTn id="124" dur="500"/>
                                        <p:tgtEl>
                                          <p:spTgt spid="31"/>
                                        </p:tgtEl>
                                      </p:cBhvr>
                                    </p:animEffect>
                                  </p:childTnLst>
                                </p:cTn>
                              </p:par>
                              <p:par>
                                <p:cTn id="125" presetID="1" presetClass="entr" presetSubtype="0" fill="hold" grpId="0" nodeType="withEffect">
                                  <p:stCondLst>
                                    <p:cond delay="6800"/>
                                  </p:stCondLst>
                                  <p:childTnLst>
                                    <p:set>
                                      <p:cBhvr>
                                        <p:cTn id="126" dur="1" fill="hold">
                                          <p:stCondLst>
                                            <p:cond delay="0"/>
                                          </p:stCondLst>
                                        </p:cTn>
                                        <p:tgtEl>
                                          <p:spTgt spid="12"/>
                                        </p:tgtEl>
                                        <p:attrNameLst>
                                          <p:attrName>style.visibility</p:attrName>
                                        </p:attrNameLst>
                                      </p:cBhvr>
                                      <p:to>
                                        <p:strVal val="visible"/>
                                      </p:to>
                                    </p:set>
                                  </p:childTnLst>
                                </p:cTn>
                              </p:par>
                              <p:par>
                                <p:cTn id="127" presetID="22" presetClass="entr" presetSubtype="4" fill="hold" nodeType="withEffect">
                                  <p:stCondLst>
                                    <p:cond delay="6800"/>
                                  </p:stCondLst>
                                  <p:childTnLst>
                                    <p:set>
                                      <p:cBhvr>
                                        <p:cTn id="128" dur="1" fill="hold">
                                          <p:stCondLst>
                                            <p:cond delay="0"/>
                                          </p:stCondLst>
                                        </p:cTn>
                                        <p:tgtEl>
                                          <p:spTgt spid="60"/>
                                        </p:tgtEl>
                                        <p:attrNameLst>
                                          <p:attrName>style.visibility</p:attrName>
                                        </p:attrNameLst>
                                      </p:cBhvr>
                                      <p:to>
                                        <p:strVal val="visible"/>
                                      </p:to>
                                    </p:set>
                                    <p:animEffect transition="in" filter="wipe(down)">
                                      <p:cBhvr>
                                        <p:cTn id="129" dur="500"/>
                                        <p:tgtEl>
                                          <p:spTgt spid="60"/>
                                        </p:tgtEl>
                                      </p:cBhvr>
                                    </p:animEffect>
                                  </p:childTnLst>
                                </p:cTn>
                              </p:par>
                              <p:par>
                                <p:cTn id="130" presetID="53" presetClass="entr" presetSubtype="16" fill="hold" nodeType="withEffect">
                                  <p:stCondLst>
                                    <p:cond delay="7300"/>
                                  </p:stCondLst>
                                  <p:childTnLst>
                                    <p:set>
                                      <p:cBhvr>
                                        <p:cTn id="131" dur="1" fill="hold">
                                          <p:stCondLst>
                                            <p:cond delay="0"/>
                                          </p:stCondLst>
                                        </p:cTn>
                                        <p:tgtEl>
                                          <p:spTgt spid="34"/>
                                        </p:tgtEl>
                                        <p:attrNameLst>
                                          <p:attrName>style.visibility</p:attrName>
                                        </p:attrNameLst>
                                      </p:cBhvr>
                                      <p:to>
                                        <p:strVal val="visible"/>
                                      </p:to>
                                    </p:set>
                                    <p:anim calcmode="lin" valueType="num">
                                      <p:cBhvr>
                                        <p:cTn id="132" dur="500" fill="hold"/>
                                        <p:tgtEl>
                                          <p:spTgt spid="34"/>
                                        </p:tgtEl>
                                        <p:attrNameLst>
                                          <p:attrName>ppt_w</p:attrName>
                                        </p:attrNameLst>
                                      </p:cBhvr>
                                      <p:tavLst>
                                        <p:tav tm="0">
                                          <p:val>
                                            <p:fltVal val="0"/>
                                          </p:val>
                                        </p:tav>
                                        <p:tav tm="100000">
                                          <p:val>
                                            <p:strVal val="#ppt_w"/>
                                          </p:val>
                                        </p:tav>
                                      </p:tavLst>
                                    </p:anim>
                                    <p:anim calcmode="lin" valueType="num">
                                      <p:cBhvr>
                                        <p:cTn id="133" dur="500" fill="hold"/>
                                        <p:tgtEl>
                                          <p:spTgt spid="34"/>
                                        </p:tgtEl>
                                        <p:attrNameLst>
                                          <p:attrName>ppt_h</p:attrName>
                                        </p:attrNameLst>
                                      </p:cBhvr>
                                      <p:tavLst>
                                        <p:tav tm="0">
                                          <p:val>
                                            <p:fltVal val="0"/>
                                          </p:val>
                                        </p:tav>
                                        <p:tav tm="100000">
                                          <p:val>
                                            <p:strVal val="#ppt_h"/>
                                          </p:val>
                                        </p:tav>
                                      </p:tavLst>
                                    </p:anim>
                                    <p:animEffect transition="in" filter="fade">
                                      <p:cBhvr>
                                        <p:cTn id="134" dur="500"/>
                                        <p:tgtEl>
                                          <p:spTgt spid="34"/>
                                        </p:tgtEl>
                                      </p:cBhvr>
                                    </p:animEffect>
                                  </p:childTnLst>
                                </p:cTn>
                              </p:par>
                              <p:par>
                                <p:cTn id="135" presetID="1" presetClass="entr" presetSubtype="0" fill="hold" grpId="0" nodeType="withEffect">
                                  <p:stCondLst>
                                    <p:cond delay="7800"/>
                                  </p:stCondLst>
                                  <p:childTnLst>
                                    <p:set>
                                      <p:cBhvr>
                                        <p:cTn id="136" dur="1" fill="hold">
                                          <p:stCondLst>
                                            <p:cond delay="0"/>
                                          </p:stCondLst>
                                        </p:cTn>
                                        <p:tgtEl>
                                          <p:spTgt spid="35"/>
                                        </p:tgtEl>
                                        <p:attrNameLst>
                                          <p:attrName>style.visibility</p:attrName>
                                        </p:attrNameLst>
                                      </p:cBhvr>
                                      <p:to>
                                        <p:strVal val="visible"/>
                                      </p:to>
                                    </p:set>
                                  </p:childTnLst>
                                </p:cTn>
                              </p:par>
                              <p:par>
                                <p:cTn id="137" presetID="22" presetClass="entr" presetSubtype="4" fill="hold" nodeType="withEffect">
                                  <p:stCondLst>
                                    <p:cond delay="7800"/>
                                  </p:stCondLst>
                                  <p:childTnLst>
                                    <p:set>
                                      <p:cBhvr>
                                        <p:cTn id="138" dur="1" fill="hold">
                                          <p:stCondLst>
                                            <p:cond delay="0"/>
                                          </p:stCondLst>
                                        </p:cTn>
                                        <p:tgtEl>
                                          <p:spTgt spid="39"/>
                                        </p:tgtEl>
                                        <p:attrNameLst>
                                          <p:attrName>style.visibility</p:attrName>
                                        </p:attrNameLst>
                                      </p:cBhvr>
                                      <p:to>
                                        <p:strVal val="visible"/>
                                      </p:to>
                                    </p:set>
                                    <p:animEffect transition="in" filter="wipe(down)">
                                      <p:cBhvr>
                                        <p:cTn id="139" dur="500"/>
                                        <p:tgtEl>
                                          <p:spTgt spid="39"/>
                                        </p:tgtEl>
                                      </p:cBhvr>
                                    </p:animEffect>
                                  </p:childTnLst>
                                </p:cTn>
                              </p:par>
                              <p:par>
                                <p:cTn id="140" presetID="53" presetClass="entr" presetSubtype="16" fill="hold" nodeType="withEffect">
                                  <p:stCondLst>
                                    <p:cond delay="8200"/>
                                  </p:stCondLst>
                                  <p:childTnLst>
                                    <p:set>
                                      <p:cBhvr>
                                        <p:cTn id="141" dur="1" fill="hold">
                                          <p:stCondLst>
                                            <p:cond delay="0"/>
                                          </p:stCondLst>
                                        </p:cTn>
                                        <p:tgtEl>
                                          <p:spTgt spid="29"/>
                                        </p:tgtEl>
                                        <p:attrNameLst>
                                          <p:attrName>style.visibility</p:attrName>
                                        </p:attrNameLst>
                                      </p:cBhvr>
                                      <p:to>
                                        <p:strVal val="visible"/>
                                      </p:to>
                                    </p:set>
                                    <p:anim calcmode="lin" valueType="num">
                                      <p:cBhvr>
                                        <p:cTn id="142" dur="500" fill="hold"/>
                                        <p:tgtEl>
                                          <p:spTgt spid="29"/>
                                        </p:tgtEl>
                                        <p:attrNameLst>
                                          <p:attrName>ppt_w</p:attrName>
                                        </p:attrNameLst>
                                      </p:cBhvr>
                                      <p:tavLst>
                                        <p:tav tm="0">
                                          <p:val>
                                            <p:fltVal val="0"/>
                                          </p:val>
                                        </p:tav>
                                        <p:tav tm="100000">
                                          <p:val>
                                            <p:strVal val="#ppt_w"/>
                                          </p:val>
                                        </p:tav>
                                      </p:tavLst>
                                    </p:anim>
                                    <p:anim calcmode="lin" valueType="num">
                                      <p:cBhvr>
                                        <p:cTn id="143" dur="500" fill="hold"/>
                                        <p:tgtEl>
                                          <p:spTgt spid="29"/>
                                        </p:tgtEl>
                                        <p:attrNameLst>
                                          <p:attrName>ppt_h</p:attrName>
                                        </p:attrNameLst>
                                      </p:cBhvr>
                                      <p:tavLst>
                                        <p:tav tm="0">
                                          <p:val>
                                            <p:fltVal val="0"/>
                                          </p:val>
                                        </p:tav>
                                        <p:tav tm="100000">
                                          <p:val>
                                            <p:strVal val="#ppt_h"/>
                                          </p:val>
                                        </p:tav>
                                      </p:tavLst>
                                    </p:anim>
                                    <p:animEffect transition="in" filter="fade">
                                      <p:cBhvr>
                                        <p:cTn id="144" dur="500"/>
                                        <p:tgtEl>
                                          <p:spTgt spid="29"/>
                                        </p:tgtEl>
                                      </p:cBhvr>
                                    </p:animEffect>
                                  </p:childTnLst>
                                </p:cTn>
                              </p:par>
                              <p:par>
                                <p:cTn id="145" presetID="1" presetClass="entr" presetSubtype="0" fill="hold" grpId="0" nodeType="withEffect">
                                  <p:stCondLst>
                                    <p:cond delay="8600"/>
                                  </p:stCondLst>
                                  <p:childTnLst>
                                    <p:set>
                                      <p:cBhvr>
                                        <p:cTn id="146" dur="1" fill="hold">
                                          <p:stCondLst>
                                            <p:cond delay="0"/>
                                          </p:stCondLst>
                                        </p:cTn>
                                        <p:tgtEl>
                                          <p:spTgt spid="17"/>
                                        </p:tgtEl>
                                        <p:attrNameLst>
                                          <p:attrName>style.visibility</p:attrName>
                                        </p:attrNameLst>
                                      </p:cBhvr>
                                      <p:to>
                                        <p:strVal val="visible"/>
                                      </p:to>
                                    </p:set>
                                  </p:childTnLst>
                                </p:cTn>
                              </p:par>
                              <p:par>
                                <p:cTn id="147" presetID="22" presetClass="entr" presetSubtype="4" fill="hold" nodeType="withEffect">
                                  <p:stCondLst>
                                    <p:cond delay="8600"/>
                                  </p:stCondLst>
                                  <p:childTnLst>
                                    <p:set>
                                      <p:cBhvr>
                                        <p:cTn id="148" dur="1" fill="hold">
                                          <p:stCondLst>
                                            <p:cond delay="0"/>
                                          </p:stCondLst>
                                        </p:cTn>
                                        <p:tgtEl>
                                          <p:spTgt spid="33"/>
                                        </p:tgtEl>
                                        <p:attrNameLst>
                                          <p:attrName>style.visibility</p:attrName>
                                        </p:attrNameLst>
                                      </p:cBhvr>
                                      <p:to>
                                        <p:strVal val="visible"/>
                                      </p:to>
                                    </p:set>
                                    <p:animEffect transition="in" filter="wipe(down)">
                                      <p:cBhvr>
                                        <p:cTn id="149" dur="500"/>
                                        <p:tgtEl>
                                          <p:spTgt spid="33"/>
                                        </p:tgtEl>
                                      </p:cBhvr>
                                    </p:animEffect>
                                  </p:childTnLst>
                                </p:cTn>
                              </p:par>
                              <p:par>
                                <p:cTn id="150" presetID="53" presetClass="entr" presetSubtype="16" fill="hold" nodeType="withEffect">
                                  <p:stCondLst>
                                    <p:cond delay="9100"/>
                                  </p:stCondLst>
                                  <p:childTnLst>
                                    <p:set>
                                      <p:cBhvr>
                                        <p:cTn id="151" dur="1" fill="hold">
                                          <p:stCondLst>
                                            <p:cond delay="0"/>
                                          </p:stCondLst>
                                        </p:cTn>
                                        <p:tgtEl>
                                          <p:spTgt spid="23"/>
                                        </p:tgtEl>
                                        <p:attrNameLst>
                                          <p:attrName>style.visibility</p:attrName>
                                        </p:attrNameLst>
                                      </p:cBhvr>
                                      <p:to>
                                        <p:strVal val="visible"/>
                                      </p:to>
                                    </p:set>
                                    <p:anim calcmode="lin" valueType="num">
                                      <p:cBhvr>
                                        <p:cTn id="152" dur="500" fill="hold"/>
                                        <p:tgtEl>
                                          <p:spTgt spid="23"/>
                                        </p:tgtEl>
                                        <p:attrNameLst>
                                          <p:attrName>ppt_w</p:attrName>
                                        </p:attrNameLst>
                                      </p:cBhvr>
                                      <p:tavLst>
                                        <p:tav tm="0">
                                          <p:val>
                                            <p:fltVal val="0"/>
                                          </p:val>
                                        </p:tav>
                                        <p:tav tm="100000">
                                          <p:val>
                                            <p:strVal val="#ppt_w"/>
                                          </p:val>
                                        </p:tav>
                                      </p:tavLst>
                                    </p:anim>
                                    <p:anim calcmode="lin" valueType="num">
                                      <p:cBhvr>
                                        <p:cTn id="153" dur="500" fill="hold"/>
                                        <p:tgtEl>
                                          <p:spTgt spid="23"/>
                                        </p:tgtEl>
                                        <p:attrNameLst>
                                          <p:attrName>ppt_h</p:attrName>
                                        </p:attrNameLst>
                                      </p:cBhvr>
                                      <p:tavLst>
                                        <p:tav tm="0">
                                          <p:val>
                                            <p:fltVal val="0"/>
                                          </p:val>
                                        </p:tav>
                                        <p:tav tm="100000">
                                          <p:val>
                                            <p:strVal val="#ppt_h"/>
                                          </p:val>
                                        </p:tav>
                                      </p:tavLst>
                                    </p:anim>
                                    <p:animEffect transition="in" filter="fade">
                                      <p:cBhvr>
                                        <p:cTn id="154" dur="500"/>
                                        <p:tgtEl>
                                          <p:spTgt spid="23"/>
                                        </p:tgtEl>
                                      </p:cBhvr>
                                    </p:animEffect>
                                  </p:childTnLst>
                                </p:cTn>
                              </p:par>
                              <p:par>
                                <p:cTn id="155" presetID="1" presetClass="entr" presetSubtype="0" fill="hold" grpId="0" nodeType="withEffect">
                                  <p:stCondLst>
                                    <p:cond delay="9500"/>
                                  </p:stCondLst>
                                  <p:childTnLst>
                                    <p:set>
                                      <p:cBhvr>
                                        <p:cTn id="156" dur="1" fill="hold">
                                          <p:stCondLst>
                                            <p:cond delay="0"/>
                                          </p:stCondLst>
                                        </p:cTn>
                                        <p:tgtEl>
                                          <p:spTgt spid="19"/>
                                        </p:tgtEl>
                                        <p:attrNameLst>
                                          <p:attrName>style.visibility</p:attrName>
                                        </p:attrNameLst>
                                      </p:cBhvr>
                                      <p:to>
                                        <p:strVal val="visible"/>
                                      </p:to>
                                    </p:set>
                                  </p:childTnLst>
                                </p:cTn>
                              </p:par>
                              <p:par>
                                <p:cTn id="157" presetID="22" presetClass="entr" presetSubtype="4" fill="hold" nodeType="withEffect">
                                  <p:stCondLst>
                                    <p:cond delay="9500"/>
                                  </p:stCondLst>
                                  <p:childTnLst>
                                    <p:set>
                                      <p:cBhvr>
                                        <p:cTn id="158" dur="1" fill="hold">
                                          <p:stCondLst>
                                            <p:cond delay="0"/>
                                          </p:stCondLst>
                                        </p:cTn>
                                        <p:tgtEl>
                                          <p:spTgt spid="41"/>
                                        </p:tgtEl>
                                        <p:attrNameLst>
                                          <p:attrName>style.visibility</p:attrName>
                                        </p:attrNameLst>
                                      </p:cBhvr>
                                      <p:to>
                                        <p:strVal val="visible"/>
                                      </p:to>
                                    </p:set>
                                    <p:animEffect transition="in" filter="wipe(down)">
                                      <p:cBhvr>
                                        <p:cTn id="159" dur="500"/>
                                        <p:tgtEl>
                                          <p:spTgt spid="41"/>
                                        </p:tgtEl>
                                      </p:cBhvr>
                                    </p:animEffect>
                                  </p:childTnLst>
                                </p:cTn>
                              </p:par>
                              <p:par>
                                <p:cTn id="160" presetID="53" presetClass="entr" presetSubtype="16" fill="hold" nodeType="withEffect">
                                  <p:stCondLst>
                                    <p:cond delay="10000"/>
                                  </p:stCondLst>
                                  <p:childTnLst>
                                    <p:set>
                                      <p:cBhvr>
                                        <p:cTn id="161" dur="1" fill="hold">
                                          <p:stCondLst>
                                            <p:cond delay="0"/>
                                          </p:stCondLst>
                                        </p:cTn>
                                        <p:tgtEl>
                                          <p:spTgt spid="25"/>
                                        </p:tgtEl>
                                        <p:attrNameLst>
                                          <p:attrName>style.visibility</p:attrName>
                                        </p:attrNameLst>
                                      </p:cBhvr>
                                      <p:to>
                                        <p:strVal val="visible"/>
                                      </p:to>
                                    </p:set>
                                    <p:anim calcmode="lin" valueType="num">
                                      <p:cBhvr>
                                        <p:cTn id="162" dur="500" fill="hold"/>
                                        <p:tgtEl>
                                          <p:spTgt spid="25"/>
                                        </p:tgtEl>
                                        <p:attrNameLst>
                                          <p:attrName>ppt_w</p:attrName>
                                        </p:attrNameLst>
                                      </p:cBhvr>
                                      <p:tavLst>
                                        <p:tav tm="0">
                                          <p:val>
                                            <p:fltVal val="0"/>
                                          </p:val>
                                        </p:tav>
                                        <p:tav tm="100000">
                                          <p:val>
                                            <p:strVal val="#ppt_w"/>
                                          </p:val>
                                        </p:tav>
                                      </p:tavLst>
                                    </p:anim>
                                    <p:anim calcmode="lin" valueType="num">
                                      <p:cBhvr>
                                        <p:cTn id="163" dur="500" fill="hold"/>
                                        <p:tgtEl>
                                          <p:spTgt spid="25"/>
                                        </p:tgtEl>
                                        <p:attrNameLst>
                                          <p:attrName>ppt_h</p:attrName>
                                        </p:attrNameLst>
                                      </p:cBhvr>
                                      <p:tavLst>
                                        <p:tav tm="0">
                                          <p:val>
                                            <p:fltVal val="0"/>
                                          </p:val>
                                        </p:tav>
                                        <p:tav tm="100000">
                                          <p:val>
                                            <p:strVal val="#ppt_h"/>
                                          </p:val>
                                        </p:tav>
                                      </p:tavLst>
                                    </p:anim>
                                    <p:animEffect transition="in" filter="fade">
                                      <p:cBhvr>
                                        <p:cTn id="164" dur="500"/>
                                        <p:tgtEl>
                                          <p:spTgt spid="25"/>
                                        </p:tgtEl>
                                      </p:cBhvr>
                                    </p:animEffect>
                                  </p:childTnLst>
                                </p:cTn>
                              </p:par>
                            </p:childTnLst>
                          </p:cTn>
                        </p:par>
                        <p:par>
                          <p:cTn id="165" fill="hold">
                            <p:stCondLst>
                              <p:cond delay="36800"/>
                            </p:stCondLst>
                            <p:childTnLst>
                              <p:par>
                                <p:cTn id="166" presetID="1" presetClass="entr" presetSubtype="0" fill="hold" grpId="0" nodeType="afterEffect">
                                  <p:stCondLst>
                                    <p:cond delay="0"/>
                                  </p:stCondLst>
                                  <p:childTnLst>
                                    <p:set>
                                      <p:cBhvr>
                                        <p:cTn id="167" dur="1" fill="hold">
                                          <p:stCondLst>
                                            <p:cond delay="0"/>
                                          </p:stCondLst>
                                        </p:cTn>
                                        <p:tgtEl>
                                          <p:spTgt spid="15"/>
                                        </p:tgtEl>
                                        <p:attrNameLst>
                                          <p:attrName>style.visibility</p:attrName>
                                        </p:attrNameLst>
                                      </p:cBhvr>
                                      <p:to>
                                        <p:strVal val="visible"/>
                                      </p:to>
                                    </p:set>
                                  </p:childTnLst>
                                </p:cTn>
                              </p:par>
                              <p:par>
                                <p:cTn id="168" presetID="10" presetClass="exit" presetSubtype="0" fill="hold" nodeType="withEffect">
                                  <p:stCondLst>
                                    <p:cond delay="0"/>
                                  </p:stCondLst>
                                  <p:childTnLst>
                                    <p:animEffect transition="out" filter="fade">
                                      <p:cBhvr>
                                        <p:cTn id="169" dur="2000"/>
                                        <p:tgtEl>
                                          <p:spTgt spid="43"/>
                                        </p:tgtEl>
                                      </p:cBhvr>
                                    </p:animEffect>
                                    <p:set>
                                      <p:cBhvr>
                                        <p:cTn id="170" dur="1" fill="hold">
                                          <p:stCondLst>
                                            <p:cond delay="1999"/>
                                          </p:stCondLst>
                                        </p:cTn>
                                        <p:tgtEl>
                                          <p:spTgt spid="43"/>
                                        </p:tgtEl>
                                        <p:attrNameLst>
                                          <p:attrName>style.visibility</p:attrName>
                                        </p:attrNameLst>
                                      </p:cBhvr>
                                      <p:to>
                                        <p:strVal val="hidden"/>
                                      </p:to>
                                    </p:set>
                                  </p:childTnLst>
                                </p:cTn>
                              </p:par>
                              <p:par>
                                <p:cTn id="171" presetID="10" presetClass="exit" presetSubtype="0" fill="hold" nodeType="withEffect">
                                  <p:stCondLst>
                                    <p:cond delay="0"/>
                                  </p:stCondLst>
                                  <p:childTnLst>
                                    <p:animEffect transition="out" filter="fade">
                                      <p:cBhvr>
                                        <p:cTn id="172" dur="2000"/>
                                        <p:tgtEl>
                                          <p:spTgt spid="30"/>
                                        </p:tgtEl>
                                      </p:cBhvr>
                                    </p:animEffect>
                                    <p:set>
                                      <p:cBhvr>
                                        <p:cTn id="173" dur="1" fill="hold">
                                          <p:stCondLst>
                                            <p:cond delay="1999"/>
                                          </p:stCondLst>
                                        </p:cTn>
                                        <p:tgtEl>
                                          <p:spTgt spid="30"/>
                                        </p:tgtEl>
                                        <p:attrNameLst>
                                          <p:attrName>style.visibility</p:attrName>
                                        </p:attrNameLst>
                                      </p:cBhvr>
                                      <p:to>
                                        <p:strVal val="hidden"/>
                                      </p:to>
                                    </p:set>
                                  </p:childTnLst>
                                </p:cTn>
                              </p:par>
                              <p:par>
                                <p:cTn id="174" presetID="10" presetClass="exit" presetSubtype="0" fill="hold" grpId="1" nodeType="withEffect">
                                  <p:stCondLst>
                                    <p:cond delay="0"/>
                                  </p:stCondLst>
                                  <p:childTnLst>
                                    <p:animEffect transition="out" filter="fade">
                                      <p:cBhvr>
                                        <p:cTn id="175" dur="2000"/>
                                        <p:tgtEl>
                                          <p:spTgt spid="16"/>
                                        </p:tgtEl>
                                      </p:cBhvr>
                                    </p:animEffect>
                                    <p:set>
                                      <p:cBhvr>
                                        <p:cTn id="176" dur="1" fill="hold">
                                          <p:stCondLst>
                                            <p:cond delay="1999"/>
                                          </p:stCondLst>
                                        </p:cTn>
                                        <p:tgtEl>
                                          <p:spTgt spid="16"/>
                                        </p:tgtEl>
                                        <p:attrNameLst>
                                          <p:attrName>style.visibility</p:attrName>
                                        </p:attrNameLst>
                                      </p:cBhvr>
                                      <p:to>
                                        <p:strVal val="hidden"/>
                                      </p:to>
                                    </p:set>
                                  </p:childTnLst>
                                </p:cTn>
                              </p:par>
                              <p:par>
                                <p:cTn id="177" presetID="10" presetClass="exit" presetSubtype="0" fill="hold" grpId="1" nodeType="withEffect">
                                  <p:stCondLst>
                                    <p:cond delay="0"/>
                                  </p:stCondLst>
                                  <p:childTnLst>
                                    <p:animEffect transition="out" filter="fade">
                                      <p:cBhvr>
                                        <p:cTn id="178" dur="2000"/>
                                        <p:tgtEl>
                                          <p:spTgt spid="18"/>
                                        </p:tgtEl>
                                      </p:cBhvr>
                                    </p:animEffect>
                                    <p:set>
                                      <p:cBhvr>
                                        <p:cTn id="179" dur="1" fill="hold">
                                          <p:stCondLst>
                                            <p:cond delay="1999"/>
                                          </p:stCondLst>
                                        </p:cTn>
                                        <p:tgtEl>
                                          <p:spTgt spid="18"/>
                                        </p:tgtEl>
                                        <p:attrNameLst>
                                          <p:attrName>style.visibility</p:attrName>
                                        </p:attrNameLst>
                                      </p:cBhvr>
                                      <p:to>
                                        <p:strVal val="hidden"/>
                                      </p:to>
                                    </p:set>
                                  </p:childTnLst>
                                </p:cTn>
                              </p:par>
                              <p:par>
                                <p:cTn id="180" presetID="10" presetClass="exit" presetSubtype="0" fill="hold" nodeType="withEffect">
                                  <p:stCondLst>
                                    <p:cond delay="0"/>
                                  </p:stCondLst>
                                  <p:childTnLst>
                                    <p:animEffect transition="out" filter="fade">
                                      <p:cBhvr>
                                        <p:cTn id="181" dur="2000"/>
                                        <p:tgtEl>
                                          <p:spTgt spid="49"/>
                                        </p:tgtEl>
                                      </p:cBhvr>
                                    </p:animEffect>
                                    <p:set>
                                      <p:cBhvr>
                                        <p:cTn id="182" dur="1" fill="hold">
                                          <p:stCondLst>
                                            <p:cond delay="1999"/>
                                          </p:stCondLst>
                                        </p:cTn>
                                        <p:tgtEl>
                                          <p:spTgt spid="49"/>
                                        </p:tgtEl>
                                        <p:attrNameLst>
                                          <p:attrName>style.visibility</p:attrName>
                                        </p:attrNameLst>
                                      </p:cBhvr>
                                      <p:to>
                                        <p:strVal val="hidden"/>
                                      </p:to>
                                    </p:set>
                                  </p:childTnLst>
                                </p:cTn>
                              </p:par>
                              <p:par>
                                <p:cTn id="183" presetID="10" presetClass="exit" presetSubtype="0" fill="hold" nodeType="withEffect">
                                  <p:stCondLst>
                                    <p:cond delay="0"/>
                                  </p:stCondLst>
                                  <p:childTnLst>
                                    <p:animEffect transition="out" filter="fade">
                                      <p:cBhvr>
                                        <p:cTn id="184" dur="2000"/>
                                        <p:tgtEl>
                                          <p:spTgt spid="31"/>
                                        </p:tgtEl>
                                      </p:cBhvr>
                                    </p:animEffect>
                                    <p:set>
                                      <p:cBhvr>
                                        <p:cTn id="185" dur="1" fill="hold">
                                          <p:stCondLst>
                                            <p:cond delay="1999"/>
                                          </p:stCondLst>
                                        </p:cTn>
                                        <p:tgtEl>
                                          <p:spTgt spid="31"/>
                                        </p:tgtEl>
                                        <p:attrNameLst>
                                          <p:attrName>style.visibility</p:attrName>
                                        </p:attrNameLst>
                                      </p:cBhvr>
                                      <p:to>
                                        <p:strVal val="hidden"/>
                                      </p:to>
                                    </p:set>
                                  </p:childTnLst>
                                </p:cTn>
                              </p:par>
                              <p:par>
                                <p:cTn id="186" presetID="10" presetClass="exit" presetSubtype="0" fill="hold" grpId="1" nodeType="withEffect">
                                  <p:stCondLst>
                                    <p:cond delay="0"/>
                                  </p:stCondLst>
                                  <p:childTnLst>
                                    <p:animEffect transition="out" filter="fade">
                                      <p:cBhvr>
                                        <p:cTn id="187" dur="2000"/>
                                        <p:tgtEl>
                                          <p:spTgt spid="12"/>
                                        </p:tgtEl>
                                      </p:cBhvr>
                                    </p:animEffect>
                                    <p:set>
                                      <p:cBhvr>
                                        <p:cTn id="188" dur="1" fill="hold">
                                          <p:stCondLst>
                                            <p:cond delay="1999"/>
                                          </p:stCondLst>
                                        </p:cTn>
                                        <p:tgtEl>
                                          <p:spTgt spid="12"/>
                                        </p:tgtEl>
                                        <p:attrNameLst>
                                          <p:attrName>style.visibility</p:attrName>
                                        </p:attrNameLst>
                                      </p:cBhvr>
                                      <p:to>
                                        <p:strVal val="hidden"/>
                                      </p:to>
                                    </p:set>
                                  </p:childTnLst>
                                </p:cTn>
                              </p:par>
                              <p:par>
                                <p:cTn id="189" presetID="10" presetClass="exit" presetSubtype="0" fill="hold" nodeType="withEffect">
                                  <p:stCondLst>
                                    <p:cond delay="0"/>
                                  </p:stCondLst>
                                  <p:childTnLst>
                                    <p:animEffect transition="out" filter="fade">
                                      <p:cBhvr>
                                        <p:cTn id="190" dur="2000"/>
                                        <p:tgtEl>
                                          <p:spTgt spid="39"/>
                                        </p:tgtEl>
                                      </p:cBhvr>
                                    </p:animEffect>
                                    <p:set>
                                      <p:cBhvr>
                                        <p:cTn id="191" dur="1" fill="hold">
                                          <p:stCondLst>
                                            <p:cond delay="1999"/>
                                          </p:stCondLst>
                                        </p:cTn>
                                        <p:tgtEl>
                                          <p:spTgt spid="39"/>
                                        </p:tgtEl>
                                        <p:attrNameLst>
                                          <p:attrName>style.visibility</p:attrName>
                                        </p:attrNameLst>
                                      </p:cBhvr>
                                      <p:to>
                                        <p:strVal val="hidden"/>
                                      </p:to>
                                    </p:set>
                                  </p:childTnLst>
                                </p:cTn>
                              </p:par>
                              <p:par>
                                <p:cTn id="192" presetID="10" presetClass="exit" presetSubtype="0" fill="hold" nodeType="withEffect">
                                  <p:stCondLst>
                                    <p:cond delay="0"/>
                                  </p:stCondLst>
                                  <p:childTnLst>
                                    <p:animEffect transition="out" filter="fade">
                                      <p:cBhvr>
                                        <p:cTn id="193" dur="2000"/>
                                        <p:tgtEl>
                                          <p:spTgt spid="29"/>
                                        </p:tgtEl>
                                      </p:cBhvr>
                                    </p:animEffect>
                                    <p:set>
                                      <p:cBhvr>
                                        <p:cTn id="194" dur="1" fill="hold">
                                          <p:stCondLst>
                                            <p:cond delay="1999"/>
                                          </p:stCondLst>
                                        </p:cTn>
                                        <p:tgtEl>
                                          <p:spTgt spid="29"/>
                                        </p:tgtEl>
                                        <p:attrNameLst>
                                          <p:attrName>style.visibility</p:attrName>
                                        </p:attrNameLst>
                                      </p:cBhvr>
                                      <p:to>
                                        <p:strVal val="hidden"/>
                                      </p:to>
                                    </p:set>
                                  </p:childTnLst>
                                </p:cTn>
                              </p:par>
                              <p:par>
                                <p:cTn id="195" presetID="10" presetClass="exit" presetSubtype="0" fill="hold" grpId="1" nodeType="withEffect">
                                  <p:stCondLst>
                                    <p:cond delay="0"/>
                                  </p:stCondLst>
                                  <p:childTnLst>
                                    <p:animEffect transition="out" filter="fade">
                                      <p:cBhvr>
                                        <p:cTn id="196" dur="2000"/>
                                        <p:tgtEl>
                                          <p:spTgt spid="17"/>
                                        </p:tgtEl>
                                      </p:cBhvr>
                                    </p:animEffect>
                                    <p:set>
                                      <p:cBhvr>
                                        <p:cTn id="197" dur="1" fill="hold">
                                          <p:stCondLst>
                                            <p:cond delay="1999"/>
                                          </p:stCondLst>
                                        </p:cTn>
                                        <p:tgtEl>
                                          <p:spTgt spid="17"/>
                                        </p:tgtEl>
                                        <p:attrNameLst>
                                          <p:attrName>style.visibility</p:attrName>
                                        </p:attrNameLst>
                                      </p:cBhvr>
                                      <p:to>
                                        <p:strVal val="hidden"/>
                                      </p:to>
                                    </p:set>
                                  </p:childTnLst>
                                </p:cTn>
                              </p:par>
                              <p:par>
                                <p:cTn id="198" presetID="10" presetClass="exit" presetSubtype="0" fill="hold" nodeType="withEffect">
                                  <p:stCondLst>
                                    <p:cond delay="0"/>
                                  </p:stCondLst>
                                  <p:childTnLst>
                                    <p:animEffect transition="out" filter="fade">
                                      <p:cBhvr>
                                        <p:cTn id="199" dur="2000"/>
                                        <p:tgtEl>
                                          <p:spTgt spid="33"/>
                                        </p:tgtEl>
                                      </p:cBhvr>
                                    </p:animEffect>
                                    <p:set>
                                      <p:cBhvr>
                                        <p:cTn id="200" dur="1" fill="hold">
                                          <p:stCondLst>
                                            <p:cond delay="1999"/>
                                          </p:stCondLst>
                                        </p:cTn>
                                        <p:tgtEl>
                                          <p:spTgt spid="33"/>
                                        </p:tgtEl>
                                        <p:attrNameLst>
                                          <p:attrName>style.visibility</p:attrName>
                                        </p:attrNameLst>
                                      </p:cBhvr>
                                      <p:to>
                                        <p:strVal val="hidden"/>
                                      </p:to>
                                    </p:set>
                                  </p:childTnLst>
                                </p:cTn>
                              </p:par>
                              <p:par>
                                <p:cTn id="201" presetID="10" presetClass="exit" presetSubtype="0" fill="hold" nodeType="withEffect">
                                  <p:stCondLst>
                                    <p:cond delay="0"/>
                                  </p:stCondLst>
                                  <p:childTnLst>
                                    <p:animEffect transition="out" filter="fade">
                                      <p:cBhvr>
                                        <p:cTn id="202" dur="2000"/>
                                        <p:tgtEl>
                                          <p:spTgt spid="23"/>
                                        </p:tgtEl>
                                      </p:cBhvr>
                                    </p:animEffect>
                                    <p:set>
                                      <p:cBhvr>
                                        <p:cTn id="203" dur="1" fill="hold">
                                          <p:stCondLst>
                                            <p:cond delay="1999"/>
                                          </p:stCondLst>
                                        </p:cTn>
                                        <p:tgtEl>
                                          <p:spTgt spid="23"/>
                                        </p:tgtEl>
                                        <p:attrNameLst>
                                          <p:attrName>style.visibility</p:attrName>
                                        </p:attrNameLst>
                                      </p:cBhvr>
                                      <p:to>
                                        <p:strVal val="hidden"/>
                                      </p:to>
                                    </p:set>
                                  </p:childTnLst>
                                </p:cTn>
                              </p:par>
                              <p:par>
                                <p:cTn id="204" presetID="10" presetClass="exit" presetSubtype="0" fill="hold" grpId="1" nodeType="withEffect">
                                  <p:stCondLst>
                                    <p:cond delay="0"/>
                                  </p:stCondLst>
                                  <p:childTnLst>
                                    <p:animEffect transition="out" filter="fade">
                                      <p:cBhvr>
                                        <p:cTn id="205" dur="2000"/>
                                        <p:tgtEl>
                                          <p:spTgt spid="19"/>
                                        </p:tgtEl>
                                      </p:cBhvr>
                                    </p:animEffect>
                                    <p:set>
                                      <p:cBhvr>
                                        <p:cTn id="206" dur="1" fill="hold">
                                          <p:stCondLst>
                                            <p:cond delay="1999"/>
                                          </p:stCondLst>
                                        </p:cTn>
                                        <p:tgtEl>
                                          <p:spTgt spid="19"/>
                                        </p:tgtEl>
                                        <p:attrNameLst>
                                          <p:attrName>style.visibility</p:attrName>
                                        </p:attrNameLst>
                                      </p:cBhvr>
                                      <p:to>
                                        <p:strVal val="hidden"/>
                                      </p:to>
                                    </p:set>
                                  </p:childTnLst>
                                </p:cTn>
                              </p:par>
                              <p:par>
                                <p:cTn id="207" presetID="10" presetClass="exit" presetSubtype="0" fill="hold" nodeType="withEffect">
                                  <p:stCondLst>
                                    <p:cond delay="0"/>
                                  </p:stCondLst>
                                  <p:childTnLst>
                                    <p:animEffect transition="out" filter="fade">
                                      <p:cBhvr>
                                        <p:cTn id="208" dur="2000"/>
                                        <p:tgtEl>
                                          <p:spTgt spid="46"/>
                                        </p:tgtEl>
                                      </p:cBhvr>
                                    </p:animEffect>
                                    <p:set>
                                      <p:cBhvr>
                                        <p:cTn id="209" dur="1" fill="hold">
                                          <p:stCondLst>
                                            <p:cond delay="1999"/>
                                          </p:stCondLst>
                                        </p:cTn>
                                        <p:tgtEl>
                                          <p:spTgt spid="46"/>
                                        </p:tgtEl>
                                        <p:attrNameLst>
                                          <p:attrName>style.visibility</p:attrName>
                                        </p:attrNameLst>
                                      </p:cBhvr>
                                      <p:to>
                                        <p:strVal val="hidden"/>
                                      </p:to>
                                    </p:set>
                                  </p:childTnLst>
                                </p:cTn>
                              </p:par>
                              <p:par>
                                <p:cTn id="210" presetID="10" presetClass="exit" presetSubtype="0" fill="hold" nodeType="withEffect">
                                  <p:stCondLst>
                                    <p:cond delay="0"/>
                                  </p:stCondLst>
                                  <p:childTnLst>
                                    <p:animEffect transition="out" filter="fade">
                                      <p:cBhvr>
                                        <p:cTn id="211" dur="2000"/>
                                        <p:tgtEl>
                                          <p:spTgt spid="20"/>
                                        </p:tgtEl>
                                      </p:cBhvr>
                                    </p:animEffect>
                                    <p:set>
                                      <p:cBhvr>
                                        <p:cTn id="212" dur="1" fill="hold">
                                          <p:stCondLst>
                                            <p:cond delay="1999"/>
                                          </p:stCondLst>
                                        </p:cTn>
                                        <p:tgtEl>
                                          <p:spTgt spid="20"/>
                                        </p:tgtEl>
                                        <p:attrNameLst>
                                          <p:attrName>style.visibility</p:attrName>
                                        </p:attrNameLst>
                                      </p:cBhvr>
                                      <p:to>
                                        <p:strVal val="hidden"/>
                                      </p:to>
                                    </p:set>
                                  </p:childTnLst>
                                </p:cTn>
                              </p:par>
                              <p:par>
                                <p:cTn id="213" presetID="10" presetClass="exit" presetSubtype="0" fill="hold" grpId="1" nodeType="withEffect">
                                  <p:stCondLst>
                                    <p:cond delay="0"/>
                                  </p:stCondLst>
                                  <p:childTnLst>
                                    <p:animEffect transition="out" filter="fade">
                                      <p:cBhvr>
                                        <p:cTn id="214" dur="2000"/>
                                        <p:tgtEl>
                                          <p:spTgt spid="10"/>
                                        </p:tgtEl>
                                      </p:cBhvr>
                                    </p:animEffect>
                                    <p:set>
                                      <p:cBhvr>
                                        <p:cTn id="215" dur="1" fill="hold">
                                          <p:stCondLst>
                                            <p:cond delay="1999"/>
                                          </p:stCondLst>
                                        </p:cTn>
                                        <p:tgtEl>
                                          <p:spTgt spid="10"/>
                                        </p:tgtEl>
                                        <p:attrNameLst>
                                          <p:attrName>style.visibility</p:attrName>
                                        </p:attrNameLst>
                                      </p:cBhvr>
                                      <p:to>
                                        <p:strVal val="hidden"/>
                                      </p:to>
                                    </p:set>
                                  </p:childTnLst>
                                </p:cTn>
                              </p:par>
                              <p:par>
                                <p:cTn id="216" presetID="10" presetClass="exit" presetSubtype="0" fill="hold" nodeType="withEffect">
                                  <p:stCondLst>
                                    <p:cond delay="0"/>
                                  </p:stCondLst>
                                  <p:childTnLst>
                                    <p:animEffect transition="out" filter="fade">
                                      <p:cBhvr>
                                        <p:cTn id="217" dur="2000"/>
                                        <p:tgtEl>
                                          <p:spTgt spid="54"/>
                                        </p:tgtEl>
                                      </p:cBhvr>
                                    </p:animEffect>
                                    <p:set>
                                      <p:cBhvr>
                                        <p:cTn id="218" dur="1" fill="hold">
                                          <p:stCondLst>
                                            <p:cond delay="1999"/>
                                          </p:stCondLst>
                                        </p:cTn>
                                        <p:tgtEl>
                                          <p:spTgt spid="54"/>
                                        </p:tgtEl>
                                        <p:attrNameLst>
                                          <p:attrName>style.visibility</p:attrName>
                                        </p:attrNameLst>
                                      </p:cBhvr>
                                      <p:to>
                                        <p:strVal val="hidden"/>
                                      </p:to>
                                    </p:set>
                                  </p:childTnLst>
                                </p:cTn>
                              </p:par>
                              <p:par>
                                <p:cTn id="219" presetID="10" presetClass="exit" presetSubtype="0" fill="hold" nodeType="withEffect">
                                  <p:stCondLst>
                                    <p:cond delay="0"/>
                                  </p:stCondLst>
                                  <p:childTnLst>
                                    <p:animEffect transition="out" filter="fade">
                                      <p:cBhvr>
                                        <p:cTn id="220" dur="2000"/>
                                        <p:tgtEl>
                                          <p:spTgt spid="24"/>
                                        </p:tgtEl>
                                      </p:cBhvr>
                                    </p:animEffect>
                                    <p:set>
                                      <p:cBhvr>
                                        <p:cTn id="221" dur="1" fill="hold">
                                          <p:stCondLst>
                                            <p:cond delay="1999"/>
                                          </p:stCondLst>
                                        </p:cTn>
                                        <p:tgtEl>
                                          <p:spTgt spid="24"/>
                                        </p:tgtEl>
                                        <p:attrNameLst>
                                          <p:attrName>style.visibility</p:attrName>
                                        </p:attrNameLst>
                                      </p:cBhvr>
                                      <p:to>
                                        <p:strVal val="hidden"/>
                                      </p:to>
                                    </p:set>
                                  </p:childTnLst>
                                </p:cTn>
                              </p:par>
                              <p:par>
                                <p:cTn id="222" presetID="10" presetClass="exit" presetSubtype="0" fill="hold" grpId="1" nodeType="withEffect">
                                  <p:stCondLst>
                                    <p:cond delay="0"/>
                                  </p:stCondLst>
                                  <p:childTnLst>
                                    <p:animEffect transition="out" filter="fade">
                                      <p:cBhvr>
                                        <p:cTn id="223" dur="2000"/>
                                        <p:tgtEl>
                                          <p:spTgt spid="14"/>
                                        </p:tgtEl>
                                      </p:cBhvr>
                                    </p:animEffect>
                                    <p:set>
                                      <p:cBhvr>
                                        <p:cTn id="224" dur="1" fill="hold">
                                          <p:stCondLst>
                                            <p:cond delay="1999"/>
                                          </p:stCondLst>
                                        </p:cTn>
                                        <p:tgtEl>
                                          <p:spTgt spid="14"/>
                                        </p:tgtEl>
                                        <p:attrNameLst>
                                          <p:attrName>style.visibility</p:attrName>
                                        </p:attrNameLst>
                                      </p:cBhvr>
                                      <p:to>
                                        <p:strVal val="hidden"/>
                                      </p:to>
                                    </p:set>
                                  </p:childTnLst>
                                </p:cTn>
                              </p:par>
                              <p:par>
                                <p:cTn id="225" presetID="10" presetClass="exit" presetSubtype="0" fill="hold" nodeType="withEffect">
                                  <p:stCondLst>
                                    <p:cond delay="0"/>
                                  </p:stCondLst>
                                  <p:childTnLst>
                                    <p:animEffect transition="out" filter="fade">
                                      <p:cBhvr>
                                        <p:cTn id="226" dur="2000"/>
                                        <p:tgtEl>
                                          <p:spTgt spid="60"/>
                                        </p:tgtEl>
                                      </p:cBhvr>
                                    </p:animEffect>
                                    <p:set>
                                      <p:cBhvr>
                                        <p:cTn id="227" dur="1" fill="hold">
                                          <p:stCondLst>
                                            <p:cond delay="1999"/>
                                          </p:stCondLst>
                                        </p:cTn>
                                        <p:tgtEl>
                                          <p:spTgt spid="60"/>
                                        </p:tgtEl>
                                        <p:attrNameLst>
                                          <p:attrName>style.visibility</p:attrName>
                                        </p:attrNameLst>
                                      </p:cBhvr>
                                      <p:to>
                                        <p:strVal val="hidden"/>
                                      </p:to>
                                    </p:set>
                                  </p:childTnLst>
                                </p:cTn>
                              </p:par>
                              <p:par>
                                <p:cTn id="228" presetID="10" presetClass="exit" presetSubtype="0" fill="hold" nodeType="withEffect">
                                  <p:stCondLst>
                                    <p:cond delay="0"/>
                                  </p:stCondLst>
                                  <p:childTnLst>
                                    <p:animEffect transition="out" filter="fade">
                                      <p:cBhvr>
                                        <p:cTn id="229" dur="2000"/>
                                        <p:tgtEl>
                                          <p:spTgt spid="34"/>
                                        </p:tgtEl>
                                      </p:cBhvr>
                                    </p:animEffect>
                                    <p:set>
                                      <p:cBhvr>
                                        <p:cTn id="230" dur="1" fill="hold">
                                          <p:stCondLst>
                                            <p:cond delay="1999"/>
                                          </p:stCondLst>
                                        </p:cTn>
                                        <p:tgtEl>
                                          <p:spTgt spid="34"/>
                                        </p:tgtEl>
                                        <p:attrNameLst>
                                          <p:attrName>style.visibility</p:attrName>
                                        </p:attrNameLst>
                                      </p:cBhvr>
                                      <p:to>
                                        <p:strVal val="hidden"/>
                                      </p:to>
                                    </p:set>
                                  </p:childTnLst>
                                </p:cTn>
                              </p:par>
                              <p:par>
                                <p:cTn id="231" presetID="10" presetClass="exit" presetSubtype="0" fill="hold" nodeType="withEffect">
                                  <p:stCondLst>
                                    <p:cond delay="0"/>
                                  </p:stCondLst>
                                  <p:childTnLst>
                                    <p:animEffect transition="out" filter="fade">
                                      <p:cBhvr>
                                        <p:cTn id="232" dur="2000"/>
                                        <p:tgtEl>
                                          <p:spTgt spid="25"/>
                                        </p:tgtEl>
                                      </p:cBhvr>
                                    </p:animEffect>
                                    <p:set>
                                      <p:cBhvr>
                                        <p:cTn id="233" dur="1" fill="hold">
                                          <p:stCondLst>
                                            <p:cond delay="1999"/>
                                          </p:stCondLst>
                                        </p:cTn>
                                        <p:tgtEl>
                                          <p:spTgt spid="25"/>
                                        </p:tgtEl>
                                        <p:attrNameLst>
                                          <p:attrName>style.visibility</p:attrName>
                                        </p:attrNameLst>
                                      </p:cBhvr>
                                      <p:to>
                                        <p:strVal val="hidden"/>
                                      </p:to>
                                    </p:set>
                                  </p:childTnLst>
                                </p:cTn>
                              </p:par>
                              <p:par>
                                <p:cTn id="234" presetID="10" presetClass="exit" presetSubtype="0" fill="hold" grpId="1" nodeType="withEffect">
                                  <p:stCondLst>
                                    <p:cond delay="0"/>
                                  </p:stCondLst>
                                  <p:childTnLst>
                                    <p:animEffect transition="out" filter="fade">
                                      <p:cBhvr>
                                        <p:cTn id="235" dur="2000"/>
                                        <p:tgtEl>
                                          <p:spTgt spid="15"/>
                                        </p:tgtEl>
                                      </p:cBhvr>
                                    </p:animEffect>
                                    <p:set>
                                      <p:cBhvr>
                                        <p:cTn id="236" dur="1" fill="hold">
                                          <p:stCondLst>
                                            <p:cond delay="1999"/>
                                          </p:stCondLst>
                                        </p:cTn>
                                        <p:tgtEl>
                                          <p:spTgt spid="15"/>
                                        </p:tgtEl>
                                        <p:attrNameLst>
                                          <p:attrName>style.visibility</p:attrName>
                                        </p:attrNameLst>
                                      </p:cBhvr>
                                      <p:to>
                                        <p:strVal val="hidden"/>
                                      </p:to>
                                    </p:set>
                                  </p:childTnLst>
                                </p:cTn>
                              </p:par>
                              <p:par>
                                <p:cTn id="237" presetID="10" presetClass="exit" presetSubtype="0" fill="hold" nodeType="withEffect">
                                  <p:stCondLst>
                                    <p:cond delay="0"/>
                                  </p:stCondLst>
                                  <p:childTnLst>
                                    <p:animEffect transition="out" filter="fade">
                                      <p:cBhvr>
                                        <p:cTn id="238" dur="2000"/>
                                        <p:tgtEl>
                                          <p:spTgt spid="41"/>
                                        </p:tgtEl>
                                      </p:cBhvr>
                                    </p:animEffect>
                                    <p:set>
                                      <p:cBhvr>
                                        <p:cTn id="239" dur="1" fill="hold">
                                          <p:stCondLst>
                                            <p:cond delay="1999"/>
                                          </p:stCondLst>
                                        </p:cTn>
                                        <p:tgtEl>
                                          <p:spTgt spid="41"/>
                                        </p:tgtEl>
                                        <p:attrNameLst>
                                          <p:attrName>style.visibility</p:attrName>
                                        </p:attrNameLst>
                                      </p:cBhvr>
                                      <p:to>
                                        <p:strVal val="hidden"/>
                                      </p:to>
                                    </p:set>
                                  </p:childTnLst>
                                </p:cTn>
                              </p:par>
                              <p:par>
                                <p:cTn id="240" presetID="10" presetClass="exit" presetSubtype="0" fill="hold" nodeType="withEffect">
                                  <p:stCondLst>
                                    <p:cond delay="0"/>
                                  </p:stCondLst>
                                  <p:childTnLst>
                                    <p:animEffect transition="out" filter="fade">
                                      <p:cBhvr>
                                        <p:cTn id="241" dur="2000"/>
                                        <p:tgtEl>
                                          <p:spTgt spid="56"/>
                                        </p:tgtEl>
                                      </p:cBhvr>
                                    </p:animEffect>
                                    <p:set>
                                      <p:cBhvr>
                                        <p:cTn id="242" dur="1" fill="hold">
                                          <p:stCondLst>
                                            <p:cond delay="1999"/>
                                          </p:stCondLst>
                                        </p:cTn>
                                        <p:tgtEl>
                                          <p:spTgt spid="56"/>
                                        </p:tgtEl>
                                        <p:attrNameLst>
                                          <p:attrName>style.visibility</p:attrName>
                                        </p:attrNameLst>
                                      </p:cBhvr>
                                      <p:to>
                                        <p:strVal val="hidden"/>
                                      </p:to>
                                    </p:set>
                                  </p:childTnLst>
                                </p:cTn>
                              </p:par>
                              <p:par>
                                <p:cTn id="243" presetID="10" presetClass="exit" presetSubtype="0" fill="hold" nodeType="withEffect">
                                  <p:stCondLst>
                                    <p:cond delay="0"/>
                                  </p:stCondLst>
                                  <p:childTnLst>
                                    <p:animEffect transition="out" filter="fade">
                                      <p:cBhvr>
                                        <p:cTn id="244" dur="2000"/>
                                        <p:tgtEl>
                                          <p:spTgt spid="28"/>
                                        </p:tgtEl>
                                      </p:cBhvr>
                                    </p:animEffect>
                                    <p:set>
                                      <p:cBhvr>
                                        <p:cTn id="245" dur="1" fill="hold">
                                          <p:stCondLst>
                                            <p:cond delay="1999"/>
                                          </p:stCondLst>
                                        </p:cTn>
                                        <p:tgtEl>
                                          <p:spTgt spid="28"/>
                                        </p:tgtEl>
                                        <p:attrNameLst>
                                          <p:attrName>style.visibility</p:attrName>
                                        </p:attrNameLst>
                                      </p:cBhvr>
                                      <p:to>
                                        <p:strVal val="hidden"/>
                                      </p:to>
                                    </p:set>
                                  </p:childTnLst>
                                </p:cTn>
                              </p:par>
                              <p:par>
                                <p:cTn id="246" presetID="10" presetClass="exit" presetSubtype="0" fill="hold" grpId="1" nodeType="withEffect">
                                  <p:stCondLst>
                                    <p:cond delay="0"/>
                                  </p:stCondLst>
                                  <p:childTnLst>
                                    <p:animEffect transition="out" filter="fade">
                                      <p:cBhvr>
                                        <p:cTn id="247" dur="2000"/>
                                        <p:tgtEl>
                                          <p:spTgt spid="11"/>
                                        </p:tgtEl>
                                      </p:cBhvr>
                                    </p:animEffect>
                                    <p:set>
                                      <p:cBhvr>
                                        <p:cTn id="248" dur="1" fill="hold">
                                          <p:stCondLst>
                                            <p:cond delay="1999"/>
                                          </p:stCondLst>
                                        </p:cTn>
                                        <p:tgtEl>
                                          <p:spTgt spid="11"/>
                                        </p:tgtEl>
                                        <p:attrNameLst>
                                          <p:attrName>style.visibility</p:attrName>
                                        </p:attrNameLst>
                                      </p:cBhvr>
                                      <p:to>
                                        <p:strVal val="hidden"/>
                                      </p:to>
                                    </p:set>
                                  </p:childTnLst>
                                </p:cTn>
                              </p:par>
                              <p:par>
                                <p:cTn id="249" presetID="10" presetClass="exit" presetSubtype="0" fill="hold" grpId="1" nodeType="withEffect">
                                  <p:stCondLst>
                                    <p:cond delay="0"/>
                                  </p:stCondLst>
                                  <p:childTnLst>
                                    <p:animEffect transition="out" filter="fade">
                                      <p:cBhvr>
                                        <p:cTn id="250" dur="2000"/>
                                        <p:tgtEl>
                                          <p:spTgt spid="35"/>
                                        </p:tgtEl>
                                      </p:cBhvr>
                                    </p:animEffect>
                                    <p:set>
                                      <p:cBhvr>
                                        <p:cTn id="251" dur="1" fill="hold">
                                          <p:stCondLst>
                                            <p:cond delay="1999"/>
                                          </p:stCondLst>
                                        </p:cTn>
                                        <p:tgtEl>
                                          <p:spTgt spid="35"/>
                                        </p:tgtEl>
                                        <p:attrNameLst>
                                          <p:attrName>style.visibility</p:attrName>
                                        </p:attrNameLst>
                                      </p:cBhvr>
                                      <p:to>
                                        <p:strVal val="hidden"/>
                                      </p:to>
                                    </p:set>
                                  </p:childTnLst>
                                </p:cTn>
                              </p:par>
                              <p:par>
                                <p:cTn id="252" presetID="10" presetClass="exit" presetSubtype="0" fill="hold" nodeType="withEffect">
                                  <p:stCondLst>
                                    <p:cond delay="0"/>
                                  </p:stCondLst>
                                  <p:childTnLst>
                                    <p:animEffect transition="out" filter="fade">
                                      <p:cBhvr>
                                        <p:cTn id="253" dur="2000"/>
                                        <p:tgtEl>
                                          <p:spTgt spid="32"/>
                                        </p:tgtEl>
                                      </p:cBhvr>
                                    </p:animEffect>
                                    <p:set>
                                      <p:cBhvr>
                                        <p:cTn id="254" dur="1" fill="hold">
                                          <p:stCondLst>
                                            <p:cond delay="1999"/>
                                          </p:stCondLst>
                                        </p:cTn>
                                        <p:tgtEl>
                                          <p:spTgt spid="32"/>
                                        </p:tgtEl>
                                        <p:attrNameLst>
                                          <p:attrName>style.visibility</p:attrName>
                                        </p:attrNameLst>
                                      </p:cBhvr>
                                      <p:to>
                                        <p:strVal val="hidden"/>
                                      </p:to>
                                    </p:set>
                                  </p:childTnLst>
                                </p:cTn>
                              </p:par>
                              <p:par>
                                <p:cTn id="255" presetID="10" presetClass="exit" presetSubtype="0" fill="hold" grpId="2" nodeType="withEffect">
                                  <p:stCondLst>
                                    <p:cond delay="0"/>
                                  </p:stCondLst>
                                  <p:childTnLst>
                                    <p:animEffect transition="out" filter="fade">
                                      <p:cBhvr>
                                        <p:cTn id="256" dur="2000"/>
                                        <p:tgtEl>
                                          <p:spTgt spid="18"/>
                                        </p:tgtEl>
                                      </p:cBhvr>
                                    </p:animEffect>
                                    <p:set>
                                      <p:cBhvr>
                                        <p:cTn id="257" dur="1" fill="hold">
                                          <p:stCondLst>
                                            <p:cond delay="1999"/>
                                          </p:stCondLst>
                                        </p:cTn>
                                        <p:tgtEl>
                                          <p:spTgt spid="18"/>
                                        </p:tgtEl>
                                        <p:attrNameLst>
                                          <p:attrName>style.visibility</p:attrName>
                                        </p:attrNameLst>
                                      </p:cBhvr>
                                      <p:to>
                                        <p:strVal val="hidden"/>
                                      </p:to>
                                    </p:set>
                                  </p:childTnLst>
                                </p:cTn>
                              </p:par>
                              <p:par>
                                <p:cTn id="258" presetID="10" presetClass="exit" presetSubtype="0" fill="hold" nodeType="withEffect">
                                  <p:stCondLst>
                                    <p:cond delay="0"/>
                                  </p:stCondLst>
                                  <p:childTnLst>
                                    <p:animEffect transition="out" filter="fade">
                                      <p:cBhvr>
                                        <p:cTn id="259" dur="2000"/>
                                        <p:tgtEl>
                                          <p:spTgt spid="37"/>
                                        </p:tgtEl>
                                      </p:cBhvr>
                                    </p:animEffect>
                                    <p:set>
                                      <p:cBhvr>
                                        <p:cTn id="260" dur="1" fill="hold">
                                          <p:stCondLst>
                                            <p:cond delay="1999"/>
                                          </p:stCondLst>
                                        </p:cTn>
                                        <p:tgtEl>
                                          <p:spTgt spid="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0" grpId="0"/>
      <p:bldP spid="10" grpId="1"/>
      <p:bldP spid="11" grpId="0"/>
      <p:bldP spid="11" grpId="1"/>
      <p:bldP spid="12" grpId="0"/>
      <p:bldP spid="12" grpId="1"/>
      <p:bldP spid="15" grpId="0"/>
      <p:bldP spid="15" grpId="1"/>
      <p:bldP spid="16" grpId="0"/>
      <p:bldP spid="16" grpId="1"/>
      <p:bldP spid="17" grpId="0"/>
      <p:bldP spid="17" grpId="1"/>
      <p:bldP spid="19" grpId="0"/>
      <p:bldP spid="19" grpId="1"/>
      <p:bldP spid="14" grpId="0"/>
      <p:bldP spid="14" grpId="1"/>
      <p:bldP spid="18" grpId="0"/>
      <p:bldP spid="18" grpId="1"/>
      <p:bldP spid="18" grpId="2"/>
      <p:bldP spid="35" grpId="0"/>
      <p:bldP spid="35" grpId="1"/>
      <p:bldP spid="5" grpId="0"/>
      <p:bldP spid="5"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2412776" y="3141635"/>
            <a:ext cx="1920719"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defPPr>
              <a:defRPr lang="es-AR"/>
            </a:defPPr>
            <a:lvl1pPr lvl="0">
              <a:defRPr sz="4000"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defRPr>
            </a:lvl1pPr>
          </a:lstStyle>
          <a:p>
            <a:r>
              <a:rPr lang="es-AR" dirty="0">
                <a:solidFill>
                  <a:schemeClr val="accent6">
                    <a:lumMod val="50000"/>
                  </a:schemeClr>
                </a:solidFill>
              </a:rPr>
              <a:t>BOLIVIA</a:t>
            </a:r>
          </a:p>
        </p:txBody>
      </p:sp>
      <p:sp>
        <p:nvSpPr>
          <p:cNvPr id="6" name="5 Rectángulo"/>
          <p:cNvSpPr/>
          <p:nvPr/>
        </p:nvSpPr>
        <p:spPr>
          <a:xfrm>
            <a:off x="3347864" y="-884634"/>
            <a:ext cx="2734210"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lvl="0"/>
            <a:r>
              <a:rPr lang="es-AR" sz="4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Argentina</a:t>
            </a:r>
            <a:endParaRPr lang="es-AR" sz="4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8" name="7 Rectángulo"/>
          <p:cNvSpPr/>
          <p:nvPr/>
        </p:nvSpPr>
        <p:spPr>
          <a:xfrm>
            <a:off x="9396536" y="2427734"/>
            <a:ext cx="1665841"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AR" sz="4000" b="1" cap="all" dirty="0">
                <a:ln/>
                <a:solidFill>
                  <a:srgbClr val="18BE02"/>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BRASIL</a:t>
            </a:r>
          </a:p>
        </p:txBody>
      </p:sp>
      <p:sp>
        <p:nvSpPr>
          <p:cNvPr id="9" name="8 CuadroTexto"/>
          <p:cNvSpPr txBox="1"/>
          <p:nvPr/>
        </p:nvSpPr>
        <p:spPr>
          <a:xfrm rot="18885207">
            <a:off x="88556" y="363296"/>
            <a:ext cx="1138132" cy="461665"/>
          </a:xfrm>
          <a:prstGeom prst="rect">
            <a:avLst/>
          </a:prstGeom>
          <a:noFill/>
        </p:spPr>
        <p:txBody>
          <a:bodyPr wrap="none" rtlCol="0">
            <a:spAutoFit/>
          </a:bodyPr>
          <a:lstStyle/>
          <a:p>
            <a:r>
              <a:rPr lang="es-AR" sz="2400" dirty="0">
                <a:solidFill>
                  <a:schemeClr val="bg1"/>
                </a:solidFill>
              </a:rPr>
              <a:t>P</a:t>
            </a:r>
            <a:r>
              <a:rPr lang="es-AR" sz="2400" dirty="0" smtClean="0">
                <a:solidFill>
                  <a:schemeClr val="bg1"/>
                </a:solidFill>
              </a:rPr>
              <a:t>arte  1</a:t>
            </a:r>
          </a:p>
        </p:txBody>
      </p:sp>
      <p:sp>
        <p:nvSpPr>
          <p:cNvPr id="10" name="4-Point Star 8"/>
          <p:cNvSpPr/>
          <p:nvPr/>
        </p:nvSpPr>
        <p:spPr>
          <a:xfrm rot="890656">
            <a:off x="4062193" y="1540124"/>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4-Point Star 9"/>
          <p:cNvSpPr/>
          <p:nvPr/>
        </p:nvSpPr>
        <p:spPr>
          <a:xfrm rot="890656">
            <a:off x="2081219" y="1265560"/>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4-Point Star 10"/>
          <p:cNvSpPr/>
          <p:nvPr/>
        </p:nvSpPr>
        <p:spPr>
          <a:xfrm rot="890656">
            <a:off x="5259988" y="1493427"/>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4-Point Star 11"/>
          <p:cNvSpPr/>
          <p:nvPr/>
        </p:nvSpPr>
        <p:spPr>
          <a:xfrm rot="890656">
            <a:off x="5998831" y="902307"/>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4-Point Star 12"/>
          <p:cNvSpPr/>
          <p:nvPr/>
        </p:nvSpPr>
        <p:spPr>
          <a:xfrm rot="890656">
            <a:off x="3050014" y="915582"/>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4-Point Star 8"/>
          <p:cNvSpPr/>
          <p:nvPr/>
        </p:nvSpPr>
        <p:spPr>
          <a:xfrm rot="20907795">
            <a:off x="2436008" y="3426557"/>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4-Point Star 9"/>
          <p:cNvSpPr/>
          <p:nvPr/>
        </p:nvSpPr>
        <p:spPr>
          <a:xfrm rot="20907795">
            <a:off x="220674" y="4414607"/>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4-Point Star 10"/>
          <p:cNvSpPr/>
          <p:nvPr/>
        </p:nvSpPr>
        <p:spPr>
          <a:xfrm rot="20907795">
            <a:off x="3633803" y="3379860"/>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4-Point Star 11"/>
          <p:cNvSpPr/>
          <p:nvPr/>
        </p:nvSpPr>
        <p:spPr>
          <a:xfrm rot="890656">
            <a:off x="5967740" y="2766351"/>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9" name="4-Point Star 12"/>
          <p:cNvSpPr/>
          <p:nvPr/>
        </p:nvSpPr>
        <p:spPr>
          <a:xfrm rot="20907795">
            <a:off x="1460955" y="2492759"/>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4-Point Star 8"/>
          <p:cNvSpPr/>
          <p:nvPr/>
        </p:nvSpPr>
        <p:spPr>
          <a:xfrm rot="3735365">
            <a:off x="5969301" y="4080599"/>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1" name="4-Point Star 9"/>
          <p:cNvSpPr/>
          <p:nvPr/>
        </p:nvSpPr>
        <p:spPr>
          <a:xfrm rot="3735365">
            <a:off x="8018964" y="121480"/>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4-Point Star 10"/>
          <p:cNvSpPr/>
          <p:nvPr/>
        </p:nvSpPr>
        <p:spPr>
          <a:xfrm rot="3735365">
            <a:off x="7167096" y="4033902"/>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4-Point Star 11"/>
          <p:cNvSpPr/>
          <p:nvPr/>
        </p:nvSpPr>
        <p:spPr>
          <a:xfrm rot="3735365">
            <a:off x="7905939" y="3442782"/>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4-Point Star 12"/>
          <p:cNvSpPr/>
          <p:nvPr/>
        </p:nvSpPr>
        <p:spPr>
          <a:xfrm rot="3735365">
            <a:off x="4957122" y="3456057"/>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24 CuadroTexto"/>
          <p:cNvSpPr txBox="1"/>
          <p:nvPr/>
        </p:nvSpPr>
        <p:spPr>
          <a:xfrm rot="18883918">
            <a:off x="8183523" y="4458788"/>
            <a:ext cx="1021433" cy="646331"/>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a:p>
            <a:pPr algn="ctr"/>
            <a:r>
              <a:rPr lang="es-AR" dirty="0" smtClean="0">
                <a:solidFill>
                  <a:schemeClr val="bg1"/>
                </a:solidFill>
                <a:latin typeface="Alex Brush" pitchFamily="2" charset="0"/>
              </a:rPr>
              <a:t>2015</a:t>
            </a:r>
          </a:p>
        </p:txBody>
      </p:sp>
      <p:sp>
        <p:nvSpPr>
          <p:cNvPr id="27" name="26 CuadroTexto"/>
          <p:cNvSpPr txBox="1"/>
          <p:nvPr/>
        </p:nvSpPr>
        <p:spPr>
          <a:xfrm>
            <a:off x="3341281" y="4589446"/>
            <a:ext cx="2432076" cy="400110"/>
          </a:xfrm>
          <a:prstGeom prst="rect">
            <a:avLst/>
          </a:prstGeom>
          <a:noFill/>
          <a:effectLst/>
        </p:spPr>
        <p:txBody>
          <a:bodyPr wrap="none" rtlCol="0">
            <a:spAutoFit/>
          </a:bodyPr>
          <a:lstStyle/>
          <a:p>
            <a:r>
              <a:rPr lang="es-AR" sz="2000" dirty="0" smtClean="0">
                <a:solidFill>
                  <a:schemeClr val="bg1"/>
                </a:solidFill>
              </a:rPr>
              <a:t>A v a n c e  M a n u a l</a:t>
            </a:r>
            <a:endParaRPr lang="es-AR" sz="2000" dirty="0">
              <a:solidFill>
                <a:schemeClr val="bg1"/>
              </a:solidFill>
            </a:endParaRPr>
          </a:p>
        </p:txBody>
      </p:sp>
    </p:spTree>
    <p:extLst>
      <p:ext uri="{BB962C8B-B14F-4D97-AF65-F5344CB8AC3E}">
        <p14:creationId xmlns:p14="http://schemas.microsoft.com/office/powerpoint/2010/main" val="421202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path" presetSubtype="0" fill="hold" grpId="0" nodeType="withEffect">
                                  <p:stCondLst>
                                    <p:cond delay="0"/>
                                  </p:stCondLst>
                                  <p:iterate type="lt">
                                    <p:tmPct val="10000"/>
                                  </p:iterate>
                                  <p:childTnLst>
                                    <p:animMotion origin="layout" path="M -0.02153 0.34641 C -0.00955 0.32016 0.01145 0.28188 0.03645 0.28188 C 0.07343 0.28188 0.10347 0.32171 0.10347 0.37142 C 0.10347 0.38778 0.10052 0.40229 0.09444 0.41526 C 0.09548 0.41526 -0.02153 0.61347 -0.02153 0.61532 C -0.02153 0.61347 -0.13855 0.41526 -0.1375 0.41526 C -0.14358 0.40229 -0.14653 0.38778 -0.14653 0.37142 C -0.14653 0.32171 -0.1165 0.28188 -0.07848 0.28188 C -0.05452 0.28188 -0.03351 0.32016 -0.02153 0.34641 Z " pathEditMode="relative" rAng="0" ptsTypes="fffffffff">
                                      <p:cBhvr>
                                        <p:cTn id="6" dur="2000" fill="hold"/>
                                        <p:tgtEl>
                                          <p:spTgt spid="6">
                                            <p:txEl>
                                              <p:pRg st="0" end="0"/>
                                            </p:txEl>
                                          </p:spTgt>
                                        </p:tgtEl>
                                        <p:attrNameLst>
                                          <p:attrName>ppt_x</p:attrName>
                                          <p:attrName>ppt_y</p:attrName>
                                        </p:attrNameLst>
                                      </p:cBhvr>
                                      <p:rCtr x="0" y="10219"/>
                                    </p:animMotion>
                                  </p:childTnLst>
                                </p:cTn>
                              </p:par>
                              <p:par>
                                <p:cTn id="7" presetID="13" presetClass="path" presetSubtype="0" fill="hold" grpId="0" nodeType="withEffect">
                                  <p:stCondLst>
                                    <p:cond delay="0"/>
                                  </p:stCondLst>
                                  <p:iterate type="lt">
                                    <p:tmPct val="10000"/>
                                  </p:iterate>
                                  <p:childTnLst>
                                    <p:animMotion origin="layout" path="M 0.3901 -0.12365 L 0.5151 0.09251 L 0.2651 0.09251 L 0.3901 -0.12365 Z " pathEditMode="relative" rAng="0" ptsTypes="FFFF">
                                      <p:cBhvr>
                                        <p:cTn id="8" dur="2000" fill="hold"/>
                                        <p:tgtEl>
                                          <p:spTgt spid="7"/>
                                        </p:tgtEl>
                                        <p:attrNameLst>
                                          <p:attrName>ppt_x</p:attrName>
                                          <p:attrName>ppt_y</p:attrName>
                                        </p:attrNameLst>
                                      </p:cBhvr>
                                      <p:rCtr x="0" y="10792"/>
                                    </p:animMotion>
                                  </p:childTnLst>
                                </p:cTn>
                              </p:par>
                              <p:par>
                                <p:cTn id="9" presetID="26" presetClass="path" presetSubtype="0" fill="hold" grpId="0" nodeType="withEffect">
                                  <p:stCondLst>
                                    <p:cond delay="0"/>
                                  </p:stCondLst>
                                  <p:iterate type="lt">
                                    <p:tmPct val="10000"/>
                                  </p:iterate>
                                  <p:childTnLst>
                                    <p:animMotion origin="layout" path="M -0.37413 0.14603 C -0.37413 0.17907 -0.34705 0.20624 -0.31406 0.20624 C -0.27517 0.20624 -0.26111 0.17598 -0.25521 0.15807 L -0.24913 0.13399 C -0.24305 0.11609 -0.22812 0.08583 -0.1842 0.08583 C -0.15607 0.08583 -0.12413 0.113 -0.12413 0.14603 C -0.12413 0.17907 -0.15607 0.20624 -0.1842 0.20624 C -0.22812 0.20624 -0.24305 0.17598 -0.24913 0.15807 L -0.25521 0.13399 C -0.26111 0.11609 -0.27517 0.08583 -0.31406 0.08583 C -0.34705 0.08583 -0.37413 0.113 -0.37413 0.14603 Z " pathEditMode="relative" rAng="0" ptsTypes="ffFffffFfff">
                                      <p:cBhvr>
                                        <p:cTn id="10" dur="2000" fill="hold"/>
                                        <p:tgtEl>
                                          <p:spTgt spid="8">
                                            <p:txEl>
                                              <p:pRg st="0" end="0"/>
                                            </p:txEl>
                                          </p:spTgt>
                                        </p:tgtEl>
                                        <p:attrNameLst>
                                          <p:attrName>ppt_x</p:attrName>
                                          <p:attrName>ppt_y</p:attrName>
                                        </p:attrNameLst>
                                      </p:cBhvr>
                                      <p:rCtr x="12500" y="0"/>
                                    </p:animMotion>
                                  </p:childTnLst>
                                </p:cTn>
                              </p:par>
                              <p:par>
                                <p:cTn id="11" presetID="41" presetClass="entr" presetSubtype="0" fill="hold" grpId="0" nodeType="withEffect">
                                  <p:stCondLst>
                                    <p:cond delay="2100"/>
                                  </p:stCondLst>
                                  <p:iterate type="lt">
                                    <p:tmPct val="10000"/>
                                  </p:iterate>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7"/>
                                        </p:tgtEl>
                                        <p:attrNameLst>
                                          <p:attrName>ppt_y</p:attrName>
                                        </p:attrNameLst>
                                      </p:cBhvr>
                                      <p:tavLst>
                                        <p:tav tm="0">
                                          <p:val>
                                            <p:strVal val="#ppt_y"/>
                                          </p:val>
                                        </p:tav>
                                        <p:tav tm="100000">
                                          <p:val>
                                            <p:strVal val="#ppt_y"/>
                                          </p:val>
                                        </p:tav>
                                      </p:tavLst>
                                    </p:anim>
                                    <p:anim calcmode="lin" valueType="num">
                                      <p:cBhvr>
                                        <p:cTn id="15"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7"/>
                                        </p:tgtEl>
                                      </p:cBhvr>
                                    </p:animEffect>
                                  </p:childTnLst>
                                </p:cTn>
                              </p:par>
                            </p:childTnLst>
                          </p:cTn>
                        </p:par>
                        <p:par>
                          <p:cTn id="18" fill="hold">
                            <p:stCondLst>
                              <p:cond delay="3600"/>
                            </p:stCondLst>
                            <p:childTnLst>
                              <p:par>
                                <p:cTn id="19" presetID="31" presetClass="entr" presetSubtype="0" fill="hold" grpId="0" nodeType="afterEffect">
                                  <p:stCondLst>
                                    <p:cond delay="0"/>
                                  </p:stCondLst>
                                  <p:iterate type="lt">
                                    <p:tmPct val="5000"/>
                                  </p:iterate>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 calcmode="lin" valueType="num">
                                      <p:cBhvr>
                                        <p:cTn id="23" dur="500" fill="hold"/>
                                        <p:tgtEl>
                                          <p:spTgt spid="11"/>
                                        </p:tgtEl>
                                        <p:attrNameLst>
                                          <p:attrName>style.rotation</p:attrName>
                                        </p:attrNameLst>
                                      </p:cBhvr>
                                      <p:tavLst>
                                        <p:tav tm="0">
                                          <p:val>
                                            <p:fltVal val="90"/>
                                          </p:val>
                                        </p:tav>
                                        <p:tav tm="100000">
                                          <p:val>
                                            <p:fltVal val="0"/>
                                          </p:val>
                                        </p:tav>
                                      </p:tavLst>
                                    </p:anim>
                                    <p:animEffect transition="in" filter="fade">
                                      <p:cBhvr>
                                        <p:cTn id="24" dur="500"/>
                                        <p:tgtEl>
                                          <p:spTgt spid="11"/>
                                        </p:tgtEl>
                                      </p:cBhvr>
                                    </p:animEffect>
                                  </p:childTnLst>
                                </p:cTn>
                              </p:par>
                              <p:par>
                                <p:cTn id="25" presetID="31" presetClass="exit" presetSubtype="0" fill="hold" grpId="1" nodeType="withEffect">
                                  <p:stCondLst>
                                    <p:cond delay="700"/>
                                  </p:stCondLst>
                                  <p:iterate type="lt">
                                    <p:tmPct val="5000"/>
                                  </p:iterate>
                                  <p:childTnLst>
                                    <p:anim calcmode="lin" valueType="num">
                                      <p:cBhvr>
                                        <p:cTn id="26" dur="500"/>
                                        <p:tgtEl>
                                          <p:spTgt spid="11"/>
                                        </p:tgtEl>
                                        <p:attrNameLst>
                                          <p:attrName>ppt_w</p:attrName>
                                        </p:attrNameLst>
                                      </p:cBhvr>
                                      <p:tavLst>
                                        <p:tav tm="0">
                                          <p:val>
                                            <p:strVal val="ppt_w"/>
                                          </p:val>
                                        </p:tav>
                                        <p:tav tm="100000">
                                          <p:val>
                                            <p:fltVal val="0"/>
                                          </p:val>
                                        </p:tav>
                                      </p:tavLst>
                                    </p:anim>
                                    <p:anim calcmode="lin" valueType="num">
                                      <p:cBhvr>
                                        <p:cTn id="27" dur="500"/>
                                        <p:tgtEl>
                                          <p:spTgt spid="11"/>
                                        </p:tgtEl>
                                        <p:attrNameLst>
                                          <p:attrName>ppt_h</p:attrName>
                                        </p:attrNameLst>
                                      </p:cBhvr>
                                      <p:tavLst>
                                        <p:tav tm="0">
                                          <p:val>
                                            <p:strVal val="ppt_h"/>
                                          </p:val>
                                        </p:tav>
                                        <p:tav tm="100000">
                                          <p:val>
                                            <p:fltVal val="0"/>
                                          </p:val>
                                        </p:tav>
                                      </p:tavLst>
                                    </p:anim>
                                    <p:anim calcmode="lin" valueType="num">
                                      <p:cBhvr>
                                        <p:cTn id="28" dur="500"/>
                                        <p:tgtEl>
                                          <p:spTgt spid="11"/>
                                        </p:tgtEl>
                                        <p:attrNameLst>
                                          <p:attrName>style.rotation</p:attrName>
                                        </p:attrNameLst>
                                      </p:cBhvr>
                                      <p:tavLst>
                                        <p:tav tm="0">
                                          <p:val>
                                            <p:fltVal val="0"/>
                                          </p:val>
                                        </p:tav>
                                        <p:tav tm="100000">
                                          <p:val>
                                            <p:fltVal val="90"/>
                                          </p:val>
                                        </p:tav>
                                      </p:tavLst>
                                    </p:anim>
                                    <p:animEffect transition="out" filter="fade">
                                      <p:cBhvr>
                                        <p:cTn id="29" dur="500"/>
                                        <p:tgtEl>
                                          <p:spTgt spid="11"/>
                                        </p:tgtEl>
                                      </p:cBhvr>
                                    </p:animEffect>
                                    <p:set>
                                      <p:cBhvr>
                                        <p:cTn id="30" dur="1" fill="hold">
                                          <p:stCondLst>
                                            <p:cond delay="499"/>
                                          </p:stCondLst>
                                        </p:cTn>
                                        <p:tgtEl>
                                          <p:spTgt spid="11"/>
                                        </p:tgtEl>
                                        <p:attrNameLst>
                                          <p:attrName>style.visibility</p:attrName>
                                        </p:attrNameLst>
                                      </p:cBhvr>
                                      <p:to>
                                        <p:strVal val="hidden"/>
                                      </p:to>
                                    </p:set>
                                  </p:childTnLst>
                                </p:cTn>
                              </p:par>
                              <p:par>
                                <p:cTn id="31" presetID="31" presetClass="entr" presetSubtype="0" fill="hold" grpId="0" nodeType="withEffect">
                                  <p:stCondLst>
                                    <p:cond delay="200"/>
                                  </p:stCondLst>
                                  <p:iterate type="lt">
                                    <p:tmPct val="5000"/>
                                  </p:iterate>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 calcmode="lin" valueType="num">
                                      <p:cBhvr>
                                        <p:cTn id="35" dur="500" fill="hold"/>
                                        <p:tgtEl>
                                          <p:spTgt spid="10"/>
                                        </p:tgtEl>
                                        <p:attrNameLst>
                                          <p:attrName>style.rotation</p:attrName>
                                        </p:attrNameLst>
                                      </p:cBhvr>
                                      <p:tavLst>
                                        <p:tav tm="0">
                                          <p:val>
                                            <p:fltVal val="90"/>
                                          </p:val>
                                        </p:tav>
                                        <p:tav tm="100000">
                                          <p:val>
                                            <p:fltVal val="0"/>
                                          </p:val>
                                        </p:tav>
                                      </p:tavLst>
                                    </p:anim>
                                    <p:animEffect transition="in" filter="fade">
                                      <p:cBhvr>
                                        <p:cTn id="36" dur="500"/>
                                        <p:tgtEl>
                                          <p:spTgt spid="10"/>
                                        </p:tgtEl>
                                      </p:cBhvr>
                                    </p:animEffect>
                                  </p:childTnLst>
                                </p:cTn>
                              </p:par>
                              <p:par>
                                <p:cTn id="37" presetID="31" presetClass="exit" presetSubtype="0" fill="hold" grpId="1" nodeType="withEffect">
                                  <p:stCondLst>
                                    <p:cond delay="900"/>
                                  </p:stCondLst>
                                  <p:iterate type="lt">
                                    <p:tmPct val="5000"/>
                                  </p:iterate>
                                  <p:childTnLst>
                                    <p:anim calcmode="lin" valueType="num">
                                      <p:cBhvr>
                                        <p:cTn id="38" dur="500"/>
                                        <p:tgtEl>
                                          <p:spTgt spid="10"/>
                                        </p:tgtEl>
                                        <p:attrNameLst>
                                          <p:attrName>ppt_w</p:attrName>
                                        </p:attrNameLst>
                                      </p:cBhvr>
                                      <p:tavLst>
                                        <p:tav tm="0">
                                          <p:val>
                                            <p:strVal val="ppt_w"/>
                                          </p:val>
                                        </p:tav>
                                        <p:tav tm="100000">
                                          <p:val>
                                            <p:fltVal val="0"/>
                                          </p:val>
                                        </p:tav>
                                      </p:tavLst>
                                    </p:anim>
                                    <p:anim calcmode="lin" valueType="num">
                                      <p:cBhvr>
                                        <p:cTn id="39" dur="500"/>
                                        <p:tgtEl>
                                          <p:spTgt spid="10"/>
                                        </p:tgtEl>
                                        <p:attrNameLst>
                                          <p:attrName>ppt_h</p:attrName>
                                        </p:attrNameLst>
                                      </p:cBhvr>
                                      <p:tavLst>
                                        <p:tav tm="0">
                                          <p:val>
                                            <p:strVal val="ppt_h"/>
                                          </p:val>
                                        </p:tav>
                                        <p:tav tm="100000">
                                          <p:val>
                                            <p:fltVal val="0"/>
                                          </p:val>
                                        </p:tav>
                                      </p:tavLst>
                                    </p:anim>
                                    <p:anim calcmode="lin" valueType="num">
                                      <p:cBhvr>
                                        <p:cTn id="40" dur="500"/>
                                        <p:tgtEl>
                                          <p:spTgt spid="10"/>
                                        </p:tgtEl>
                                        <p:attrNameLst>
                                          <p:attrName>style.rotation</p:attrName>
                                        </p:attrNameLst>
                                      </p:cBhvr>
                                      <p:tavLst>
                                        <p:tav tm="0">
                                          <p:val>
                                            <p:fltVal val="0"/>
                                          </p:val>
                                        </p:tav>
                                        <p:tav tm="100000">
                                          <p:val>
                                            <p:fltVal val="90"/>
                                          </p:val>
                                        </p:tav>
                                      </p:tavLst>
                                    </p:anim>
                                    <p:animEffect transition="out" filter="fade">
                                      <p:cBhvr>
                                        <p:cTn id="41" dur="500"/>
                                        <p:tgtEl>
                                          <p:spTgt spid="10"/>
                                        </p:tgtEl>
                                      </p:cBhvr>
                                    </p:animEffect>
                                    <p:set>
                                      <p:cBhvr>
                                        <p:cTn id="42" dur="1" fill="hold">
                                          <p:stCondLst>
                                            <p:cond delay="499"/>
                                          </p:stCondLst>
                                        </p:cTn>
                                        <p:tgtEl>
                                          <p:spTgt spid="10"/>
                                        </p:tgtEl>
                                        <p:attrNameLst>
                                          <p:attrName>style.visibility</p:attrName>
                                        </p:attrNameLst>
                                      </p:cBhvr>
                                      <p:to>
                                        <p:strVal val="hidden"/>
                                      </p:to>
                                    </p:set>
                                  </p:childTnLst>
                                </p:cTn>
                              </p:par>
                              <p:par>
                                <p:cTn id="43" presetID="31" presetClass="entr" presetSubtype="0" fill="hold" grpId="0" nodeType="withEffect">
                                  <p:stCondLst>
                                    <p:cond delay="400"/>
                                  </p:stCondLst>
                                  <p:iterate type="lt">
                                    <p:tmPct val="5000"/>
                                  </p:iterate>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 calcmode="lin" valueType="num">
                                      <p:cBhvr>
                                        <p:cTn id="47" dur="500" fill="hold"/>
                                        <p:tgtEl>
                                          <p:spTgt spid="14"/>
                                        </p:tgtEl>
                                        <p:attrNameLst>
                                          <p:attrName>style.rotation</p:attrName>
                                        </p:attrNameLst>
                                      </p:cBhvr>
                                      <p:tavLst>
                                        <p:tav tm="0">
                                          <p:val>
                                            <p:fltVal val="90"/>
                                          </p:val>
                                        </p:tav>
                                        <p:tav tm="100000">
                                          <p:val>
                                            <p:fltVal val="0"/>
                                          </p:val>
                                        </p:tav>
                                      </p:tavLst>
                                    </p:anim>
                                    <p:animEffect transition="in" filter="fade">
                                      <p:cBhvr>
                                        <p:cTn id="48" dur="500"/>
                                        <p:tgtEl>
                                          <p:spTgt spid="14"/>
                                        </p:tgtEl>
                                      </p:cBhvr>
                                    </p:animEffect>
                                  </p:childTnLst>
                                </p:cTn>
                              </p:par>
                              <p:par>
                                <p:cTn id="49" presetID="31" presetClass="exit" presetSubtype="0" fill="hold" grpId="1" nodeType="withEffect">
                                  <p:stCondLst>
                                    <p:cond delay="1100"/>
                                  </p:stCondLst>
                                  <p:iterate type="lt">
                                    <p:tmPct val="5000"/>
                                  </p:iterate>
                                  <p:childTnLst>
                                    <p:anim calcmode="lin" valueType="num">
                                      <p:cBhvr>
                                        <p:cTn id="50" dur="500"/>
                                        <p:tgtEl>
                                          <p:spTgt spid="14"/>
                                        </p:tgtEl>
                                        <p:attrNameLst>
                                          <p:attrName>ppt_w</p:attrName>
                                        </p:attrNameLst>
                                      </p:cBhvr>
                                      <p:tavLst>
                                        <p:tav tm="0">
                                          <p:val>
                                            <p:strVal val="ppt_w"/>
                                          </p:val>
                                        </p:tav>
                                        <p:tav tm="100000">
                                          <p:val>
                                            <p:fltVal val="0"/>
                                          </p:val>
                                        </p:tav>
                                      </p:tavLst>
                                    </p:anim>
                                    <p:anim calcmode="lin" valueType="num">
                                      <p:cBhvr>
                                        <p:cTn id="51" dur="500"/>
                                        <p:tgtEl>
                                          <p:spTgt spid="14"/>
                                        </p:tgtEl>
                                        <p:attrNameLst>
                                          <p:attrName>ppt_h</p:attrName>
                                        </p:attrNameLst>
                                      </p:cBhvr>
                                      <p:tavLst>
                                        <p:tav tm="0">
                                          <p:val>
                                            <p:strVal val="ppt_h"/>
                                          </p:val>
                                        </p:tav>
                                        <p:tav tm="100000">
                                          <p:val>
                                            <p:fltVal val="0"/>
                                          </p:val>
                                        </p:tav>
                                      </p:tavLst>
                                    </p:anim>
                                    <p:anim calcmode="lin" valueType="num">
                                      <p:cBhvr>
                                        <p:cTn id="52" dur="500"/>
                                        <p:tgtEl>
                                          <p:spTgt spid="14"/>
                                        </p:tgtEl>
                                        <p:attrNameLst>
                                          <p:attrName>style.rotation</p:attrName>
                                        </p:attrNameLst>
                                      </p:cBhvr>
                                      <p:tavLst>
                                        <p:tav tm="0">
                                          <p:val>
                                            <p:fltVal val="0"/>
                                          </p:val>
                                        </p:tav>
                                        <p:tav tm="100000">
                                          <p:val>
                                            <p:fltVal val="90"/>
                                          </p:val>
                                        </p:tav>
                                      </p:tavLst>
                                    </p:anim>
                                    <p:animEffect transition="out" filter="fade">
                                      <p:cBhvr>
                                        <p:cTn id="53" dur="500"/>
                                        <p:tgtEl>
                                          <p:spTgt spid="14"/>
                                        </p:tgtEl>
                                      </p:cBhvr>
                                    </p:animEffect>
                                    <p:set>
                                      <p:cBhvr>
                                        <p:cTn id="54" dur="1" fill="hold">
                                          <p:stCondLst>
                                            <p:cond delay="499"/>
                                          </p:stCondLst>
                                        </p:cTn>
                                        <p:tgtEl>
                                          <p:spTgt spid="14"/>
                                        </p:tgtEl>
                                        <p:attrNameLst>
                                          <p:attrName>style.visibility</p:attrName>
                                        </p:attrNameLst>
                                      </p:cBhvr>
                                      <p:to>
                                        <p:strVal val="hidden"/>
                                      </p:to>
                                    </p:set>
                                  </p:childTnLst>
                                </p:cTn>
                              </p:par>
                              <p:par>
                                <p:cTn id="55" presetID="31" presetClass="entr" presetSubtype="0" fill="hold" grpId="0" nodeType="withEffect">
                                  <p:stCondLst>
                                    <p:cond delay="600"/>
                                  </p:stCondLst>
                                  <p:iterate type="lt">
                                    <p:tmPct val="5000"/>
                                  </p:iterate>
                                  <p:childTnLst>
                                    <p:set>
                                      <p:cBhvr>
                                        <p:cTn id="56" dur="1" fill="hold">
                                          <p:stCondLst>
                                            <p:cond delay="0"/>
                                          </p:stCondLst>
                                        </p:cTn>
                                        <p:tgtEl>
                                          <p:spTgt spid="13"/>
                                        </p:tgtEl>
                                        <p:attrNameLst>
                                          <p:attrName>style.visibility</p:attrName>
                                        </p:attrNameLst>
                                      </p:cBhvr>
                                      <p:to>
                                        <p:strVal val="visible"/>
                                      </p:to>
                                    </p:set>
                                    <p:anim calcmode="lin" valueType="num">
                                      <p:cBhvr>
                                        <p:cTn id="57" dur="500" fill="hold"/>
                                        <p:tgtEl>
                                          <p:spTgt spid="13"/>
                                        </p:tgtEl>
                                        <p:attrNameLst>
                                          <p:attrName>ppt_w</p:attrName>
                                        </p:attrNameLst>
                                      </p:cBhvr>
                                      <p:tavLst>
                                        <p:tav tm="0">
                                          <p:val>
                                            <p:fltVal val="0"/>
                                          </p:val>
                                        </p:tav>
                                        <p:tav tm="100000">
                                          <p:val>
                                            <p:strVal val="#ppt_w"/>
                                          </p:val>
                                        </p:tav>
                                      </p:tavLst>
                                    </p:anim>
                                    <p:anim calcmode="lin" valueType="num">
                                      <p:cBhvr>
                                        <p:cTn id="58" dur="500" fill="hold"/>
                                        <p:tgtEl>
                                          <p:spTgt spid="13"/>
                                        </p:tgtEl>
                                        <p:attrNameLst>
                                          <p:attrName>ppt_h</p:attrName>
                                        </p:attrNameLst>
                                      </p:cBhvr>
                                      <p:tavLst>
                                        <p:tav tm="0">
                                          <p:val>
                                            <p:fltVal val="0"/>
                                          </p:val>
                                        </p:tav>
                                        <p:tav tm="100000">
                                          <p:val>
                                            <p:strVal val="#ppt_h"/>
                                          </p:val>
                                        </p:tav>
                                      </p:tavLst>
                                    </p:anim>
                                    <p:anim calcmode="lin" valueType="num">
                                      <p:cBhvr>
                                        <p:cTn id="59" dur="500" fill="hold"/>
                                        <p:tgtEl>
                                          <p:spTgt spid="13"/>
                                        </p:tgtEl>
                                        <p:attrNameLst>
                                          <p:attrName>style.rotation</p:attrName>
                                        </p:attrNameLst>
                                      </p:cBhvr>
                                      <p:tavLst>
                                        <p:tav tm="0">
                                          <p:val>
                                            <p:fltVal val="90"/>
                                          </p:val>
                                        </p:tav>
                                        <p:tav tm="100000">
                                          <p:val>
                                            <p:fltVal val="0"/>
                                          </p:val>
                                        </p:tav>
                                      </p:tavLst>
                                    </p:anim>
                                    <p:animEffect transition="in" filter="fade">
                                      <p:cBhvr>
                                        <p:cTn id="60" dur="500"/>
                                        <p:tgtEl>
                                          <p:spTgt spid="13"/>
                                        </p:tgtEl>
                                      </p:cBhvr>
                                    </p:animEffect>
                                  </p:childTnLst>
                                </p:cTn>
                              </p:par>
                              <p:par>
                                <p:cTn id="61" presetID="31" presetClass="exit" presetSubtype="0" fill="hold" grpId="1" nodeType="withEffect">
                                  <p:stCondLst>
                                    <p:cond delay="1300"/>
                                  </p:stCondLst>
                                  <p:iterate type="lt">
                                    <p:tmPct val="5000"/>
                                  </p:iterate>
                                  <p:childTnLst>
                                    <p:anim calcmode="lin" valueType="num">
                                      <p:cBhvr>
                                        <p:cTn id="62" dur="500"/>
                                        <p:tgtEl>
                                          <p:spTgt spid="13"/>
                                        </p:tgtEl>
                                        <p:attrNameLst>
                                          <p:attrName>ppt_w</p:attrName>
                                        </p:attrNameLst>
                                      </p:cBhvr>
                                      <p:tavLst>
                                        <p:tav tm="0">
                                          <p:val>
                                            <p:strVal val="ppt_w"/>
                                          </p:val>
                                        </p:tav>
                                        <p:tav tm="100000">
                                          <p:val>
                                            <p:fltVal val="0"/>
                                          </p:val>
                                        </p:tav>
                                      </p:tavLst>
                                    </p:anim>
                                    <p:anim calcmode="lin" valueType="num">
                                      <p:cBhvr>
                                        <p:cTn id="63" dur="500"/>
                                        <p:tgtEl>
                                          <p:spTgt spid="13"/>
                                        </p:tgtEl>
                                        <p:attrNameLst>
                                          <p:attrName>ppt_h</p:attrName>
                                        </p:attrNameLst>
                                      </p:cBhvr>
                                      <p:tavLst>
                                        <p:tav tm="0">
                                          <p:val>
                                            <p:strVal val="ppt_h"/>
                                          </p:val>
                                        </p:tav>
                                        <p:tav tm="100000">
                                          <p:val>
                                            <p:fltVal val="0"/>
                                          </p:val>
                                        </p:tav>
                                      </p:tavLst>
                                    </p:anim>
                                    <p:anim calcmode="lin" valueType="num">
                                      <p:cBhvr>
                                        <p:cTn id="64" dur="500"/>
                                        <p:tgtEl>
                                          <p:spTgt spid="13"/>
                                        </p:tgtEl>
                                        <p:attrNameLst>
                                          <p:attrName>style.rotation</p:attrName>
                                        </p:attrNameLst>
                                      </p:cBhvr>
                                      <p:tavLst>
                                        <p:tav tm="0">
                                          <p:val>
                                            <p:fltVal val="0"/>
                                          </p:val>
                                        </p:tav>
                                        <p:tav tm="100000">
                                          <p:val>
                                            <p:fltVal val="90"/>
                                          </p:val>
                                        </p:tav>
                                      </p:tavLst>
                                    </p:anim>
                                    <p:animEffect transition="out" filter="fade">
                                      <p:cBhvr>
                                        <p:cTn id="65" dur="500"/>
                                        <p:tgtEl>
                                          <p:spTgt spid="13"/>
                                        </p:tgtEl>
                                      </p:cBhvr>
                                    </p:animEffect>
                                    <p:set>
                                      <p:cBhvr>
                                        <p:cTn id="66" dur="1" fill="hold">
                                          <p:stCondLst>
                                            <p:cond delay="499"/>
                                          </p:stCondLst>
                                        </p:cTn>
                                        <p:tgtEl>
                                          <p:spTgt spid="13"/>
                                        </p:tgtEl>
                                        <p:attrNameLst>
                                          <p:attrName>style.visibility</p:attrName>
                                        </p:attrNameLst>
                                      </p:cBhvr>
                                      <p:to>
                                        <p:strVal val="hidden"/>
                                      </p:to>
                                    </p:set>
                                  </p:childTnLst>
                                </p:cTn>
                              </p:par>
                              <p:par>
                                <p:cTn id="67" presetID="31" presetClass="entr" presetSubtype="0" fill="hold" grpId="0" nodeType="withEffect">
                                  <p:stCondLst>
                                    <p:cond delay="800"/>
                                  </p:stCondLst>
                                  <p:iterate type="lt">
                                    <p:tmPct val="5000"/>
                                  </p:iterate>
                                  <p:childTnLst>
                                    <p:set>
                                      <p:cBhvr>
                                        <p:cTn id="68" dur="1" fill="hold">
                                          <p:stCondLst>
                                            <p:cond delay="0"/>
                                          </p:stCondLst>
                                        </p:cTn>
                                        <p:tgtEl>
                                          <p:spTgt spid="12"/>
                                        </p:tgtEl>
                                        <p:attrNameLst>
                                          <p:attrName>style.visibility</p:attrName>
                                        </p:attrNameLst>
                                      </p:cBhvr>
                                      <p:to>
                                        <p:strVal val="visible"/>
                                      </p:to>
                                    </p:set>
                                    <p:anim calcmode="lin" valueType="num">
                                      <p:cBhvr>
                                        <p:cTn id="69" dur="500" fill="hold"/>
                                        <p:tgtEl>
                                          <p:spTgt spid="12"/>
                                        </p:tgtEl>
                                        <p:attrNameLst>
                                          <p:attrName>ppt_w</p:attrName>
                                        </p:attrNameLst>
                                      </p:cBhvr>
                                      <p:tavLst>
                                        <p:tav tm="0">
                                          <p:val>
                                            <p:fltVal val="0"/>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anim calcmode="lin" valueType="num">
                                      <p:cBhvr>
                                        <p:cTn id="71" dur="500" fill="hold"/>
                                        <p:tgtEl>
                                          <p:spTgt spid="12"/>
                                        </p:tgtEl>
                                        <p:attrNameLst>
                                          <p:attrName>style.rotation</p:attrName>
                                        </p:attrNameLst>
                                      </p:cBhvr>
                                      <p:tavLst>
                                        <p:tav tm="0">
                                          <p:val>
                                            <p:fltVal val="90"/>
                                          </p:val>
                                        </p:tav>
                                        <p:tav tm="100000">
                                          <p:val>
                                            <p:fltVal val="0"/>
                                          </p:val>
                                        </p:tav>
                                      </p:tavLst>
                                    </p:anim>
                                    <p:animEffect transition="in" filter="fade">
                                      <p:cBhvr>
                                        <p:cTn id="72" dur="500"/>
                                        <p:tgtEl>
                                          <p:spTgt spid="12"/>
                                        </p:tgtEl>
                                      </p:cBhvr>
                                    </p:animEffect>
                                  </p:childTnLst>
                                </p:cTn>
                              </p:par>
                              <p:par>
                                <p:cTn id="73" presetID="31" presetClass="exit" presetSubtype="0" fill="hold" grpId="1" nodeType="withEffect">
                                  <p:stCondLst>
                                    <p:cond delay="1500"/>
                                  </p:stCondLst>
                                  <p:iterate type="lt">
                                    <p:tmPct val="5000"/>
                                  </p:iterate>
                                  <p:childTnLst>
                                    <p:anim calcmode="lin" valueType="num">
                                      <p:cBhvr>
                                        <p:cTn id="74" dur="500"/>
                                        <p:tgtEl>
                                          <p:spTgt spid="12"/>
                                        </p:tgtEl>
                                        <p:attrNameLst>
                                          <p:attrName>ppt_w</p:attrName>
                                        </p:attrNameLst>
                                      </p:cBhvr>
                                      <p:tavLst>
                                        <p:tav tm="0">
                                          <p:val>
                                            <p:strVal val="ppt_w"/>
                                          </p:val>
                                        </p:tav>
                                        <p:tav tm="100000">
                                          <p:val>
                                            <p:fltVal val="0"/>
                                          </p:val>
                                        </p:tav>
                                      </p:tavLst>
                                    </p:anim>
                                    <p:anim calcmode="lin" valueType="num">
                                      <p:cBhvr>
                                        <p:cTn id="75" dur="500"/>
                                        <p:tgtEl>
                                          <p:spTgt spid="12"/>
                                        </p:tgtEl>
                                        <p:attrNameLst>
                                          <p:attrName>ppt_h</p:attrName>
                                        </p:attrNameLst>
                                      </p:cBhvr>
                                      <p:tavLst>
                                        <p:tav tm="0">
                                          <p:val>
                                            <p:strVal val="ppt_h"/>
                                          </p:val>
                                        </p:tav>
                                        <p:tav tm="100000">
                                          <p:val>
                                            <p:fltVal val="0"/>
                                          </p:val>
                                        </p:tav>
                                      </p:tavLst>
                                    </p:anim>
                                    <p:anim calcmode="lin" valueType="num">
                                      <p:cBhvr>
                                        <p:cTn id="76" dur="500"/>
                                        <p:tgtEl>
                                          <p:spTgt spid="12"/>
                                        </p:tgtEl>
                                        <p:attrNameLst>
                                          <p:attrName>style.rotation</p:attrName>
                                        </p:attrNameLst>
                                      </p:cBhvr>
                                      <p:tavLst>
                                        <p:tav tm="0">
                                          <p:val>
                                            <p:fltVal val="0"/>
                                          </p:val>
                                        </p:tav>
                                        <p:tav tm="100000">
                                          <p:val>
                                            <p:fltVal val="90"/>
                                          </p:val>
                                        </p:tav>
                                      </p:tavLst>
                                    </p:anim>
                                    <p:animEffect transition="out" filter="fade">
                                      <p:cBhvr>
                                        <p:cTn id="77" dur="500"/>
                                        <p:tgtEl>
                                          <p:spTgt spid="12"/>
                                        </p:tgtEl>
                                      </p:cBhvr>
                                    </p:animEffect>
                                    <p:set>
                                      <p:cBhvr>
                                        <p:cTn id="78" dur="1" fill="hold">
                                          <p:stCondLst>
                                            <p:cond delay="499"/>
                                          </p:stCondLst>
                                        </p:cTn>
                                        <p:tgtEl>
                                          <p:spTgt spid="12"/>
                                        </p:tgtEl>
                                        <p:attrNameLst>
                                          <p:attrName>style.visibility</p:attrName>
                                        </p:attrNameLst>
                                      </p:cBhvr>
                                      <p:to>
                                        <p:strVal val="hidden"/>
                                      </p:to>
                                    </p:set>
                                  </p:childTnLst>
                                </p:cTn>
                              </p:par>
                              <p:par>
                                <p:cTn id="79" presetID="31" presetClass="entr" presetSubtype="0" fill="hold" grpId="0" nodeType="withEffect">
                                  <p:stCondLst>
                                    <p:cond delay="1500"/>
                                  </p:stCondLst>
                                  <p:iterate type="lt">
                                    <p:tmPct val="5000"/>
                                  </p:iterate>
                                  <p:childTnLst>
                                    <p:set>
                                      <p:cBhvr>
                                        <p:cTn id="80" dur="1" fill="hold">
                                          <p:stCondLst>
                                            <p:cond delay="0"/>
                                          </p:stCondLst>
                                        </p:cTn>
                                        <p:tgtEl>
                                          <p:spTgt spid="16"/>
                                        </p:tgtEl>
                                        <p:attrNameLst>
                                          <p:attrName>style.visibility</p:attrName>
                                        </p:attrNameLst>
                                      </p:cBhvr>
                                      <p:to>
                                        <p:strVal val="visible"/>
                                      </p:to>
                                    </p:set>
                                    <p:anim calcmode="lin" valueType="num">
                                      <p:cBhvr>
                                        <p:cTn id="81" dur="500" fill="hold"/>
                                        <p:tgtEl>
                                          <p:spTgt spid="16"/>
                                        </p:tgtEl>
                                        <p:attrNameLst>
                                          <p:attrName>ppt_w</p:attrName>
                                        </p:attrNameLst>
                                      </p:cBhvr>
                                      <p:tavLst>
                                        <p:tav tm="0">
                                          <p:val>
                                            <p:fltVal val="0"/>
                                          </p:val>
                                        </p:tav>
                                        <p:tav tm="100000">
                                          <p:val>
                                            <p:strVal val="#ppt_w"/>
                                          </p:val>
                                        </p:tav>
                                      </p:tavLst>
                                    </p:anim>
                                    <p:anim calcmode="lin" valueType="num">
                                      <p:cBhvr>
                                        <p:cTn id="82" dur="500" fill="hold"/>
                                        <p:tgtEl>
                                          <p:spTgt spid="16"/>
                                        </p:tgtEl>
                                        <p:attrNameLst>
                                          <p:attrName>ppt_h</p:attrName>
                                        </p:attrNameLst>
                                      </p:cBhvr>
                                      <p:tavLst>
                                        <p:tav tm="0">
                                          <p:val>
                                            <p:fltVal val="0"/>
                                          </p:val>
                                        </p:tav>
                                        <p:tav tm="100000">
                                          <p:val>
                                            <p:strVal val="#ppt_h"/>
                                          </p:val>
                                        </p:tav>
                                      </p:tavLst>
                                    </p:anim>
                                    <p:anim calcmode="lin" valueType="num">
                                      <p:cBhvr>
                                        <p:cTn id="83" dur="500" fill="hold"/>
                                        <p:tgtEl>
                                          <p:spTgt spid="16"/>
                                        </p:tgtEl>
                                        <p:attrNameLst>
                                          <p:attrName>style.rotation</p:attrName>
                                        </p:attrNameLst>
                                      </p:cBhvr>
                                      <p:tavLst>
                                        <p:tav tm="0">
                                          <p:val>
                                            <p:fltVal val="90"/>
                                          </p:val>
                                        </p:tav>
                                        <p:tav tm="100000">
                                          <p:val>
                                            <p:fltVal val="0"/>
                                          </p:val>
                                        </p:tav>
                                      </p:tavLst>
                                    </p:anim>
                                    <p:animEffect transition="in" filter="fade">
                                      <p:cBhvr>
                                        <p:cTn id="84" dur="500"/>
                                        <p:tgtEl>
                                          <p:spTgt spid="16"/>
                                        </p:tgtEl>
                                      </p:cBhvr>
                                    </p:animEffect>
                                  </p:childTnLst>
                                </p:cTn>
                              </p:par>
                              <p:par>
                                <p:cTn id="85" presetID="31" presetClass="exit" presetSubtype="0" fill="hold" grpId="1" nodeType="withEffect">
                                  <p:stCondLst>
                                    <p:cond delay="700"/>
                                  </p:stCondLst>
                                  <p:iterate type="lt">
                                    <p:tmPct val="5000"/>
                                  </p:iterate>
                                  <p:childTnLst>
                                    <p:anim calcmode="lin" valueType="num">
                                      <p:cBhvr>
                                        <p:cTn id="86" dur="500"/>
                                        <p:tgtEl>
                                          <p:spTgt spid="16"/>
                                        </p:tgtEl>
                                        <p:attrNameLst>
                                          <p:attrName>ppt_w</p:attrName>
                                        </p:attrNameLst>
                                      </p:cBhvr>
                                      <p:tavLst>
                                        <p:tav tm="0">
                                          <p:val>
                                            <p:strVal val="ppt_w"/>
                                          </p:val>
                                        </p:tav>
                                        <p:tav tm="100000">
                                          <p:val>
                                            <p:fltVal val="0"/>
                                          </p:val>
                                        </p:tav>
                                      </p:tavLst>
                                    </p:anim>
                                    <p:anim calcmode="lin" valueType="num">
                                      <p:cBhvr>
                                        <p:cTn id="87" dur="500"/>
                                        <p:tgtEl>
                                          <p:spTgt spid="16"/>
                                        </p:tgtEl>
                                        <p:attrNameLst>
                                          <p:attrName>ppt_h</p:attrName>
                                        </p:attrNameLst>
                                      </p:cBhvr>
                                      <p:tavLst>
                                        <p:tav tm="0">
                                          <p:val>
                                            <p:strVal val="ppt_h"/>
                                          </p:val>
                                        </p:tav>
                                        <p:tav tm="100000">
                                          <p:val>
                                            <p:fltVal val="0"/>
                                          </p:val>
                                        </p:tav>
                                      </p:tavLst>
                                    </p:anim>
                                    <p:anim calcmode="lin" valueType="num">
                                      <p:cBhvr>
                                        <p:cTn id="88" dur="500"/>
                                        <p:tgtEl>
                                          <p:spTgt spid="16"/>
                                        </p:tgtEl>
                                        <p:attrNameLst>
                                          <p:attrName>style.rotation</p:attrName>
                                        </p:attrNameLst>
                                      </p:cBhvr>
                                      <p:tavLst>
                                        <p:tav tm="0">
                                          <p:val>
                                            <p:fltVal val="0"/>
                                          </p:val>
                                        </p:tav>
                                        <p:tav tm="100000">
                                          <p:val>
                                            <p:fltVal val="90"/>
                                          </p:val>
                                        </p:tav>
                                      </p:tavLst>
                                    </p:anim>
                                    <p:animEffect transition="out" filter="fade">
                                      <p:cBhvr>
                                        <p:cTn id="89" dur="500"/>
                                        <p:tgtEl>
                                          <p:spTgt spid="16"/>
                                        </p:tgtEl>
                                      </p:cBhvr>
                                    </p:animEffect>
                                    <p:set>
                                      <p:cBhvr>
                                        <p:cTn id="90" dur="1" fill="hold">
                                          <p:stCondLst>
                                            <p:cond delay="499"/>
                                          </p:stCondLst>
                                        </p:cTn>
                                        <p:tgtEl>
                                          <p:spTgt spid="16"/>
                                        </p:tgtEl>
                                        <p:attrNameLst>
                                          <p:attrName>style.visibility</p:attrName>
                                        </p:attrNameLst>
                                      </p:cBhvr>
                                      <p:to>
                                        <p:strVal val="hidden"/>
                                      </p:to>
                                    </p:set>
                                  </p:childTnLst>
                                </p:cTn>
                              </p:par>
                              <p:par>
                                <p:cTn id="91" presetID="31" presetClass="entr" presetSubtype="0" fill="hold" grpId="0" nodeType="withEffect">
                                  <p:stCondLst>
                                    <p:cond delay="200"/>
                                  </p:stCondLst>
                                  <p:iterate type="lt">
                                    <p:tmPct val="5000"/>
                                  </p:iterate>
                                  <p:childTnLst>
                                    <p:set>
                                      <p:cBhvr>
                                        <p:cTn id="92" dur="1" fill="hold">
                                          <p:stCondLst>
                                            <p:cond delay="0"/>
                                          </p:stCondLst>
                                        </p:cTn>
                                        <p:tgtEl>
                                          <p:spTgt spid="15"/>
                                        </p:tgtEl>
                                        <p:attrNameLst>
                                          <p:attrName>style.visibility</p:attrName>
                                        </p:attrNameLst>
                                      </p:cBhvr>
                                      <p:to>
                                        <p:strVal val="visible"/>
                                      </p:to>
                                    </p:set>
                                    <p:anim calcmode="lin" valueType="num">
                                      <p:cBhvr>
                                        <p:cTn id="93" dur="500" fill="hold"/>
                                        <p:tgtEl>
                                          <p:spTgt spid="15"/>
                                        </p:tgtEl>
                                        <p:attrNameLst>
                                          <p:attrName>ppt_w</p:attrName>
                                        </p:attrNameLst>
                                      </p:cBhvr>
                                      <p:tavLst>
                                        <p:tav tm="0">
                                          <p:val>
                                            <p:fltVal val="0"/>
                                          </p:val>
                                        </p:tav>
                                        <p:tav tm="100000">
                                          <p:val>
                                            <p:strVal val="#ppt_w"/>
                                          </p:val>
                                        </p:tav>
                                      </p:tavLst>
                                    </p:anim>
                                    <p:anim calcmode="lin" valueType="num">
                                      <p:cBhvr>
                                        <p:cTn id="94" dur="500" fill="hold"/>
                                        <p:tgtEl>
                                          <p:spTgt spid="15"/>
                                        </p:tgtEl>
                                        <p:attrNameLst>
                                          <p:attrName>ppt_h</p:attrName>
                                        </p:attrNameLst>
                                      </p:cBhvr>
                                      <p:tavLst>
                                        <p:tav tm="0">
                                          <p:val>
                                            <p:fltVal val="0"/>
                                          </p:val>
                                        </p:tav>
                                        <p:tav tm="100000">
                                          <p:val>
                                            <p:strVal val="#ppt_h"/>
                                          </p:val>
                                        </p:tav>
                                      </p:tavLst>
                                    </p:anim>
                                    <p:anim calcmode="lin" valueType="num">
                                      <p:cBhvr>
                                        <p:cTn id="95" dur="500" fill="hold"/>
                                        <p:tgtEl>
                                          <p:spTgt spid="15"/>
                                        </p:tgtEl>
                                        <p:attrNameLst>
                                          <p:attrName>style.rotation</p:attrName>
                                        </p:attrNameLst>
                                      </p:cBhvr>
                                      <p:tavLst>
                                        <p:tav tm="0">
                                          <p:val>
                                            <p:fltVal val="90"/>
                                          </p:val>
                                        </p:tav>
                                        <p:tav tm="100000">
                                          <p:val>
                                            <p:fltVal val="0"/>
                                          </p:val>
                                        </p:tav>
                                      </p:tavLst>
                                    </p:anim>
                                    <p:animEffect transition="in" filter="fade">
                                      <p:cBhvr>
                                        <p:cTn id="96" dur="500"/>
                                        <p:tgtEl>
                                          <p:spTgt spid="15"/>
                                        </p:tgtEl>
                                      </p:cBhvr>
                                    </p:animEffect>
                                  </p:childTnLst>
                                </p:cTn>
                              </p:par>
                              <p:par>
                                <p:cTn id="97" presetID="31" presetClass="exit" presetSubtype="0" fill="hold" grpId="1" nodeType="withEffect">
                                  <p:stCondLst>
                                    <p:cond delay="900"/>
                                  </p:stCondLst>
                                  <p:iterate type="lt">
                                    <p:tmPct val="5000"/>
                                  </p:iterate>
                                  <p:childTnLst>
                                    <p:anim calcmode="lin" valueType="num">
                                      <p:cBhvr>
                                        <p:cTn id="98" dur="500"/>
                                        <p:tgtEl>
                                          <p:spTgt spid="15"/>
                                        </p:tgtEl>
                                        <p:attrNameLst>
                                          <p:attrName>ppt_w</p:attrName>
                                        </p:attrNameLst>
                                      </p:cBhvr>
                                      <p:tavLst>
                                        <p:tav tm="0">
                                          <p:val>
                                            <p:strVal val="ppt_w"/>
                                          </p:val>
                                        </p:tav>
                                        <p:tav tm="100000">
                                          <p:val>
                                            <p:fltVal val="0"/>
                                          </p:val>
                                        </p:tav>
                                      </p:tavLst>
                                    </p:anim>
                                    <p:anim calcmode="lin" valueType="num">
                                      <p:cBhvr>
                                        <p:cTn id="99" dur="500"/>
                                        <p:tgtEl>
                                          <p:spTgt spid="15"/>
                                        </p:tgtEl>
                                        <p:attrNameLst>
                                          <p:attrName>ppt_h</p:attrName>
                                        </p:attrNameLst>
                                      </p:cBhvr>
                                      <p:tavLst>
                                        <p:tav tm="0">
                                          <p:val>
                                            <p:strVal val="ppt_h"/>
                                          </p:val>
                                        </p:tav>
                                        <p:tav tm="100000">
                                          <p:val>
                                            <p:fltVal val="0"/>
                                          </p:val>
                                        </p:tav>
                                      </p:tavLst>
                                    </p:anim>
                                    <p:anim calcmode="lin" valueType="num">
                                      <p:cBhvr>
                                        <p:cTn id="100" dur="500"/>
                                        <p:tgtEl>
                                          <p:spTgt spid="15"/>
                                        </p:tgtEl>
                                        <p:attrNameLst>
                                          <p:attrName>style.rotation</p:attrName>
                                        </p:attrNameLst>
                                      </p:cBhvr>
                                      <p:tavLst>
                                        <p:tav tm="0">
                                          <p:val>
                                            <p:fltVal val="0"/>
                                          </p:val>
                                        </p:tav>
                                        <p:tav tm="100000">
                                          <p:val>
                                            <p:fltVal val="90"/>
                                          </p:val>
                                        </p:tav>
                                      </p:tavLst>
                                    </p:anim>
                                    <p:animEffect transition="out" filter="fade">
                                      <p:cBhvr>
                                        <p:cTn id="101" dur="500"/>
                                        <p:tgtEl>
                                          <p:spTgt spid="15"/>
                                        </p:tgtEl>
                                      </p:cBhvr>
                                    </p:animEffect>
                                    <p:set>
                                      <p:cBhvr>
                                        <p:cTn id="102" dur="1" fill="hold">
                                          <p:stCondLst>
                                            <p:cond delay="499"/>
                                          </p:stCondLst>
                                        </p:cTn>
                                        <p:tgtEl>
                                          <p:spTgt spid="15"/>
                                        </p:tgtEl>
                                        <p:attrNameLst>
                                          <p:attrName>style.visibility</p:attrName>
                                        </p:attrNameLst>
                                      </p:cBhvr>
                                      <p:to>
                                        <p:strVal val="hidden"/>
                                      </p:to>
                                    </p:set>
                                  </p:childTnLst>
                                </p:cTn>
                              </p:par>
                              <p:par>
                                <p:cTn id="103" presetID="31" presetClass="entr" presetSubtype="0" fill="hold" grpId="0" nodeType="withEffect">
                                  <p:stCondLst>
                                    <p:cond delay="400"/>
                                  </p:stCondLst>
                                  <p:iterate type="lt">
                                    <p:tmPct val="5000"/>
                                  </p:iterate>
                                  <p:childTnLst>
                                    <p:set>
                                      <p:cBhvr>
                                        <p:cTn id="104" dur="1" fill="hold">
                                          <p:stCondLst>
                                            <p:cond delay="0"/>
                                          </p:stCondLst>
                                        </p:cTn>
                                        <p:tgtEl>
                                          <p:spTgt spid="19"/>
                                        </p:tgtEl>
                                        <p:attrNameLst>
                                          <p:attrName>style.visibility</p:attrName>
                                        </p:attrNameLst>
                                      </p:cBhvr>
                                      <p:to>
                                        <p:strVal val="visible"/>
                                      </p:to>
                                    </p:set>
                                    <p:anim calcmode="lin" valueType="num">
                                      <p:cBhvr>
                                        <p:cTn id="105" dur="500" fill="hold"/>
                                        <p:tgtEl>
                                          <p:spTgt spid="19"/>
                                        </p:tgtEl>
                                        <p:attrNameLst>
                                          <p:attrName>ppt_w</p:attrName>
                                        </p:attrNameLst>
                                      </p:cBhvr>
                                      <p:tavLst>
                                        <p:tav tm="0">
                                          <p:val>
                                            <p:fltVal val="0"/>
                                          </p:val>
                                        </p:tav>
                                        <p:tav tm="100000">
                                          <p:val>
                                            <p:strVal val="#ppt_w"/>
                                          </p:val>
                                        </p:tav>
                                      </p:tavLst>
                                    </p:anim>
                                    <p:anim calcmode="lin" valueType="num">
                                      <p:cBhvr>
                                        <p:cTn id="106" dur="500" fill="hold"/>
                                        <p:tgtEl>
                                          <p:spTgt spid="19"/>
                                        </p:tgtEl>
                                        <p:attrNameLst>
                                          <p:attrName>ppt_h</p:attrName>
                                        </p:attrNameLst>
                                      </p:cBhvr>
                                      <p:tavLst>
                                        <p:tav tm="0">
                                          <p:val>
                                            <p:fltVal val="0"/>
                                          </p:val>
                                        </p:tav>
                                        <p:tav tm="100000">
                                          <p:val>
                                            <p:strVal val="#ppt_h"/>
                                          </p:val>
                                        </p:tav>
                                      </p:tavLst>
                                    </p:anim>
                                    <p:anim calcmode="lin" valueType="num">
                                      <p:cBhvr>
                                        <p:cTn id="107" dur="500" fill="hold"/>
                                        <p:tgtEl>
                                          <p:spTgt spid="19"/>
                                        </p:tgtEl>
                                        <p:attrNameLst>
                                          <p:attrName>style.rotation</p:attrName>
                                        </p:attrNameLst>
                                      </p:cBhvr>
                                      <p:tavLst>
                                        <p:tav tm="0">
                                          <p:val>
                                            <p:fltVal val="90"/>
                                          </p:val>
                                        </p:tav>
                                        <p:tav tm="100000">
                                          <p:val>
                                            <p:fltVal val="0"/>
                                          </p:val>
                                        </p:tav>
                                      </p:tavLst>
                                    </p:anim>
                                    <p:animEffect transition="in" filter="fade">
                                      <p:cBhvr>
                                        <p:cTn id="108" dur="500"/>
                                        <p:tgtEl>
                                          <p:spTgt spid="19"/>
                                        </p:tgtEl>
                                      </p:cBhvr>
                                    </p:animEffect>
                                  </p:childTnLst>
                                </p:cTn>
                              </p:par>
                              <p:par>
                                <p:cTn id="109" presetID="31" presetClass="exit" presetSubtype="0" fill="hold" grpId="1" nodeType="withEffect">
                                  <p:stCondLst>
                                    <p:cond delay="1100"/>
                                  </p:stCondLst>
                                  <p:iterate type="lt">
                                    <p:tmPct val="5000"/>
                                  </p:iterate>
                                  <p:childTnLst>
                                    <p:anim calcmode="lin" valueType="num">
                                      <p:cBhvr>
                                        <p:cTn id="110" dur="500"/>
                                        <p:tgtEl>
                                          <p:spTgt spid="19"/>
                                        </p:tgtEl>
                                        <p:attrNameLst>
                                          <p:attrName>ppt_w</p:attrName>
                                        </p:attrNameLst>
                                      </p:cBhvr>
                                      <p:tavLst>
                                        <p:tav tm="0">
                                          <p:val>
                                            <p:strVal val="ppt_w"/>
                                          </p:val>
                                        </p:tav>
                                        <p:tav tm="100000">
                                          <p:val>
                                            <p:fltVal val="0"/>
                                          </p:val>
                                        </p:tav>
                                      </p:tavLst>
                                    </p:anim>
                                    <p:anim calcmode="lin" valueType="num">
                                      <p:cBhvr>
                                        <p:cTn id="111" dur="500"/>
                                        <p:tgtEl>
                                          <p:spTgt spid="19"/>
                                        </p:tgtEl>
                                        <p:attrNameLst>
                                          <p:attrName>ppt_h</p:attrName>
                                        </p:attrNameLst>
                                      </p:cBhvr>
                                      <p:tavLst>
                                        <p:tav tm="0">
                                          <p:val>
                                            <p:strVal val="ppt_h"/>
                                          </p:val>
                                        </p:tav>
                                        <p:tav tm="100000">
                                          <p:val>
                                            <p:fltVal val="0"/>
                                          </p:val>
                                        </p:tav>
                                      </p:tavLst>
                                    </p:anim>
                                    <p:anim calcmode="lin" valueType="num">
                                      <p:cBhvr>
                                        <p:cTn id="112" dur="500"/>
                                        <p:tgtEl>
                                          <p:spTgt spid="19"/>
                                        </p:tgtEl>
                                        <p:attrNameLst>
                                          <p:attrName>style.rotation</p:attrName>
                                        </p:attrNameLst>
                                      </p:cBhvr>
                                      <p:tavLst>
                                        <p:tav tm="0">
                                          <p:val>
                                            <p:fltVal val="0"/>
                                          </p:val>
                                        </p:tav>
                                        <p:tav tm="100000">
                                          <p:val>
                                            <p:fltVal val="90"/>
                                          </p:val>
                                        </p:tav>
                                      </p:tavLst>
                                    </p:anim>
                                    <p:animEffect transition="out" filter="fade">
                                      <p:cBhvr>
                                        <p:cTn id="113" dur="500"/>
                                        <p:tgtEl>
                                          <p:spTgt spid="19"/>
                                        </p:tgtEl>
                                      </p:cBhvr>
                                    </p:animEffect>
                                    <p:set>
                                      <p:cBhvr>
                                        <p:cTn id="114" dur="1" fill="hold">
                                          <p:stCondLst>
                                            <p:cond delay="499"/>
                                          </p:stCondLst>
                                        </p:cTn>
                                        <p:tgtEl>
                                          <p:spTgt spid="19"/>
                                        </p:tgtEl>
                                        <p:attrNameLst>
                                          <p:attrName>style.visibility</p:attrName>
                                        </p:attrNameLst>
                                      </p:cBhvr>
                                      <p:to>
                                        <p:strVal val="hidden"/>
                                      </p:to>
                                    </p:set>
                                  </p:childTnLst>
                                </p:cTn>
                              </p:par>
                              <p:par>
                                <p:cTn id="115" presetID="31" presetClass="entr" presetSubtype="0" fill="hold" grpId="0" nodeType="withEffect">
                                  <p:stCondLst>
                                    <p:cond delay="600"/>
                                  </p:stCondLst>
                                  <p:iterate type="lt">
                                    <p:tmPct val="5000"/>
                                  </p:iterate>
                                  <p:childTnLst>
                                    <p:set>
                                      <p:cBhvr>
                                        <p:cTn id="116" dur="1" fill="hold">
                                          <p:stCondLst>
                                            <p:cond delay="0"/>
                                          </p:stCondLst>
                                        </p:cTn>
                                        <p:tgtEl>
                                          <p:spTgt spid="18"/>
                                        </p:tgtEl>
                                        <p:attrNameLst>
                                          <p:attrName>style.visibility</p:attrName>
                                        </p:attrNameLst>
                                      </p:cBhvr>
                                      <p:to>
                                        <p:strVal val="visible"/>
                                      </p:to>
                                    </p:set>
                                    <p:anim calcmode="lin" valueType="num">
                                      <p:cBhvr>
                                        <p:cTn id="117" dur="500" fill="hold"/>
                                        <p:tgtEl>
                                          <p:spTgt spid="18"/>
                                        </p:tgtEl>
                                        <p:attrNameLst>
                                          <p:attrName>ppt_w</p:attrName>
                                        </p:attrNameLst>
                                      </p:cBhvr>
                                      <p:tavLst>
                                        <p:tav tm="0">
                                          <p:val>
                                            <p:fltVal val="0"/>
                                          </p:val>
                                        </p:tav>
                                        <p:tav tm="100000">
                                          <p:val>
                                            <p:strVal val="#ppt_w"/>
                                          </p:val>
                                        </p:tav>
                                      </p:tavLst>
                                    </p:anim>
                                    <p:anim calcmode="lin" valueType="num">
                                      <p:cBhvr>
                                        <p:cTn id="118" dur="500" fill="hold"/>
                                        <p:tgtEl>
                                          <p:spTgt spid="18"/>
                                        </p:tgtEl>
                                        <p:attrNameLst>
                                          <p:attrName>ppt_h</p:attrName>
                                        </p:attrNameLst>
                                      </p:cBhvr>
                                      <p:tavLst>
                                        <p:tav tm="0">
                                          <p:val>
                                            <p:fltVal val="0"/>
                                          </p:val>
                                        </p:tav>
                                        <p:tav tm="100000">
                                          <p:val>
                                            <p:strVal val="#ppt_h"/>
                                          </p:val>
                                        </p:tav>
                                      </p:tavLst>
                                    </p:anim>
                                    <p:anim calcmode="lin" valueType="num">
                                      <p:cBhvr>
                                        <p:cTn id="119" dur="500" fill="hold"/>
                                        <p:tgtEl>
                                          <p:spTgt spid="18"/>
                                        </p:tgtEl>
                                        <p:attrNameLst>
                                          <p:attrName>style.rotation</p:attrName>
                                        </p:attrNameLst>
                                      </p:cBhvr>
                                      <p:tavLst>
                                        <p:tav tm="0">
                                          <p:val>
                                            <p:fltVal val="90"/>
                                          </p:val>
                                        </p:tav>
                                        <p:tav tm="100000">
                                          <p:val>
                                            <p:fltVal val="0"/>
                                          </p:val>
                                        </p:tav>
                                      </p:tavLst>
                                    </p:anim>
                                    <p:animEffect transition="in" filter="fade">
                                      <p:cBhvr>
                                        <p:cTn id="120" dur="500"/>
                                        <p:tgtEl>
                                          <p:spTgt spid="18"/>
                                        </p:tgtEl>
                                      </p:cBhvr>
                                    </p:animEffect>
                                  </p:childTnLst>
                                </p:cTn>
                              </p:par>
                              <p:par>
                                <p:cTn id="121" presetID="31" presetClass="exit" presetSubtype="0" fill="hold" grpId="1" nodeType="withEffect">
                                  <p:stCondLst>
                                    <p:cond delay="1300"/>
                                  </p:stCondLst>
                                  <p:iterate type="lt">
                                    <p:tmPct val="5000"/>
                                  </p:iterate>
                                  <p:childTnLst>
                                    <p:anim calcmode="lin" valueType="num">
                                      <p:cBhvr>
                                        <p:cTn id="122" dur="500"/>
                                        <p:tgtEl>
                                          <p:spTgt spid="18"/>
                                        </p:tgtEl>
                                        <p:attrNameLst>
                                          <p:attrName>ppt_w</p:attrName>
                                        </p:attrNameLst>
                                      </p:cBhvr>
                                      <p:tavLst>
                                        <p:tav tm="0">
                                          <p:val>
                                            <p:strVal val="ppt_w"/>
                                          </p:val>
                                        </p:tav>
                                        <p:tav tm="100000">
                                          <p:val>
                                            <p:fltVal val="0"/>
                                          </p:val>
                                        </p:tav>
                                      </p:tavLst>
                                    </p:anim>
                                    <p:anim calcmode="lin" valueType="num">
                                      <p:cBhvr>
                                        <p:cTn id="123" dur="500"/>
                                        <p:tgtEl>
                                          <p:spTgt spid="18"/>
                                        </p:tgtEl>
                                        <p:attrNameLst>
                                          <p:attrName>ppt_h</p:attrName>
                                        </p:attrNameLst>
                                      </p:cBhvr>
                                      <p:tavLst>
                                        <p:tav tm="0">
                                          <p:val>
                                            <p:strVal val="ppt_h"/>
                                          </p:val>
                                        </p:tav>
                                        <p:tav tm="100000">
                                          <p:val>
                                            <p:fltVal val="0"/>
                                          </p:val>
                                        </p:tav>
                                      </p:tavLst>
                                    </p:anim>
                                    <p:anim calcmode="lin" valueType="num">
                                      <p:cBhvr>
                                        <p:cTn id="124" dur="500"/>
                                        <p:tgtEl>
                                          <p:spTgt spid="18"/>
                                        </p:tgtEl>
                                        <p:attrNameLst>
                                          <p:attrName>style.rotation</p:attrName>
                                        </p:attrNameLst>
                                      </p:cBhvr>
                                      <p:tavLst>
                                        <p:tav tm="0">
                                          <p:val>
                                            <p:fltVal val="0"/>
                                          </p:val>
                                        </p:tav>
                                        <p:tav tm="100000">
                                          <p:val>
                                            <p:fltVal val="90"/>
                                          </p:val>
                                        </p:tav>
                                      </p:tavLst>
                                    </p:anim>
                                    <p:animEffect transition="out" filter="fade">
                                      <p:cBhvr>
                                        <p:cTn id="125" dur="500"/>
                                        <p:tgtEl>
                                          <p:spTgt spid="18"/>
                                        </p:tgtEl>
                                      </p:cBhvr>
                                    </p:animEffect>
                                    <p:set>
                                      <p:cBhvr>
                                        <p:cTn id="126" dur="1" fill="hold">
                                          <p:stCondLst>
                                            <p:cond delay="499"/>
                                          </p:stCondLst>
                                        </p:cTn>
                                        <p:tgtEl>
                                          <p:spTgt spid="18"/>
                                        </p:tgtEl>
                                        <p:attrNameLst>
                                          <p:attrName>style.visibility</p:attrName>
                                        </p:attrNameLst>
                                      </p:cBhvr>
                                      <p:to>
                                        <p:strVal val="hidden"/>
                                      </p:to>
                                    </p:set>
                                  </p:childTnLst>
                                </p:cTn>
                              </p:par>
                              <p:par>
                                <p:cTn id="127" presetID="31" presetClass="entr" presetSubtype="0" fill="hold" grpId="0" nodeType="withEffect">
                                  <p:stCondLst>
                                    <p:cond delay="800"/>
                                  </p:stCondLst>
                                  <p:iterate type="lt">
                                    <p:tmPct val="5000"/>
                                  </p:iterate>
                                  <p:childTnLst>
                                    <p:set>
                                      <p:cBhvr>
                                        <p:cTn id="128" dur="1" fill="hold">
                                          <p:stCondLst>
                                            <p:cond delay="0"/>
                                          </p:stCondLst>
                                        </p:cTn>
                                        <p:tgtEl>
                                          <p:spTgt spid="17"/>
                                        </p:tgtEl>
                                        <p:attrNameLst>
                                          <p:attrName>style.visibility</p:attrName>
                                        </p:attrNameLst>
                                      </p:cBhvr>
                                      <p:to>
                                        <p:strVal val="visible"/>
                                      </p:to>
                                    </p:set>
                                    <p:anim calcmode="lin" valueType="num">
                                      <p:cBhvr>
                                        <p:cTn id="129" dur="500" fill="hold"/>
                                        <p:tgtEl>
                                          <p:spTgt spid="17"/>
                                        </p:tgtEl>
                                        <p:attrNameLst>
                                          <p:attrName>ppt_w</p:attrName>
                                        </p:attrNameLst>
                                      </p:cBhvr>
                                      <p:tavLst>
                                        <p:tav tm="0">
                                          <p:val>
                                            <p:fltVal val="0"/>
                                          </p:val>
                                        </p:tav>
                                        <p:tav tm="100000">
                                          <p:val>
                                            <p:strVal val="#ppt_w"/>
                                          </p:val>
                                        </p:tav>
                                      </p:tavLst>
                                    </p:anim>
                                    <p:anim calcmode="lin" valueType="num">
                                      <p:cBhvr>
                                        <p:cTn id="130" dur="500" fill="hold"/>
                                        <p:tgtEl>
                                          <p:spTgt spid="17"/>
                                        </p:tgtEl>
                                        <p:attrNameLst>
                                          <p:attrName>ppt_h</p:attrName>
                                        </p:attrNameLst>
                                      </p:cBhvr>
                                      <p:tavLst>
                                        <p:tav tm="0">
                                          <p:val>
                                            <p:fltVal val="0"/>
                                          </p:val>
                                        </p:tav>
                                        <p:tav tm="100000">
                                          <p:val>
                                            <p:strVal val="#ppt_h"/>
                                          </p:val>
                                        </p:tav>
                                      </p:tavLst>
                                    </p:anim>
                                    <p:anim calcmode="lin" valueType="num">
                                      <p:cBhvr>
                                        <p:cTn id="131" dur="500" fill="hold"/>
                                        <p:tgtEl>
                                          <p:spTgt spid="17"/>
                                        </p:tgtEl>
                                        <p:attrNameLst>
                                          <p:attrName>style.rotation</p:attrName>
                                        </p:attrNameLst>
                                      </p:cBhvr>
                                      <p:tavLst>
                                        <p:tav tm="0">
                                          <p:val>
                                            <p:fltVal val="90"/>
                                          </p:val>
                                        </p:tav>
                                        <p:tav tm="100000">
                                          <p:val>
                                            <p:fltVal val="0"/>
                                          </p:val>
                                        </p:tav>
                                      </p:tavLst>
                                    </p:anim>
                                    <p:animEffect transition="in" filter="fade">
                                      <p:cBhvr>
                                        <p:cTn id="132" dur="500"/>
                                        <p:tgtEl>
                                          <p:spTgt spid="17"/>
                                        </p:tgtEl>
                                      </p:cBhvr>
                                    </p:animEffect>
                                  </p:childTnLst>
                                </p:cTn>
                              </p:par>
                              <p:par>
                                <p:cTn id="133" presetID="31" presetClass="exit" presetSubtype="0" fill="hold" grpId="1" nodeType="withEffect">
                                  <p:stCondLst>
                                    <p:cond delay="1500"/>
                                  </p:stCondLst>
                                  <p:iterate type="lt">
                                    <p:tmPct val="5000"/>
                                  </p:iterate>
                                  <p:childTnLst>
                                    <p:anim calcmode="lin" valueType="num">
                                      <p:cBhvr>
                                        <p:cTn id="134" dur="500"/>
                                        <p:tgtEl>
                                          <p:spTgt spid="17"/>
                                        </p:tgtEl>
                                        <p:attrNameLst>
                                          <p:attrName>ppt_w</p:attrName>
                                        </p:attrNameLst>
                                      </p:cBhvr>
                                      <p:tavLst>
                                        <p:tav tm="0">
                                          <p:val>
                                            <p:strVal val="ppt_w"/>
                                          </p:val>
                                        </p:tav>
                                        <p:tav tm="100000">
                                          <p:val>
                                            <p:fltVal val="0"/>
                                          </p:val>
                                        </p:tav>
                                      </p:tavLst>
                                    </p:anim>
                                    <p:anim calcmode="lin" valueType="num">
                                      <p:cBhvr>
                                        <p:cTn id="135" dur="500"/>
                                        <p:tgtEl>
                                          <p:spTgt spid="17"/>
                                        </p:tgtEl>
                                        <p:attrNameLst>
                                          <p:attrName>ppt_h</p:attrName>
                                        </p:attrNameLst>
                                      </p:cBhvr>
                                      <p:tavLst>
                                        <p:tav tm="0">
                                          <p:val>
                                            <p:strVal val="ppt_h"/>
                                          </p:val>
                                        </p:tav>
                                        <p:tav tm="100000">
                                          <p:val>
                                            <p:fltVal val="0"/>
                                          </p:val>
                                        </p:tav>
                                      </p:tavLst>
                                    </p:anim>
                                    <p:anim calcmode="lin" valueType="num">
                                      <p:cBhvr>
                                        <p:cTn id="136" dur="500"/>
                                        <p:tgtEl>
                                          <p:spTgt spid="17"/>
                                        </p:tgtEl>
                                        <p:attrNameLst>
                                          <p:attrName>style.rotation</p:attrName>
                                        </p:attrNameLst>
                                      </p:cBhvr>
                                      <p:tavLst>
                                        <p:tav tm="0">
                                          <p:val>
                                            <p:fltVal val="0"/>
                                          </p:val>
                                        </p:tav>
                                        <p:tav tm="100000">
                                          <p:val>
                                            <p:fltVal val="90"/>
                                          </p:val>
                                        </p:tav>
                                      </p:tavLst>
                                    </p:anim>
                                    <p:animEffect transition="out" filter="fade">
                                      <p:cBhvr>
                                        <p:cTn id="137" dur="500"/>
                                        <p:tgtEl>
                                          <p:spTgt spid="17"/>
                                        </p:tgtEl>
                                      </p:cBhvr>
                                    </p:animEffect>
                                    <p:set>
                                      <p:cBhvr>
                                        <p:cTn id="138" dur="1" fill="hold">
                                          <p:stCondLst>
                                            <p:cond delay="499"/>
                                          </p:stCondLst>
                                        </p:cTn>
                                        <p:tgtEl>
                                          <p:spTgt spid="17"/>
                                        </p:tgtEl>
                                        <p:attrNameLst>
                                          <p:attrName>style.visibility</p:attrName>
                                        </p:attrNameLst>
                                      </p:cBhvr>
                                      <p:to>
                                        <p:strVal val="hidden"/>
                                      </p:to>
                                    </p:set>
                                  </p:childTnLst>
                                </p:cTn>
                              </p:par>
                              <p:par>
                                <p:cTn id="139" presetID="31" presetClass="entr" presetSubtype="0" fill="hold" grpId="0" nodeType="withEffect">
                                  <p:stCondLst>
                                    <p:cond delay="1500"/>
                                  </p:stCondLst>
                                  <p:iterate type="lt">
                                    <p:tmPct val="5000"/>
                                  </p:iterate>
                                  <p:childTnLst>
                                    <p:set>
                                      <p:cBhvr>
                                        <p:cTn id="140" dur="1" fill="hold">
                                          <p:stCondLst>
                                            <p:cond delay="0"/>
                                          </p:stCondLst>
                                        </p:cTn>
                                        <p:tgtEl>
                                          <p:spTgt spid="21"/>
                                        </p:tgtEl>
                                        <p:attrNameLst>
                                          <p:attrName>style.visibility</p:attrName>
                                        </p:attrNameLst>
                                      </p:cBhvr>
                                      <p:to>
                                        <p:strVal val="visible"/>
                                      </p:to>
                                    </p:set>
                                    <p:anim calcmode="lin" valueType="num">
                                      <p:cBhvr>
                                        <p:cTn id="141" dur="500" fill="hold"/>
                                        <p:tgtEl>
                                          <p:spTgt spid="21"/>
                                        </p:tgtEl>
                                        <p:attrNameLst>
                                          <p:attrName>ppt_w</p:attrName>
                                        </p:attrNameLst>
                                      </p:cBhvr>
                                      <p:tavLst>
                                        <p:tav tm="0">
                                          <p:val>
                                            <p:fltVal val="0"/>
                                          </p:val>
                                        </p:tav>
                                        <p:tav tm="100000">
                                          <p:val>
                                            <p:strVal val="#ppt_w"/>
                                          </p:val>
                                        </p:tav>
                                      </p:tavLst>
                                    </p:anim>
                                    <p:anim calcmode="lin" valueType="num">
                                      <p:cBhvr>
                                        <p:cTn id="142" dur="500" fill="hold"/>
                                        <p:tgtEl>
                                          <p:spTgt spid="21"/>
                                        </p:tgtEl>
                                        <p:attrNameLst>
                                          <p:attrName>ppt_h</p:attrName>
                                        </p:attrNameLst>
                                      </p:cBhvr>
                                      <p:tavLst>
                                        <p:tav tm="0">
                                          <p:val>
                                            <p:fltVal val="0"/>
                                          </p:val>
                                        </p:tav>
                                        <p:tav tm="100000">
                                          <p:val>
                                            <p:strVal val="#ppt_h"/>
                                          </p:val>
                                        </p:tav>
                                      </p:tavLst>
                                    </p:anim>
                                    <p:anim calcmode="lin" valueType="num">
                                      <p:cBhvr>
                                        <p:cTn id="143" dur="500" fill="hold"/>
                                        <p:tgtEl>
                                          <p:spTgt spid="21"/>
                                        </p:tgtEl>
                                        <p:attrNameLst>
                                          <p:attrName>style.rotation</p:attrName>
                                        </p:attrNameLst>
                                      </p:cBhvr>
                                      <p:tavLst>
                                        <p:tav tm="0">
                                          <p:val>
                                            <p:fltVal val="90"/>
                                          </p:val>
                                        </p:tav>
                                        <p:tav tm="100000">
                                          <p:val>
                                            <p:fltVal val="0"/>
                                          </p:val>
                                        </p:tav>
                                      </p:tavLst>
                                    </p:anim>
                                    <p:animEffect transition="in" filter="fade">
                                      <p:cBhvr>
                                        <p:cTn id="144" dur="500"/>
                                        <p:tgtEl>
                                          <p:spTgt spid="21"/>
                                        </p:tgtEl>
                                      </p:cBhvr>
                                    </p:animEffect>
                                  </p:childTnLst>
                                </p:cTn>
                              </p:par>
                              <p:par>
                                <p:cTn id="145" presetID="31" presetClass="exit" presetSubtype="0" fill="hold" grpId="1" nodeType="withEffect">
                                  <p:stCondLst>
                                    <p:cond delay="700"/>
                                  </p:stCondLst>
                                  <p:iterate type="lt">
                                    <p:tmPct val="5000"/>
                                  </p:iterate>
                                  <p:childTnLst>
                                    <p:anim calcmode="lin" valueType="num">
                                      <p:cBhvr>
                                        <p:cTn id="146" dur="500"/>
                                        <p:tgtEl>
                                          <p:spTgt spid="21"/>
                                        </p:tgtEl>
                                        <p:attrNameLst>
                                          <p:attrName>ppt_w</p:attrName>
                                        </p:attrNameLst>
                                      </p:cBhvr>
                                      <p:tavLst>
                                        <p:tav tm="0">
                                          <p:val>
                                            <p:strVal val="ppt_w"/>
                                          </p:val>
                                        </p:tav>
                                        <p:tav tm="100000">
                                          <p:val>
                                            <p:fltVal val="0"/>
                                          </p:val>
                                        </p:tav>
                                      </p:tavLst>
                                    </p:anim>
                                    <p:anim calcmode="lin" valueType="num">
                                      <p:cBhvr>
                                        <p:cTn id="147" dur="500"/>
                                        <p:tgtEl>
                                          <p:spTgt spid="21"/>
                                        </p:tgtEl>
                                        <p:attrNameLst>
                                          <p:attrName>ppt_h</p:attrName>
                                        </p:attrNameLst>
                                      </p:cBhvr>
                                      <p:tavLst>
                                        <p:tav tm="0">
                                          <p:val>
                                            <p:strVal val="ppt_h"/>
                                          </p:val>
                                        </p:tav>
                                        <p:tav tm="100000">
                                          <p:val>
                                            <p:fltVal val="0"/>
                                          </p:val>
                                        </p:tav>
                                      </p:tavLst>
                                    </p:anim>
                                    <p:anim calcmode="lin" valueType="num">
                                      <p:cBhvr>
                                        <p:cTn id="148" dur="500"/>
                                        <p:tgtEl>
                                          <p:spTgt spid="21"/>
                                        </p:tgtEl>
                                        <p:attrNameLst>
                                          <p:attrName>style.rotation</p:attrName>
                                        </p:attrNameLst>
                                      </p:cBhvr>
                                      <p:tavLst>
                                        <p:tav tm="0">
                                          <p:val>
                                            <p:fltVal val="0"/>
                                          </p:val>
                                        </p:tav>
                                        <p:tav tm="100000">
                                          <p:val>
                                            <p:fltVal val="90"/>
                                          </p:val>
                                        </p:tav>
                                      </p:tavLst>
                                    </p:anim>
                                    <p:animEffect transition="out" filter="fade">
                                      <p:cBhvr>
                                        <p:cTn id="149" dur="500"/>
                                        <p:tgtEl>
                                          <p:spTgt spid="21"/>
                                        </p:tgtEl>
                                      </p:cBhvr>
                                    </p:animEffect>
                                    <p:set>
                                      <p:cBhvr>
                                        <p:cTn id="150" dur="1" fill="hold">
                                          <p:stCondLst>
                                            <p:cond delay="499"/>
                                          </p:stCondLst>
                                        </p:cTn>
                                        <p:tgtEl>
                                          <p:spTgt spid="21"/>
                                        </p:tgtEl>
                                        <p:attrNameLst>
                                          <p:attrName>style.visibility</p:attrName>
                                        </p:attrNameLst>
                                      </p:cBhvr>
                                      <p:to>
                                        <p:strVal val="hidden"/>
                                      </p:to>
                                    </p:set>
                                  </p:childTnLst>
                                </p:cTn>
                              </p:par>
                              <p:par>
                                <p:cTn id="151" presetID="31" presetClass="entr" presetSubtype="0" fill="hold" grpId="0" nodeType="withEffect">
                                  <p:stCondLst>
                                    <p:cond delay="200"/>
                                  </p:stCondLst>
                                  <p:iterate type="lt">
                                    <p:tmPct val="5000"/>
                                  </p:iterate>
                                  <p:childTnLst>
                                    <p:set>
                                      <p:cBhvr>
                                        <p:cTn id="152" dur="1" fill="hold">
                                          <p:stCondLst>
                                            <p:cond delay="0"/>
                                          </p:stCondLst>
                                        </p:cTn>
                                        <p:tgtEl>
                                          <p:spTgt spid="20"/>
                                        </p:tgtEl>
                                        <p:attrNameLst>
                                          <p:attrName>style.visibility</p:attrName>
                                        </p:attrNameLst>
                                      </p:cBhvr>
                                      <p:to>
                                        <p:strVal val="visible"/>
                                      </p:to>
                                    </p:set>
                                    <p:anim calcmode="lin" valueType="num">
                                      <p:cBhvr>
                                        <p:cTn id="153" dur="500" fill="hold"/>
                                        <p:tgtEl>
                                          <p:spTgt spid="20"/>
                                        </p:tgtEl>
                                        <p:attrNameLst>
                                          <p:attrName>ppt_w</p:attrName>
                                        </p:attrNameLst>
                                      </p:cBhvr>
                                      <p:tavLst>
                                        <p:tav tm="0">
                                          <p:val>
                                            <p:fltVal val="0"/>
                                          </p:val>
                                        </p:tav>
                                        <p:tav tm="100000">
                                          <p:val>
                                            <p:strVal val="#ppt_w"/>
                                          </p:val>
                                        </p:tav>
                                      </p:tavLst>
                                    </p:anim>
                                    <p:anim calcmode="lin" valueType="num">
                                      <p:cBhvr>
                                        <p:cTn id="154" dur="500" fill="hold"/>
                                        <p:tgtEl>
                                          <p:spTgt spid="20"/>
                                        </p:tgtEl>
                                        <p:attrNameLst>
                                          <p:attrName>ppt_h</p:attrName>
                                        </p:attrNameLst>
                                      </p:cBhvr>
                                      <p:tavLst>
                                        <p:tav tm="0">
                                          <p:val>
                                            <p:fltVal val="0"/>
                                          </p:val>
                                        </p:tav>
                                        <p:tav tm="100000">
                                          <p:val>
                                            <p:strVal val="#ppt_h"/>
                                          </p:val>
                                        </p:tav>
                                      </p:tavLst>
                                    </p:anim>
                                    <p:anim calcmode="lin" valueType="num">
                                      <p:cBhvr>
                                        <p:cTn id="155" dur="500" fill="hold"/>
                                        <p:tgtEl>
                                          <p:spTgt spid="20"/>
                                        </p:tgtEl>
                                        <p:attrNameLst>
                                          <p:attrName>style.rotation</p:attrName>
                                        </p:attrNameLst>
                                      </p:cBhvr>
                                      <p:tavLst>
                                        <p:tav tm="0">
                                          <p:val>
                                            <p:fltVal val="90"/>
                                          </p:val>
                                        </p:tav>
                                        <p:tav tm="100000">
                                          <p:val>
                                            <p:fltVal val="0"/>
                                          </p:val>
                                        </p:tav>
                                      </p:tavLst>
                                    </p:anim>
                                    <p:animEffect transition="in" filter="fade">
                                      <p:cBhvr>
                                        <p:cTn id="156" dur="500"/>
                                        <p:tgtEl>
                                          <p:spTgt spid="20"/>
                                        </p:tgtEl>
                                      </p:cBhvr>
                                    </p:animEffect>
                                  </p:childTnLst>
                                </p:cTn>
                              </p:par>
                              <p:par>
                                <p:cTn id="157" presetID="31" presetClass="exit" presetSubtype="0" fill="hold" grpId="1" nodeType="withEffect">
                                  <p:stCondLst>
                                    <p:cond delay="900"/>
                                  </p:stCondLst>
                                  <p:iterate type="lt">
                                    <p:tmPct val="5000"/>
                                  </p:iterate>
                                  <p:childTnLst>
                                    <p:anim calcmode="lin" valueType="num">
                                      <p:cBhvr>
                                        <p:cTn id="158" dur="500"/>
                                        <p:tgtEl>
                                          <p:spTgt spid="20"/>
                                        </p:tgtEl>
                                        <p:attrNameLst>
                                          <p:attrName>ppt_w</p:attrName>
                                        </p:attrNameLst>
                                      </p:cBhvr>
                                      <p:tavLst>
                                        <p:tav tm="0">
                                          <p:val>
                                            <p:strVal val="ppt_w"/>
                                          </p:val>
                                        </p:tav>
                                        <p:tav tm="100000">
                                          <p:val>
                                            <p:fltVal val="0"/>
                                          </p:val>
                                        </p:tav>
                                      </p:tavLst>
                                    </p:anim>
                                    <p:anim calcmode="lin" valueType="num">
                                      <p:cBhvr>
                                        <p:cTn id="159" dur="500"/>
                                        <p:tgtEl>
                                          <p:spTgt spid="20"/>
                                        </p:tgtEl>
                                        <p:attrNameLst>
                                          <p:attrName>ppt_h</p:attrName>
                                        </p:attrNameLst>
                                      </p:cBhvr>
                                      <p:tavLst>
                                        <p:tav tm="0">
                                          <p:val>
                                            <p:strVal val="ppt_h"/>
                                          </p:val>
                                        </p:tav>
                                        <p:tav tm="100000">
                                          <p:val>
                                            <p:fltVal val="0"/>
                                          </p:val>
                                        </p:tav>
                                      </p:tavLst>
                                    </p:anim>
                                    <p:anim calcmode="lin" valueType="num">
                                      <p:cBhvr>
                                        <p:cTn id="160" dur="500"/>
                                        <p:tgtEl>
                                          <p:spTgt spid="20"/>
                                        </p:tgtEl>
                                        <p:attrNameLst>
                                          <p:attrName>style.rotation</p:attrName>
                                        </p:attrNameLst>
                                      </p:cBhvr>
                                      <p:tavLst>
                                        <p:tav tm="0">
                                          <p:val>
                                            <p:fltVal val="0"/>
                                          </p:val>
                                        </p:tav>
                                        <p:tav tm="100000">
                                          <p:val>
                                            <p:fltVal val="90"/>
                                          </p:val>
                                        </p:tav>
                                      </p:tavLst>
                                    </p:anim>
                                    <p:animEffect transition="out" filter="fade">
                                      <p:cBhvr>
                                        <p:cTn id="161" dur="500"/>
                                        <p:tgtEl>
                                          <p:spTgt spid="20"/>
                                        </p:tgtEl>
                                      </p:cBhvr>
                                    </p:animEffect>
                                    <p:set>
                                      <p:cBhvr>
                                        <p:cTn id="162" dur="1" fill="hold">
                                          <p:stCondLst>
                                            <p:cond delay="499"/>
                                          </p:stCondLst>
                                        </p:cTn>
                                        <p:tgtEl>
                                          <p:spTgt spid="20"/>
                                        </p:tgtEl>
                                        <p:attrNameLst>
                                          <p:attrName>style.visibility</p:attrName>
                                        </p:attrNameLst>
                                      </p:cBhvr>
                                      <p:to>
                                        <p:strVal val="hidden"/>
                                      </p:to>
                                    </p:set>
                                  </p:childTnLst>
                                </p:cTn>
                              </p:par>
                              <p:par>
                                <p:cTn id="163" presetID="31" presetClass="entr" presetSubtype="0" fill="hold" grpId="0" nodeType="withEffect">
                                  <p:stCondLst>
                                    <p:cond delay="400"/>
                                  </p:stCondLst>
                                  <p:iterate type="lt">
                                    <p:tmPct val="5000"/>
                                  </p:iterate>
                                  <p:childTnLst>
                                    <p:set>
                                      <p:cBhvr>
                                        <p:cTn id="164" dur="1" fill="hold">
                                          <p:stCondLst>
                                            <p:cond delay="0"/>
                                          </p:stCondLst>
                                        </p:cTn>
                                        <p:tgtEl>
                                          <p:spTgt spid="24"/>
                                        </p:tgtEl>
                                        <p:attrNameLst>
                                          <p:attrName>style.visibility</p:attrName>
                                        </p:attrNameLst>
                                      </p:cBhvr>
                                      <p:to>
                                        <p:strVal val="visible"/>
                                      </p:to>
                                    </p:set>
                                    <p:anim calcmode="lin" valueType="num">
                                      <p:cBhvr>
                                        <p:cTn id="165" dur="500" fill="hold"/>
                                        <p:tgtEl>
                                          <p:spTgt spid="24"/>
                                        </p:tgtEl>
                                        <p:attrNameLst>
                                          <p:attrName>ppt_w</p:attrName>
                                        </p:attrNameLst>
                                      </p:cBhvr>
                                      <p:tavLst>
                                        <p:tav tm="0">
                                          <p:val>
                                            <p:fltVal val="0"/>
                                          </p:val>
                                        </p:tav>
                                        <p:tav tm="100000">
                                          <p:val>
                                            <p:strVal val="#ppt_w"/>
                                          </p:val>
                                        </p:tav>
                                      </p:tavLst>
                                    </p:anim>
                                    <p:anim calcmode="lin" valueType="num">
                                      <p:cBhvr>
                                        <p:cTn id="166" dur="500" fill="hold"/>
                                        <p:tgtEl>
                                          <p:spTgt spid="24"/>
                                        </p:tgtEl>
                                        <p:attrNameLst>
                                          <p:attrName>ppt_h</p:attrName>
                                        </p:attrNameLst>
                                      </p:cBhvr>
                                      <p:tavLst>
                                        <p:tav tm="0">
                                          <p:val>
                                            <p:fltVal val="0"/>
                                          </p:val>
                                        </p:tav>
                                        <p:tav tm="100000">
                                          <p:val>
                                            <p:strVal val="#ppt_h"/>
                                          </p:val>
                                        </p:tav>
                                      </p:tavLst>
                                    </p:anim>
                                    <p:anim calcmode="lin" valueType="num">
                                      <p:cBhvr>
                                        <p:cTn id="167" dur="500" fill="hold"/>
                                        <p:tgtEl>
                                          <p:spTgt spid="24"/>
                                        </p:tgtEl>
                                        <p:attrNameLst>
                                          <p:attrName>style.rotation</p:attrName>
                                        </p:attrNameLst>
                                      </p:cBhvr>
                                      <p:tavLst>
                                        <p:tav tm="0">
                                          <p:val>
                                            <p:fltVal val="90"/>
                                          </p:val>
                                        </p:tav>
                                        <p:tav tm="100000">
                                          <p:val>
                                            <p:fltVal val="0"/>
                                          </p:val>
                                        </p:tav>
                                      </p:tavLst>
                                    </p:anim>
                                    <p:animEffect transition="in" filter="fade">
                                      <p:cBhvr>
                                        <p:cTn id="168" dur="500"/>
                                        <p:tgtEl>
                                          <p:spTgt spid="24"/>
                                        </p:tgtEl>
                                      </p:cBhvr>
                                    </p:animEffect>
                                  </p:childTnLst>
                                </p:cTn>
                              </p:par>
                              <p:par>
                                <p:cTn id="169" presetID="31" presetClass="exit" presetSubtype="0" fill="hold" grpId="1" nodeType="withEffect">
                                  <p:stCondLst>
                                    <p:cond delay="1100"/>
                                  </p:stCondLst>
                                  <p:iterate type="lt">
                                    <p:tmPct val="5000"/>
                                  </p:iterate>
                                  <p:childTnLst>
                                    <p:anim calcmode="lin" valueType="num">
                                      <p:cBhvr>
                                        <p:cTn id="170" dur="500"/>
                                        <p:tgtEl>
                                          <p:spTgt spid="24"/>
                                        </p:tgtEl>
                                        <p:attrNameLst>
                                          <p:attrName>ppt_w</p:attrName>
                                        </p:attrNameLst>
                                      </p:cBhvr>
                                      <p:tavLst>
                                        <p:tav tm="0">
                                          <p:val>
                                            <p:strVal val="ppt_w"/>
                                          </p:val>
                                        </p:tav>
                                        <p:tav tm="100000">
                                          <p:val>
                                            <p:fltVal val="0"/>
                                          </p:val>
                                        </p:tav>
                                      </p:tavLst>
                                    </p:anim>
                                    <p:anim calcmode="lin" valueType="num">
                                      <p:cBhvr>
                                        <p:cTn id="171" dur="500"/>
                                        <p:tgtEl>
                                          <p:spTgt spid="24"/>
                                        </p:tgtEl>
                                        <p:attrNameLst>
                                          <p:attrName>ppt_h</p:attrName>
                                        </p:attrNameLst>
                                      </p:cBhvr>
                                      <p:tavLst>
                                        <p:tav tm="0">
                                          <p:val>
                                            <p:strVal val="ppt_h"/>
                                          </p:val>
                                        </p:tav>
                                        <p:tav tm="100000">
                                          <p:val>
                                            <p:fltVal val="0"/>
                                          </p:val>
                                        </p:tav>
                                      </p:tavLst>
                                    </p:anim>
                                    <p:anim calcmode="lin" valueType="num">
                                      <p:cBhvr>
                                        <p:cTn id="172" dur="500"/>
                                        <p:tgtEl>
                                          <p:spTgt spid="24"/>
                                        </p:tgtEl>
                                        <p:attrNameLst>
                                          <p:attrName>style.rotation</p:attrName>
                                        </p:attrNameLst>
                                      </p:cBhvr>
                                      <p:tavLst>
                                        <p:tav tm="0">
                                          <p:val>
                                            <p:fltVal val="0"/>
                                          </p:val>
                                        </p:tav>
                                        <p:tav tm="100000">
                                          <p:val>
                                            <p:fltVal val="90"/>
                                          </p:val>
                                        </p:tav>
                                      </p:tavLst>
                                    </p:anim>
                                    <p:animEffect transition="out" filter="fade">
                                      <p:cBhvr>
                                        <p:cTn id="173" dur="500"/>
                                        <p:tgtEl>
                                          <p:spTgt spid="24"/>
                                        </p:tgtEl>
                                      </p:cBhvr>
                                    </p:animEffect>
                                    <p:set>
                                      <p:cBhvr>
                                        <p:cTn id="174" dur="1" fill="hold">
                                          <p:stCondLst>
                                            <p:cond delay="499"/>
                                          </p:stCondLst>
                                        </p:cTn>
                                        <p:tgtEl>
                                          <p:spTgt spid="24"/>
                                        </p:tgtEl>
                                        <p:attrNameLst>
                                          <p:attrName>style.visibility</p:attrName>
                                        </p:attrNameLst>
                                      </p:cBhvr>
                                      <p:to>
                                        <p:strVal val="hidden"/>
                                      </p:to>
                                    </p:set>
                                  </p:childTnLst>
                                </p:cTn>
                              </p:par>
                              <p:par>
                                <p:cTn id="175" presetID="31" presetClass="entr" presetSubtype="0" fill="hold" grpId="0" nodeType="withEffect">
                                  <p:stCondLst>
                                    <p:cond delay="600"/>
                                  </p:stCondLst>
                                  <p:iterate type="lt">
                                    <p:tmPct val="5000"/>
                                  </p:iterate>
                                  <p:childTnLst>
                                    <p:set>
                                      <p:cBhvr>
                                        <p:cTn id="176" dur="1" fill="hold">
                                          <p:stCondLst>
                                            <p:cond delay="0"/>
                                          </p:stCondLst>
                                        </p:cTn>
                                        <p:tgtEl>
                                          <p:spTgt spid="23"/>
                                        </p:tgtEl>
                                        <p:attrNameLst>
                                          <p:attrName>style.visibility</p:attrName>
                                        </p:attrNameLst>
                                      </p:cBhvr>
                                      <p:to>
                                        <p:strVal val="visible"/>
                                      </p:to>
                                    </p:set>
                                    <p:anim calcmode="lin" valueType="num">
                                      <p:cBhvr>
                                        <p:cTn id="177" dur="500" fill="hold"/>
                                        <p:tgtEl>
                                          <p:spTgt spid="23"/>
                                        </p:tgtEl>
                                        <p:attrNameLst>
                                          <p:attrName>ppt_w</p:attrName>
                                        </p:attrNameLst>
                                      </p:cBhvr>
                                      <p:tavLst>
                                        <p:tav tm="0">
                                          <p:val>
                                            <p:fltVal val="0"/>
                                          </p:val>
                                        </p:tav>
                                        <p:tav tm="100000">
                                          <p:val>
                                            <p:strVal val="#ppt_w"/>
                                          </p:val>
                                        </p:tav>
                                      </p:tavLst>
                                    </p:anim>
                                    <p:anim calcmode="lin" valueType="num">
                                      <p:cBhvr>
                                        <p:cTn id="178" dur="500" fill="hold"/>
                                        <p:tgtEl>
                                          <p:spTgt spid="23"/>
                                        </p:tgtEl>
                                        <p:attrNameLst>
                                          <p:attrName>ppt_h</p:attrName>
                                        </p:attrNameLst>
                                      </p:cBhvr>
                                      <p:tavLst>
                                        <p:tav tm="0">
                                          <p:val>
                                            <p:fltVal val="0"/>
                                          </p:val>
                                        </p:tav>
                                        <p:tav tm="100000">
                                          <p:val>
                                            <p:strVal val="#ppt_h"/>
                                          </p:val>
                                        </p:tav>
                                      </p:tavLst>
                                    </p:anim>
                                    <p:anim calcmode="lin" valueType="num">
                                      <p:cBhvr>
                                        <p:cTn id="179" dur="500" fill="hold"/>
                                        <p:tgtEl>
                                          <p:spTgt spid="23"/>
                                        </p:tgtEl>
                                        <p:attrNameLst>
                                          <p:attrName>style.rotation</p:attrName>
                                        </p:attrNameLst>
                                      </p:cBhvr>
                                      <p:tavLst>
                                        <p:tav tm="0">
                                          <p:val>
                                            <p:fltVal val="90"/>
                                          </p:val>
                                        </p:tav>
                                        <p:tav tm="100000">
                                          <p:val>
                                            <p:fltVal val="0"/>
                                          </p:val>
                                        </p:tav>
                                      </p:tavLst>
                                    </p:anim>
                                    <p:animEffect transition="in" filter="fade">
                                      <p:cBhvr>
                                        <p:cTn id="180" dur="500"/>
                                        <p:tgtEl>
                                          <p:spTgt spid="23"/>
                                        </p:tgtEl>
                                      </p:cBhvr>
                                    </p:animEffect>
                                  </p:childTnLst>
                                </p:cTn>
                              </p:par>
                              <p:par>
                                <p:cTn id="181" presetID="31" presetClass="exit" presetSubtype="0" fill="hold" grpId="1" nodeType="withEffect">
                                  <p:stCondLst>
                                    <p:cond delay="1300"/>
                                  </p:stCondLst>
                                  <p:iterate type="lt">
                                    <p:tmPct val="5000"/>
                                  </p:iterate>
                                  <p:childTnLst>
                                    <p:anim calcmode="lin" valueType="num">
                                      <p:cBhvr>
                                        <p:cTn id="182" dur="500"/>
                                        <p:tgtEl>
                                          <p:spTgt spid="23"/>
                                        </p:tgtEl>
                                        <p:attrNameLst>
                                          <p:attrName>ppt_w</p:attrName>
                                        </p:attrNameLst>
                                      </p:cBhvr>
                                      <p:tavLst>
                                        <p:tav tm="0">
                                          <p:val>
                                            <p:strVal val="ppt_w"/>
                                          </p:val>
                                        </p:tav>
                                        <p:tav tm="100000">
                                          <p:val>
                                            <p:fltVal val="0"/>
                                          </p:val>
                                        </p:tav>
                                      </p:tavLst>
                                    </p:anim>
                                    <p:anim calcmode="lin" valueType="num">
                                      <p:cBhvr>
                                        <p:cTn id="183" dur="500"/>
                                        <p:tgtEl>
                                          <p:spTgt spid="23"/>
                                        </p:tgtEl>
                                        <p:attrNameLst>
                                          <p:attrName>ppt_h</p:attrName>
                                        </p:attrNameLst>
                                      </p:cBhvr>
                                      <p:tavLst>
                                        <p:tav tm="0">
                                          <p:val>
                                            <p:strVal val="ppt_h"/>
                                          </p:val>
                                        </p:tav>
                                        <p:tav tm="100000">
                                          <p:val>
                                            <p:fltVal val="0"/>
                                          </p:val>
                                        </p:tav>
                                      </p:tavLst>
                                    </p:anim>
                                    <p:anim calcmode="lin" valueType="num">
                                      <p:cBhvr>
                                        <p:cTn id="184" dur="500"/>
                                        <p:tgtEl>
                                          <p:spTgt spid="23"/>
                                        </p:tgtEl>
                                        <p:attrNameLst>
                                          <p:attrName>style.rotation</p:attrName>
                                        </p:attrNameLst>
                                      </p:cBhvr>
                                      <p:tavLst>
                                        <p:tav tm="0">
                                          <p:val>
                                            <p:fltVal val="0"/>
                                          </p:val>
                                        </p:tav>
                                        <p:tav tm="100000">
                                          <p:val>
                                            <p:fltVal val="90"/>
                                          </p:val>
                                        </p:tav>
                                      </p:tavLst>
                                    </p:anim>
                                    <p:animEffect transition="out" filter="fade">
                                      <p:cBhvr>
                                        <p:cTn id="185" dur="500"/>
                                        <p:tgtEl>
                                          <p:spTgt spid="23"/>
                                        </p:tgtEl>
                                      </p:cBhvr>
                                    </p:animEffect>
                                    <p:set>
                                      <p:cBhvr>
                                        <p:cTn id="186" dur="1" fill="hold">
                                          <p:stCondLst>
                                            <p:cond delay="499"/>
                                          </p:stCondLst>
                                        </p:cTn>
                                        <p:tgtEl>
                                          <p:spTgt spid="23"/>
                                        </p:tgtEl>
                                        <p:attrNameLst>
                                          <p:attrName>style.visibility</p:attrName>
                                        </p:attrNameLst>
                                      </p:cBhvr>
                                      <p:to>
                                        <p:strVal val="hidden"/>
                                      </p:to>
                                    </p:set>
                                  </p:childTnLst>
                                </p:cTn>
                              </p:par>
                              <p:par>
                                <p:cTn id="187" presetID="31" presetClass="entr" presetSubtype="0" fill="hold" grpId="0" nodeType="withEffect">
                                  <p:stCondLst>
                                    <p:cond delay="800"/>
                                  </p:stCondLst>
                                  <p:iterate type="lt">
                                    <p:tmPct val="5000"/>
                                  </p:iterate>
                                  <p:childTnLst>
                                    <p:set>
                                      <p:cBhvr>
                                        <p:cTn id="188" dur="1" fill="hold">
                                          <p:stCondLst>
                                            <p:cond delay="0"/>
                                          </p:stCondLst>
                                        </p:cTn>
                                        <p:tgtEl>
                                          <p:spTgt spid="22"/>
                                        </p:tgtEl>
                                        <p:attrNameLst>
                                          <p:attrName>style.visibility</p:attrName>
                                        </p:attrNameLst>
                                      </p:cBhvr>
                                      <p:to>
                                        <p:strVal val="visible"/>
                                      </p:to>
                                    </p:set>
                                    <p:anim calcmode="lin" valueType="num">
                                      <p:cBhvr>
                                        <p:cTn id="189" dur="500" fill="hold"/>
                                        <p:tgtEl>
                                          <p:spTgt spid="22"/>
                                        </p:tgtEl>
                                        <p:attrNameLst>
                                          <p:attrName>ppt_w</p:attrName>
                                        </p:attrNameLst>
                                      </p:cBhvr>
                                      <p:tavLst>
                                        <p:tav tm="0">
                                          <p:val>
                                            <p:fltVal val="0"/>
                                          </p:val>
                                        </p:tav>
                                        <p:tav tm="100000">
                                          <p:val>
                                            <p:strVal val="#ppt_w"/>
                                          </p:val>
                                        </p:tav>
                                      </p:tavLst>
                                    </p:anim>
                                    <p:anim calcmode="lin" valueType="num">
                                      <p:cBhvr>
                                        <p:cTn id="190" dur="500" fill="hold"/>
                                        <p:tgtEl>
                                          <p:spTgt spid="22"/>
                                        </p:tgtEl>
                                        <p:attrNameLst>
                                          <p:attrName>ppt_h</p:attrName>
                                        </p:attrNameLst>
                                      </p:cBhvr>
                                      <p:tavLst>
                                        <p:tav tm="0">
                                          <p:val>
                                            <p:fltVal val="0"/>
                                          </p:val>
                                        </p:tav>
                                        <p:tav tm="100000">
                                          <p:val>
                                            <p:strVal val="#ppt_h"/>
                                          </p:val>
                                        </p:tav>
                                      </p:tavLst>
                                    </p:anim>
                                    <p:anim calcmode="lin" valueType="num">
                                      <p:cBhvr>
                                        <p:cTn id="191" dur="500" fill="hold"/>
                                        <p:tgtEl>
                                          <p:spTgt spid="22"/>
                                        </p:tgtEl>
                                        <p:attrNameLst>
                                          <p:attrName>style.rotation</p:attrName>
                                        </p:attrNameLst>
                                      </p:cBhvr>
                                      <p:tavLst>
                                        <p:tav tm="0">
                                          <p:val>
                                            <p:fltVal val="90"/>
                                          </p:val>
                                        </p:tav>
                                        <p:tav tm="100000">
                                          <p:val>
                                            <p:fltVal val="0"/>
                                          </p:val>
                                        </p:tav>
                                      </p:tavLst>
                                    </p:anim>
                                    <p:animEffect transition="in" filter="fade">
                                      <p:cBhvr>
                                        <p:cTn id="192" dur="500"/>
                                        <p:tgtEl>
                                          <p:spTgt spid="22"/>
                                        </p:tgtEl>
                                      </p:cBhvr>
                                    </p:animEffect>
                                  </p:childTnLst>
                                </p:cTn>
                              </p:par>
                              <p:par>
                                <p:cTn id="193" presetID="31" presetClass="exit" presetSubtype="0" fill="hold" grpId="1" nodeType="withEffect">
                                  <p:stCondLst>
                                    <p:cond delay="1500"/>
                                  </p:stCondLst>
                                  <p:iterate type="lt">
                                    <p:tmPct val="5000"/>
                                  </p:iterate>
                                  <p:childTnLst>
                                    <p:anim calcmode="lin" valueType="num">
                                      <p:cBhvr>
                                        <p:cTn id="194" dur="500"/>
                                        <p:tgtEl>
                                          <p:spTgt spid="22"/>
                                        </p:tgtEl>
                                        <p:attrNameLst>
                                          <p:attrName>ppt_w</p:attrName>
                                        </p:attrNameLst>
                                      </p:cBhvr>
                                      <p:tavLst>
                                        <p:tav tm="0">
                                          <p:val>
                                            <p:strVal val="ppt_w"/>
                                          </p:val>
                                        </p:tav>
                                        <p:tav tm="100000">
                                          <p:val>
                                            <p:fltVal val="0"/>
                                          </p:val>
                                        </p:tav>
                                      </p:tavLst>
                                    </p:anim>
                                    <p:anim calcmode="lin" valueType="num">
                                      <p:cBhvr>
                                        <p:cTn id="195" dur="500"/>
                                        <p:tgtEl>
                                          <p:spTgt spid="22"/>
                                        </p:tgtEl>
                                        <p:attrNameLst>
                                          <p:attrName>ppt_h</p:attrName>
                                        </p:attrNameLst>
                                      </p:cBhvr>
                                      <p:tavLst>
                                        <p:tav tm="0">
                                          <p:val>
                                            <p:strVal val="ppt_h"/>
                                          </p:val>
                                        </p:tav>
                                        <p:tav tm="100000">
                                          <p:val>
                                            <p:fltVal val="0"/>
                                          </p:val>
                                        </p:tav>
                                      </p:tavLst>
                                    </p:anim>
                                    <p:anim calcmode="lin" valueType="num">
                                      <p:cBhvr>
                                        <p:cTn id="196" dur="500"/>
                                        <p:tgtEl>
                                          <p:spTgt spid="22"/>
                                        </p:tgtEl>
                                        <p:attrNameLst>
                                          <p:attrName>style.rotation</p:attrName>
                                        </p:attrNameLst>
                                      </p:cBhvr>
                                      <p:tavLst>
                                        <p:tav tm="0">
                                          <p:val>
                                            <p:fltVal val="0"/>
                                          </p:val>
                                        </p:tav>
                                        <p:tav tm="100000">
                                          <p:val>
                                            <p:fltVal val="90"/>
                                          </p:val>
                                        </p:tav>
                                      </p:tavLst>
                                    </p:anim>
                                    <p:animEffect transition="out" filter="fade">
                                      <p:cBhvr>
                                        <p:cTn id="197" dur="500"/>
                                        <p:tgtEl>
                                          <p:spTgt spid="22"/>
                                        </p:tgtEl>
                                      </p:cBhvr>
                                    </p:animEffect>
                                    <p:set>
                                      <p:cBhvr>
                                        <p:cTn id="198"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build="p"/>
      <p:bldP spid="8" grpId="0" build="p"/>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rot="2043318">
            <a:off x="233343" y="-163855"/>
            <a:ext cx="1495000" cy="1196761"/>
          </a:xfrm>
          <a:prstGeom prst="rect">
            <a:avLst/>
          </a:prstGeom>
        </p:spPr>
      </p:pic>
      <p:sp>
        <p:nvSpPr>
          <p:cNvPr id="6" name="5 Rectángulo"/>
          <p:cNvSpPr/>
          <p:nvPr/>
        </p:nvSpPr>
        <p:spPr>
          <a:xfrm>
            <a:off x="3145660" y="-845001"/>
            <a:ext cx="2734210"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lvl="0"/>
            <a:r>
              <a:rPr lang="es-AR" sz="4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Argentina</a:t>
            </a:r>
            <a:endParaRPr lang="es-AR" sz="4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2056" name="Picture 8" descr="http://escudos.galeon.com/figuritas/banderasargentinas/argentina.jp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721824" y="2072578"/>
            <a:ext cx="3227814" cy="207229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000000"/>
            </a:camera>
            <a:lightRig rig="threePt" dir="t">
              <a:rot lat="0" lon="0" rev="2700000"/>
            </a:lightRig>
          </a:scene3d>
          <a:sp3d>
            <a:bevelT h="38100"/>
            <a:contourClr>
              <a:srgbClr val="C0C0C0"/>
            </a:contourClr>
          </a:sp3d>
          <a:extLst/>
        </p:spPr>
      </p:pic>
      <p:sp>
        <p:nvSpPr>
          <p:cNvPr id="10" name="9 CuadroTexto"/>
          <p:cNvSpPr txBox="1"/>
          <p:nvPr/>
        </p:nvSpPr>
        <p:spPr>
          <a:xfrm>
            <a:off x="2839786" y="636046"/>
            <a:ext cx="2443169" cy="400110"/>
          </a:xfrm>
          <a:prstGeom prst="rect">
            <a:avLst/>
          </a:prstGeom>
          <a:noFill/>
        </p:spPr>
        <p:txBody>
          <a:bodyPr wrap="none" rtlCol="0">
            <a:spAutoFit/>
          </a:bodyPr>
          <a:lstStyle/>
          <a:p>
            <a:r>
              <a:rPr lang="es-AR" sz="2000" dirty="0" smtClean="0">
                <a:solidFill>
                  <a:schemeClr val="bg1"/>
                </a:solidFill>
              </a:rPr>
              <a:t>Capital:  Buenos Aires</a:t>
            </a:r>
            <a:endParaRPr lang="es-AR" sz="2000" dirty="0">
              <a:solidFill>
                <a:schemeClr val="bg1"/>
              </a:solidFill>
            </a:endParaRPr>
          </a:p>
        </p:txBody>
      </p:sp>
      <p:sp>
        <p:nvSpPr>
          <p:cNvPr id="34" name="33 CuadroTexto"/>
          <p:cNvSpPr txBox="1"/>
          <p:nvPr/>
        </p:nvSpPr>
        <p:spPr>
          <a:xfrm>
            <a:off x="2840356" y="991455"/>
            <a:ext cx="1903085" cy="400110"/>
          </a:xfrm>
          <a:prstGeom prst="rect">
            <a:avLst/>
          </a:prstGeom>
          <a:noFill/>
        </p:spPr>
        <p:txBody>
          <a:bodyPr wrap="none" rtlCol="0">
            <a:spAutoFit/>
          </a:bodyPr>
          <a:lstStyle/>
          <a:p>
            <a:r>
              <a:rPr lang="es-AR" sz="2000" dirty="0" smtClean="0">
                <a:solidFill>
                  <a:schemeClr val="bg1"/>
                </a:solidFill>
              </a:rPr>
              <a:t>Idioma:  Español</a:t>
            </a:r>
            <a:endParaRPr lang="es-AR" sz="2000" dirty="0">
              <a:solidFill>
                <a:schemeClr val="bg1"/>
              </a:solidFill>
            </a:endParaRPr>
          </a:p>
        </p:txBody>
      </p:sp>
      <p:pic>
        <p:nvPicPr>
          <p:cNvPr id="4098" name="Picture 2"/>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7020272" y="334493"/>
            <a:ext cx="1858114" cy="1531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 name="43 CuadroTexto"/>
          <p:cNvSpPr txBox="1"/>
          <p:nvPr/>
        </p:nvSpPr>
        <p:spPr>
          <a:xfrm>
            <a:off x="2839786" y="1342700"/>
            <a:ext cx="3400033" cy="400110"/>
          </a:xfrm>
          <a:prstGeom prst="rect">
            <a:avLst/>
          </a:prstGeom>
          <a:noFill/>
        </p:spPr>
        <p:txBody>
          <a:bodyPr wrap="none" rtlCol="0">
            <a:spAutoFit/>
          </a:bodyPr>
          <a:lstStyle/>
          <a:p>
            <a:r>
              <a:rPr lang="es-AR" sz="2000" dirty="0" smtClean="0">
                <a:solidFill>
                  <a:schemeClr val="bg1"/>
                </a:solidFill>
              </a:rPr>
              <a:t>Habitantes (2013):  </a:t>
            </a:r>
            <a:r>
              <a:rPr lang="es-AR" sz="2000" dirty="0">
                <a:solidFill>
                  <a:schemeClr val="bg1"/>
                </a:solidFill>
              </a:rPr>
              <a:t>41.446.246</a:t>
            </a:r>
          </a:p>
        </p:txBody>
      </p:sp>
      <p:sp>
        <p:nvSpPr>
          <p:cNvPr id="2" name="1 Rectángulo"/>
          <p:cNvSpPr/>
          <p:nvPr/>
        </p:nvSpPr>
        <p:spPr>
          <a:xfrm>
            <a:off x="2839786" y="1689466"/>
            <a:ext cx="2885342" cy="400110"/>
          </a:xfrm>
          <a:prstGeom prst="rect">
            <a:avLst/>
          </a:prstGeom>
        </p:spPr>
        <p:txBody>
          <a:bodyPr wrap="none">
            <a:spAutoFit/>
          </a:bodyPr>
          <a:lstStyle/>
          <a:p>
            <a:r>
              <a:rPr lang="es-AR" sz="2000" dirty="0" smtClean="0">
                <a:solidFill>
                  <a:schemeClr val="bg1"/>
                </a:solidFill>
              </a:rPr>
              <a:t>Extensión:  2.780.400 </a:t>
            </a:r>
            <a:r>
              <a:rPr lang="es-AR" sz="2000" dirty="0">
                <a:solidFill>
                  <a:schemeClr val="bg1"/>
                </a:solidFill>
              </a:rPr>
              <a:t>km²</a:t>
            </a:r>
          </a:p>
        </p:txBody>
      </p:sp>
      <p:pic>
        <p:nvPicPr>
          <p:cNvPr id="6146" name="Picture 2"/>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a:off x="3238443" y="2055600"/>
            <a:ext cx="1827901" cy="24372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14 CuadroTexto"/>
          <p:cNvSpPr txBox="1"/>
          <p:nvPr/>
        </p:nvSpPr>
        <p:spPr>
          <a:xfrm>
            <a:off x="428295" y="4233041"/>
            <a:ext cx="2113305" cy="400110"/>
          </a:xfrm>
          <a:prstGeom prst="rect">
            <a:avLst/>
          </a:prstGeom>
          <a:noFill/>
          <a:ln w="66675">
            <a:solidFill>
              <a:schemeClr val="accent1">
                <a:lumMod val="60000"/>
                <a:lumOff val="40000"/>
              </a:schemeClr>
            </a:solidFill>
          </a:ln>
          <a:effectLst>
            <a:reflection blurRad="6350" stA="50000" endA="295" endPos="92000" dist="101600" dir="5400000" sy="-100000" algn="bl" rotWithShape="0"/>
          </a:effectLst>
          <a:scene3d>
            <a:camera prst="perspectiveContrastingRightFacing">
              <a:rot lat="624000" lon="19800000" rev="27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Escudo Nacional</a:t>
            </a:r>
            <a:endParaRPr lang="es-AR" sz="2000" b="1" dirty="0">
              <a:ln w="11430"/>
              <a:solidFill>
                <a:srgbClr val="FFFF00"/>
              </a:solidFill>
              <a:effectLst/>
            </a:endParaRPr>
          </a:p>
        </p:txBody>
      </p:sp>
      <p:sp>
        <p:nvSpPr>
          <p:cNvPr id="16" name="15 CuadroTexto"/>
          <p:cNvSpPr txBox="1"/>
          <p:nvPr/>
        </p:nvSpPr>
        <p:spPr>
          <a:xfrm>
            <a:off x="5821675" y="4297302"/>
            <a:ext cx="2113305" cy="400110"/>
          </a:xfrm>
          <a:prstGeom prst="rect">
            <a:avLst/>
          </a:prstGeom>
          <a:noFill/>
          <a:ln w="66675">
            <a:solidFill>
              <a:schemeClr val="accent1">
                <a:lumMod val="60000"/>
                <a:lumOff val="40000"/>
              </a:schemeClr>
            </a:solidFill>
          </a:ln>
          <a:effectLst>
            <a:reflection blurRad="6350" stA="50000" endA="295" endPos="92000" dist="101600" dir="5400000" sy="-100000" algn="bl" rotWithShape="0"/>
          </a:effectLst>
          <a:scene3d>
            <a:camera prst="perspectiveContrastingLeftFacing">
              <a:rot lat="623785" lon="1800000" rev="2100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Bandera Nacional</a:t>
            </a:r>
            <a:endParaRPr lang="es-AR" sz="2000" b="1" dirty="0">
              <a:ln w="11430"/>
              <a:solidFill>
                <a:srgbClr val="FFFF00"/>
              </a:solidFill>
              <a:effectLst/>
            </a:endParaRPr>
          </a:p>
        </p:txBody>
      </p:sp>
      <p:sp>
        <p:nvSpPr>
          <p:cNvPr id="17" name="16 CuadroTexto"/>
          <p:cNvSpPr txBox="1"/>
          <p:nvPr/>
        </p:nvSpPr>
        <p:spPr>
          <a:xfrm>
            <a:off x="3008796" y="4621379"/>
            <a:ext cx="2219586" cy="400110"/>
          </a:xfrm>
          <a:prstGeom prst="rect">
            <a:avLst/>
          </a:prstGeom>
          <a:noFill/>
          <a:ln w="66675">
            <a:solidFill>
              <a:schemeClr val="accent1">
                <a:lumMod val="60000"/>
                <a:lumOff val="4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Obelisco</a:t>
            </a:r>
            <a:endParaRPr lang="es-AR" sz="2000" b="1" dirty="0">
              <a:ln w="11430"/>
              <a:solidFill>
                <a:srgbClr val="FFFF00"/>
              </a:solidFill>
              <a:effectLst/>
            </a:endParaRPr>
          </a:p>
        </p:txBody>
      </p:sp>
      <p:pic>
        <p:nvPicPr>
          <p:cNvPr id="25" name="Picture 2"/>
          <p:cNvPicPr>
            <a:picLocks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2541600" y="2055600"/>
            <a:ext cx="3240000" cy="24372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25 CuadroTexto"/>
          <p:cNvSpPr txBox="1"/>
          <p:nvPr/>
        </p:nvSpPr>
        <p:spPr>
          <a:xfrm>
            <a:off x="3001571" y="4621379"/>
            <a:ext cx="2219586" cy="400110"/>
          </a:xfrm>
          <a:prstGeom prst="rect">
            <a:avLst/>
          </a:prstGeom>
          <a:solidFill>
            <a:schemeClr val="tx1"/>
          </a:solidFill>
          <a:ln w="66675">
            <a:solidFill>
              <a:schemeClr val="accent1">
                <a:lumMod val="60000"/>
                <a:lumOff val="4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Congreso Nacional</a:t>
            </a:r>
            <a:endParaRPr lang="es-AR" sz="2000" b="1" dirty="0">
              <a:ln w="11430"/>
              <a:solidFill>
                <a:srgbClr val="FFFF00"/>
              </a:solidFill>
              <a:effectLst/>
            </a:endParaRPr>
          </a:p>
        </p:txBody>
      </p:sp>
      <p:sp>
        <p:nvSpPr>
          <p:cNvPr id="27" name="26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28" name="Picture 2"/>
          <p:cNvPicPr>
            <a:picLocks noChangeArrowheads="1"/>
          </p:cNvPicPr>
          <p:nvPr/>
        </p:nvPicPr>
        <p:blipFill>
          <a:blip r:embed="rId10">
            <a:extLst>
              <a:ext uri="{28A0092B-C50C-407E-A947-70E740481C1C}">
                <a14:useLocalDpi xmlns:a14="http://schemas.microsoft.com/office/drawing/2010/main"/>
              </a:ext>
            </a:extLst>
          </a:blip>
          <a:stretch>
            <a:fillRect/>
          </a:stretch>
        </p:blipFill>
        <p:spPr bwMode="auto">
          <a:xfrm>
            <a:off x="2541600" y="2055600"/>
            <a:ext cx="3240000" cy="24372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28 CuadroTexto"/>
          <p:cNvSpPr txBox="1"/>
          <p:nvPr/>
        </p:nvSpPr>
        <p:spPr>
          <a:xfrm>
            <a:off x="2997991" y="4621379"/>
            <a:ext cx="2219586" cy="400110"/>
          </a:xfrm>
          <a:prstGeom prst="rect">
            <a:avLst/>
          </a:prstGeom>
          <a:solidFill>
            <a:schemeClr val="tx1"/>
          </a:solidFill>
          <a:ln w="66675">
            <a:solidFill>
              <a:schemeClr val="accent1">
                <a:lumMod val="60000"/>
                <a:lumOff val="4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rPr>
              <a:t>Sede Presidencial</a:t>
            </a:r>
            <a:endParaRPr lang="es-AR" sz="2000" b="1" dirty="0">
              <a:ln w="11430"/>
              <a:solidFill>
                <a:srgbClr val="FFFF00"/>
              </a:solidFill>
              <a:effectLst/>
            </a:endParaRPr>
          </a:p>
        </p:txBody>
      </p:sp>
      <p:pic>
        <p:nvPicPr>
          <p:cNvPr id="30" name="Picture 2"/>
          <p:cNvPicPr>
            <a:picLocks noChangeArrowheads="1"/>
          </p:cNvPicPr>
          <p:nvPr/>
        </p:nvPicPr>
        <p:blipFill>
          <a:blip r:embed="rId11" cstate="screen">
            <a:extLst>
              <a:ext uri="{28A0092B-C50C-407E-A947-70E740481C1C}">
                <a14:useLocalDpi xmlns:a14="http://schemas.microsoft.com/office/drawing/2010/main"/>
              </a:ext>
            </a:extLst>
          </a:blip>
          <a:stretch>
            <a:fillRect/>
          </a:stretch>
        </p:blipFill>
        <p:spPr bwMode="auto">
          <a:xfrm>
            <a:off x="2541600" y="2055600"/>
            <a:ext cx="3240000" cy="24372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30 CuadroTexto"/>
          <p:cNvSpPr txBox="1"/>
          <p:nvPr/>
        </p:nvSpPr>
        <p:spPr>
          <a:xfrm>
            <a:off x="3004462" y="4621379"/>
            <a:ext cx="2219586" cy="400110"/>
          </a:xfrm>
          <a:prstGeom prst="rect">
            <a:avLst/>
          </a:prstGeom>
          <a:solidFill>
            <a:schemeClr val="tx1"/>
          </a:solidFill>
          <a:ln w="66675">
            <a:solidFill>
              <a:schemeClr val="accent1">
                <a:lumMod val="60000"/>
                <a:lumOff val="4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rPr>
              <a:t>Cabildo</a:t>
            </a:r>
            <a:endParaRPr lang="es-AR" sz="2000" b="1" dirty="0">
              <a:ln w="11430"/>
              <a:solidFill>
                <a:srgbClr val="FFFF00"/>
              </a:solidFill>
              <a:effectLst/>
            </a:endParaRPr>
          </a:p>
        </p:txBody>
      </p:sp>
      <p:pic>
        <p:nvPicPr>
          <p:cNvPr id="32" name="Picture 2"/>
          <p:cNvPicPr>
            <a:picLocks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2541600" y="2055600"/>
            <a:ext cx="3240000" cy="24372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32 CuadroTexto"/>
          <p:cNvSpPr txBox="1"/>
          <p:nvPr/>
        </p:nvSpPr>
        <p:spPr>
          <a:xfrm>
            <a:off x="3003384" y="4621379"/>
            <a:ext cx="2213202" cy="412482"/>
          </a:xfrm>
          <a:prstGeom prst="rect">
            <a:avLst/>
          </a:prstGeom>
          <a:solidFill>
            <a:schemeClr val="tx1"/>
          </a:solidFill>
          <a:ln w="66675">
            <a:solidFill>
              <a:schemeClr val="accent1">
                <a:lumMod val="60000"/>
                <a:lumOff val="4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rPr>
              <a:t>Cerro de la Gloria</a:t>
            </a:r>
            <a:endParaRPr lang="es-AR" sz="2000" b="1" dirty="0">
              <a:ln w="11430"/>
              <a:solidFill>
                <a:srgbClr val="FFFF00"/>
              </a:solidFill>
              <a:effectLst/>
            </a:endParaRPr>
          </a:p>
        </p:txBody>
      </p:sp>
      <p:pic>
        <p:nvPicPr>
          <p:cNvPr id="3" name="ARGENTINA - Hermanos Abrodos - Pericón Nacional (mp3cut.net) - copia.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1361549" y="-1149801"/>
            <a:ext cx="609600" cy="609600"/>
          </a:xfrm>
          <a:prstGeom prst="rect">
            <a:avLst/>
          </a:prstGeom>
        </p:spPr>
      </p:pic>
      <p:sp>
        <p:nvSpPr>
          <p:cNvPr id="35" name="4-Point Star 8"/>
          <p:cNvSpPr/>
          <p:nvPr/>
        </p:nvSpPr>
        <p:spPr>
          <a:xfrm rot="890656">
            <a:off x="4233735" y="569253"/>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6" name="4-Point Star 9"/>
          <p:cNvSpPr/>
          <p:nvPr/>
        </p:nvSpPr>
        <p:spPr>
          <a:xfrm rot="890656">
            <a:off x="2252761" y="294689"/>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7" name="4-Point Star 10"/>
          <p:cNvSpPr/>
          <p:nvPr/>
        </p:nvSpPr>
        <p:spPr>
          <a:xfrm rot="890656">
            <a:off x="5431530" y="522556"/>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8" name="4-Point Star 11"/>
          <p:cNvSpPr/>
          <p:nvPr/>
        </p:nvSpPr>
        <p:spPr>
          <a:xfrm rot="890656">
            <a:off x="6170373" y="-68564"/>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9" name="4-Point Star 12"/>
          <p:cNvSpPr/>
          <p:nvPr/>
        </p:nvSpPr>
        <p:spPr>
          <a:xfrm rot="890656">
            <a:off x="3221556" y="-55289"/>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0" name="Picture 2"/>
          <p:cNvPicPr>
            <a:picLocks noChangeArrowheads="1"/>
          </p:cNvPicPr>
          <p:nvPr/>
        </p:nvPicPr>
        <p:blipFill>
          <a:blip r:embed="rId14">
            <a:extLst>
              <a:ext uri="{28A0092B-C50C-407E-A947-70E740481C1C}">
                <a14:useLocalDpi xmlns:a14="http://schemas.microsoft.com/office/drawing/2010/main"/>
              </a:ext>
            </a:extLst>
          </a:blip>
          <a:stretch>
            <a:fillRect/>
          </a:stretch>
        </p:blipFill>
        <p:spPr bwMode="auto">
          <a:xfrm>
            <a:off x="2541600" y="2055600"/>
            <a:ext cx="3240000" cy="24372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 name="40 CuadroTexto"/>
          <p:cNvSpPr txBox="1"/>
          <p:nvPr/>
        </p:nvSpPr>
        <p:spPr>
          <a:xfrm>
            <a:off x="2651534" y="4629224"/>
            <a:ext cx="2972556" cy="400110"/>
          </a:xfrm>
          <a:prstGeom prst="rect">
            <a:avLst/>
          </a:prstGeom>
          <a:solidFill>
            <a:schemeClr val="tx1"/>
          </a:solidFill>
          <a:ln w="66675">
            <a:solidFill>
              <a:schemeClr val="accent1">
                <a:lumMod val="60000"/>
                <a:lumOff val="4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rPr>
              <a:t>Monumento a la Bandera</a:t>
            </a:r>
            <a:endParaRPr lang="es-AR" sz="2000" b="1" dirty="0">
              <a:ln w="11430"/>
              <a:solidFill>
                <a:srgbClr val="FFFF00"/>
              </a:solidFill>
              <a:effectLst/>
            </a:endParaRPr>
          </a:p>
        </p:txBody>
      </p:sp>
      <p:pic>
        <p:nvPicPr>
          <p:cNvPr id="42" name="Picture 2"/>
          <p:cNvPicPr>
            <a:picLocks noChangeArrowheads="1"/>
          </p:cNvPicPr>
          <p:nvPr/>
        </p:nvPicPr>
        <p:blipFill>
          <a:blip r:embed="rId15" cstate="screen">
            <a:extLst>
              <a:ext uri="{28A0092B-C50C-407E-A947-70E740481C1C}">
                <a14:useLocalDpi xmlns:a14="http://schemas.microsoft.com/office/drawing/2010/main"/>
              </a:ext>
            </a:extLst>
          </a:blip>
          <a:stretch>
            <a:fillRect/>
          </a:stretch>
        </p:blipFill>
        <p:spPr bwMode="auto">
          <a:xfrm>
            <a:off x="2541600" y="2055600"/>
            <a:ext cx="3240000" cy="24372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 name="42 CuadroTexto"/>
          <p:cNvSpPr txBox="1"/>
          <p:nvPr/>
        </p:nvSpPr>
        <p:spPr>
          <a:xfrm>
            <a:off x="2675322" y="4636232"/>
            <a:ext cx="2972556" cy="400110"/>
          </a:xfrm>
          <a:prstGeom prst="rect">
            <a:avLst/>
          </a:prstGeom>
          <a:solidFill>
            <a:schemeClr val="tx1"/>
          </a:solidFill>
          <a:ln w="66675">
            <a:solidFill>
              <a:schemeClr val="accent1">
                <a:lumMod val="60000"/>
                <a:lumOff val="4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rPr>
              <a:t>Catedral</a:t>
            </a:r>
            <a:endParaRPr lang="es-AR" sz="2000" b="1" dirty="0">
              <a:ln w="11430"/>
              <a:solidFill>
                <a:srgbClr val="FFFF00"/>
              </a:solidFill>
              <a:effectLst/>
            </a:endParaRPr>
          </a:p>
        </p:txBody>
      </p:sp>
      <p:pic>
        <p:nvPicPr>
          <p:cNvPr id="45" name="44 Imagen"/>
          <p:cNvPicPr>
            <a:picLocks noChangeAspect="1"/>
          </p:cNvPicPr>
          <p:nvPr/>
        </p:nvPicPr>
        <p:blipFill rotWithShape="1">
          <a:blip r:embed="rId5" cstate="print">
            <a:clrChange>
              <a:clrFrom>
                <a:srgbClr val="000000"/>
              </a:clrFrom>
              <a:clrTo>
                <a:srgbClr val="000000">
                  <a:alpha val="0"/>
                </a:srgbClr>
              </a:clrTo>
            </a:clrChange>
            <a:extLst>
              <a:ext uri="{28A0092B-C50C-407E-A947-70E740481C1C}">
                <a14:useLocalDpi xmlns:a14="http://schemas.microsoft.com/office/drawing/2010/main"/>
              </a:ext>
            </a:extLst>
          </a:blip>
          <a:srcRect/>
          <a:stretch/>
        </p:blipFill>
        <p:spPr>
          <a:xfrm rot="946685">
            <a:off x="-419566" y="204562"/>
            <a:ext cx="1495000" cy="1196761"/>
          </a:xfrm>
          <a:prstGeom prst="rect">
            <a:avLst/>
          </a:prstGeom>
        </p:spPr>
      </p:pic>
      <p:pic>
        <p:nvPicPr>
          <p:cNvPr id="5123" name="Picture 3"/>
          <p:cNvPicPr>
            <a:picLocks noChangeAspect="1" noChangeArrowheads="1"/>
          </p:cNvPicPr>
          <p:nvPr/>
        </p:nvPicPr>
        <p:blipFill rotWithShape="1">
          <a:blip r:embed="rId16" cstate="screen">
            <a:extLst>
              <a:ext uri="{28A0092B-C50C-407E-A947-70E740481C1C}">
                <a14:useLocalDpi xmlns:a14="http://schemas.microsoft.com/office/drawing/2010/main"/>
              </a:ext>
            </a:extLst>
          </a:blip>
          <a:srcRect/>
          <a:stretch/>
        </p:blipFill>
        <p:spPr bwMode="auto">
          <a:xfrm>
            <a:off x="154363" y="1057793"/>
            <a:ext cx="2016224" cy="299380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1484947" y="513027"/>
            <a:ext cx="654666"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smtClean="0">
                <a:ln/>
                <a:solidFill>
                  <a:schemeClr val="accent3"/>
                </a:solidFill>
              </a:rPr>
              <a:t>Trigo</a:t>
            </a:r>
            <a:endParaRPr lang="es-AR" b="1" dirty="0">
              <a:ln/>
              <a:solidFill>
                <a:schemeClr val="accent3"/>
              </a:solidFill>
            </a:endParaRPr>
          </a:p>
        </p:txBody>
      </p:sp>
    </p:spTree>
    <p:extLst>
      <p:ext uri="{BB962C8B-B14F-4D97-AF65-F5344CB8AC3E}">
        <p14:creationId xmlns:p14="http://schemas.microsoft.com/office/powerpoint/2010/main" val="3903109192"/>
      </p:ext>
    </p:extLst>
  </p:cSld>
  <p:clrMapOvr>
    <a:masterClrMapping/>
  </p:clrMapOvr>
  <mc:AlternateContent xmlns:mc="http://schemas.openxmlformats.org/markup-compatibility/2006" xmlns:p14="http://schemas.microsoft.com/office/powerpoint/2010/main">
    <mc:Choice Requires="p14">
      <p:transition spd="slow" p14:dur="2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par>
                                <p:cTn id="7" presetID="9" presetClass="path" presetSubtype="0" fill="hold" grpId="0" nodeType="withEffect">
                                  <p:stCondLst>
                                    <p:cond delay="0"/>
                                  </p:stCondLst>
                                  <p:iterate type="lt">
                                    <p:tmPct val="10000"/>
                                  </p:iterate>
                                  <p:childTnLst>
                                    <p:animMotion origin="layout" path="M 0.00052 0.16055 C 0.0125 0.1343 0.0335 0.09602 0.0585 0.09602 C 0.09548 0.09602 0.12552 0.13585 0.12552 0.18555 C 0.12552 0.20192 0.12257 0.21643 0.11649 0.22939 C 0.11753 0.22939 0.00052 0.4276 0.00052 0.42946 C 0.00052 0.4276 -0.1165 0.22939 -0.11545 0.22939 C -0.12153 0.21643 -0.12448 0.20192 -0.12448 0.18555 C -0.12448 0.13585 -0.09445 0.09602 -0.05643 0.09602 C -0.03247 0.09602 -0.01146 0.1343 0.00052 0.16055 Z " pathEditMode="relative" rAng="0" ptsTypes="fffffffff">
                                      <p:cBhvr>
                                        <p:cTn id="8" dur="2000" fill="hold"/>
                                        <p:tgtEl>
                                          <p:spTgt spid="6">
                                            <p:txEl>
                                              <p:pRg st="0" end="0"/>
                                            </p:txEl>
                                          </p:spTgt>
                                        </p:tgtEl>
                                        <p:attrNameLst>
                                          <p:attrName>ppt_x</p:attrName>
                                          <p:attrName>ppt_y</p:attrName>
                                        </p:attrNameLst>
                                      </p:cBhvr>
                                      <p:rCtr x="0" y="10219"/>
                                    </p:animMotion>
                                  </p:childTnLst>
                                </p:cTn>
                              </p:par>
                            </p:childTnLst>
                          </p:cTn>
                        </p:par>
                        <p:par>
                          <p:cTn id="9" fill="hold">
                            <p:stCondLst>
                              <p:cond delay="3600"/>
                            </p:stCondLst>
                            <p:childTnLst>
                              <p:par>
                                <p:cTn id="10" presetID="10"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par>
                                <p:cTn id="13" presetID="10" presetClass="entr" presetSubtype="0" fill="hold" nodeType="with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fade">
                                      <p:cBhvr>
                                        <p:cTn id="15" dur="2000"/>
                                        <p:tgtEl>
                                          <p:spTgt spid="45"/>
                                        </p:tgtEl>
                                      </p:cBhvr>
                                    </p:animEffect>
                                  </p:childTnLst>
                                </p:cTn>
                              </p:par>
                            </p:childTnLst>
                          </p:cTn>
                        </p:par>
                        <p:par>
                          <p:cTn id="16" fill="hold">
                            <p:stCondLst>
                              <p:cond delay="56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5"/>
                                        </p:tgtEl>
                                        <p:attrNameLst>
                                          <p:attrName>ppt_y</p:attrName>
                                        </p:attrNameLst>
                                      </p:cBhvr>
                                      <p:tavLst>
                                        <p:tav tm="0">
                                          <p:val>
                                            <p:strVal val="#ppt_y"/>
                                          </p:val>
                                        </p:tav>
                                        <p:tav tm="100000">
                                          <p:val>
                                            <p:strVal val="#ppt_y"/>
                                          </p:val>
                                        </p:tav>
                                      </p:tavLst>
                                    </p:anim>
                                    <p:anim calcmode="lin" valueType="num">
                                      <p:cBhvr>
                                        <p:cTn id="2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5"/>
                                        </p:tgtEl>
                                      </p:cBhvr>
                                    </p:animEffect>
                                  </p:childTnLst>
                                </p:cTn>
                              </p:par>
                            </p:childTnLst>
                          </p:cTn>
                        </p:par>
                        <p:par>
                          <p:cTn id="24" fill="hold">
                            <p:stCondLst>
                              <p:cond delay="6300"/>
                            </p:stCondLst>
                            <p:childTnLst>
                              <p:par>
                                <p:cTn id="25" presetID="31" presetClass="entr" presetSubtype="0" fill="hold" grpId="0" nodeType="afterEffect">
                                  <p:stCondLst>
                                    <p:cond delay="0"/>
                                  </p:stCondLst>
                                  <p:iterate type="lt">
                                    <p:tmPct val="5000"/>
                                  </p:iterate>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 calcmode="lin" valueType="num">
                                      <p:cBhvr>
                                        <p:cTn id="29" dur="500" fill="hold"/>
                                        <p:tgtEl>
                                          <p:spTgt spid="36"/>
                                        </p:tgtEl>
                                        <p:attrNameLst>
                                          <p:attrName>style.rotation</p:attrName>
                                        </p:attrNameLst>
                                      </p:cBhvr>
                                      <p:tavLst>
                                        <p:tav tm="0">
                                          <p:val>
                                            <p:fltVal val="90"/>
                                          </p:val>
                                        </p:tav>
                                        <p:tav tm="100000">
                                          <p:val>
                                            <p:fltVal val="0"/>
                                          </p:val>
                                        </p:tav>
                                      </p:tavLst>
                                    </p:anim>
                                    <p:animEffect transition="in" filter="fade">
                                      <p:cBhvr>
                                        <p:cTn id="30" dur="500"/>
                                        <p:tgtEl>
                                          <p:spTgt spid="36"/>
                                        </p:tgtEl>
                                      </p:cBhvr>
                                    </p:animEffect>
                                  </p:childTnLst>
                                </p:cTn>
                              </p:par>
                              <p:par>
                                <p:cTn id="31" presetID="31" presetClass="exit" presetSubtype="0" fill="hold" grpId="1" nodeType="withEffect">
                                  <p:stCondLst>
                                    <p:cond delay="700"/>
                                  </p:stCondLst>
                                  <p:iterate type="lt">
                                    <p:tmPct val="5000"/>
                                  </p:iterate>
                                  <p:childTnLst>
                                    <p:anim calcmode="lin" valueType="num">
                                      <p:cBhvr>
                                        <p:cTn id="32" dur="500"/>
                                        <p:tgtEl>
                                          <p:spTgt spid="36"/>
                                        </p:tgtEl>
                                        <p:attrNameLst>
                                          <p:attrName>ppt_w</p:attrName>
                                        </p:attrNameLst>
                                      </p:cBhvr>
                                      <p:tavLst>
                                        <p:tav tm="0">
                                          <p:val>
                                            <p:strVal val="ppt_w"/>
                                          </p:val>
                                        </p:tav>
                                        <p:tav tm="100000">
                                          <p:val>
                                            <p:fltVal val="0"/>
                                          </p:val>
                                        </p:tav>
                                      </p:tavLst>
                                    </p:anim>
                                    <p:anim calcmode="lin" valueType="num">
                                      <p:cBhvr>
                                        <p:cTn id="33" dur="500"/>
                                        <p:tgtEl>
                                          <p:spTgt spid="36"/>
                                        </p:tgtEl>
                                        <p:attrNameLst>
                                          <p:attrName>ppt_h</p:attrName>
                                        </p:attrNameLst>
                                      </p:cBhvr>
                                      <p:tavLst>
                                        <p:tav tm="0">
                                          <p:val>
                                            <p:strVal val="ppt_h"/>
                                          </p:val>
                                        </p:tav>
                                        <p:tav tm="100000">
                                          <p:val>
                                            <p:fltVal val="0"/>
                                          </p:val>
                                        </p:tav>
                                      </p:tavLst>
                                    </p:anim>
                                    <p:anim calcmode="lin" valueType="num">
                                      <p:cBhvr>
                                        <p:cTn id="34" dur="500"/>
                                        <p:tgtEl>
                                          <p:spTgt spid="36"/>
                                        </p:tgtEl>
                                        <p:attrNameLst>
                                          <p:attrName>style.rotation</p:attrName>
                                        </p:attrNameLst>
                                      </p:cBhvr>
                                      <p:tavLst>
                                        <p:tav tm="0">
                                          <p:val>
                                            <p:fltVal val="0"/>
                                          </p:val>
                                        </p:tav>
                                        <p:tav tm="100000">
                                          <p:val>
                                            <p:fltVal val="90"/>
                                          </p:val>
                                        </p:tav>
                                      </p:tavLst>
                                    </p:anim>
                                    <p:animEffect transition="out" filter="fade">
                                      <p:cBhvr>
                                        <p:cTn id="35" dur="500"/>
                                        <p:tgtEl>
                                          <p:spTgt spid="36"/>
                                        </p:tgtEl>
                                      </p:cBhvr>
                                    </p:animEffect>
                                    <p:set>
                                      <p:cBhvr>
                                        <p:cTn id="36" dur="1" fill="hold">
                                          <p:stCondLst>
                                            <p:cond delay="499"/>
                                          </p:stCondLst>
                                        </p:cTn>
                                        <p:tgtEl>
                                          <p:spTgt spid="36"/>
                                        </p:tgtEl>
                                        <p:attrNameLst>
                                          <p:attrName>style.visibility</p:attrName>
                                        </p:attrNameLst>
                                      </p:cBhvr>
                                      <p:to>
                                        <p:strVal val="hidden"/>
                                      </p:to>
                                    </p:set>
                                  </p:childTnLst>
                                </p:cTn>
                              </p:par>
                              <p:par>
                                <p:cTn id="37" presetID="31" presetClass="entr" presetSubtype="0" fill="hold" grpId="0" nodeType="withEffect">
                                  <p:stCondLst>
                                    <p:cond delay="200"/>
                                  </p:stCondLst>
                                  <p:iterate type="lt">
                                    <p:tmPct val="5000"/>
                                  </p:iterate>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fltVal val="0"/>
                                          </p:val>
                                        </p:tav>
                                        <p:tav tm="100000">
                                          <p:val>
                                            <p:strVal val="#ppt_w"/>
                                          </p:val>
                                        </p:tav>
                                      </p:tavLst>
                                    </p:anim>
                                    <p:anim calcmode="lin" valueType="num">
                                      <p:cBhvr>
                                        <p:cTn id="40" dur="500" fill="hold"/>
                                        <p:tgtEl>
                                          <p:spTgt spid="35"/>
                                        </p:tgtEl>
                                        <p:attrNameLst>
                                          <p:attrName>ppt_h</p:attrName>
                                        </p:attrNameLst>
                                      </p:cBhvr>
                                      <p:tavLst>
                                        <p:tav tm="0">
                                          <p:val>
                                            <p:fltVal val="0"/>
                                          </p:val>
                                        </p:tav>
                                        <p:tav tm="100000">
                                          <p:val>
                                            <p:strVal val="#ppt_h"/>
                                          </p:val>
                                        </p:tav>
                                      </p:tavLst>
                                    </p:anim>
                                    <p:anim calcmode="lin" valueType="num">
                                      <p:cBhvr>
                                        <p:cTn id="41" dur="500" fill="hold"/>
                                        <p:tgtEl>
                                          <p:spTgt spid="35"/>
                                        </p:tgtEl>
                                        <p:attrNameLst>
                                          <p:attrName>style.rotation</p:attrName>
                                        </p:attrNameLst>
                                      </p:cBhvr>
                                      <p:tavLst>
                                        <p:tav tm="0">
                                          <p:val>
                                            <p:fltVal val="90"/>
                                          </p:val>
                                        </p:tav>
                                        <p:tav tm="100000">
                                          <p:val>
                                            <p:fltVal val="0"/>
                                          </p:val>
                                        </p:tav>
                                      </p:tavLst>
                                    </p:anim>
                                    <p:animEffect transition="in" filter="fade">
                                      <p:cBhvr>
                                        <p:cTn id="42" dur="500"/>
                                        <p:tgtEl>
                                          <p:spTgt spid="35"/>
                                        </p:tgtEl>
                                      </p:cBhvr>
                                    </p:animEffect>
                                  </p:childTnLst>
                                </p:cTn>
                              </p:par>
                              <p:par>
                                <p:cTn id="43" presetID="31" presetClass="exit" presetSubtype="0" fill="hold" grpId="1" nodeType="withEffect">
                                  <p:stCondLst>
                                    <p:cond delay="900"/>
                                  </p:stCondLst>
                                  <p:iterate type="lt">
                                    <p:tmPct val="5000"/>
                                  </p:iterate>
                                  <p:childTnLst>
                                    <p:anim calcmode="lin" valueType="num">
                                      <p:cBhvr>
                                        <p:cTn id="44" dur="500"/>
                                        <p:tgtEl>
                                          <p:spTgt spid="35"/>
                                        </p:tgtEl>
                                        <p:attrNameLst>
                                          <p:attrName>ppt_w</p:attrName>
                                        </p:attrNameLst>
                                      </p:cBhvr>
                                      <p:tavLst>
                                        <p:tav tm="0">
                                          <p:val>
                                            <p:strVal val="ppt_w"/>
                                          </p:val>
                                        </p:tav>
                                        <p:tav tm="100000">
                                          <p:val>
                                            <p:fltVal val="0"/>
                                          </p:val>
                                        </p:tav>
                                      </p:tavLst>
                                    </p:anim>
                                    <p:anim calcmode="lin" valueType="num">
                                      <p:cBhvr>
                                        <p:cTn id="45" dur="500"/>
                                        <p:tgtEl>
                                          <p:spTgt spid="35"/>
                                        </p:tgtEl>
                                        <p:attrNameLst>
                                          <p:attrName>ppt_h</p:attrName>
                                        </p:attrNameLst>
                                      </p:cBhvr>
                                      <p:tavLst>
                                        <p:tav tm="0">
                                          <p:val>
                                            <p:strVal val="ppt_h"/>
                                          </p:val>
                                        </p:tav>
                                        <p:tav tm="100000">
                                          <p:val>
                                            <p:fltVal val="0"/>
                                          </p:val>
                                        </p:tav>
                                      </p:tavLst>
                                    </p:anim>
                                    <p:anim calcmode="lin" valueType="num">
                                      <p:cBhvr>
                                        <p:cTn id="46" dur="500"/>
                                        <p:tgtEl>
                                          <p:spTgt spid="35"/>
                                        </p:tgtEl>
                                        <p:attrNameLst>
                                          <p:attrName>style.rotation</p:attrName>
                                        </p:attrNameLst>
                                      </p:cBhvr>
                                      <p:tavLst>
                                        <p:tav tm="0">
                                          <p:val>
                                            <p:fltVal val="0"/>
                                          </p:val>
                                        </p:tav>
                                        <p:tav tm="100000">
                                          <p:val>
                                            <p:fltVal val="90"/>
                                          </p:val>
                                        </p:tav>
                                      </p:tavLst>
                                    </p:anim>
                                    <p:animEffect transition="out" filter="fade">
                                      <p:cBhvr>
                                        <p:cTn id="47" dur="500"/>
                                        <p:tgtEl>
                                          <p:spTgt spid="35"/>
                                        </p:tgtEl>
                                      </p:cBhvr>
                                    </p:animEffect>
                                    <p:set>
                                      <p:cBhvr>
                                        <p:cTn id="48" dur="1" fill="hold">
                                          <p:stCondLst>
                                            <p:cond delay="499"/>
                                          </p:stCondLst>
                                        </p:cTn>
                                        <p:tgtEl>
                                          <p:spTgt spid="35"/>
                                        </p:tgtEl>
                                        <p:attrNameLst>
                                          <p:attrName>style.visibility</p:attrName>
                                        </p:attrNameLst>
                                      </p:cBhvr>
                                      <p:to>
                                        <p:strVal val="hidden"/>
                                      </p:to>
                                    </p:set>
                                  </p:childTnLst>
                                </p:cTn>
                              </p:par>
                              <p:par>
                                <p:cTn id="49" presetID="31" presetClass="entr" presetSubtype="0" fill="hold" grpId="0" nodeType="withEffect">
                                  <p:stCondLst>
                                    <p:cond delay="400"/>
                                  </p:stCondLst>
                                  <p:iterate type="lt">
                                    <p:tmPct val="5000"/>
                                  </p:iterate>
                                  <p:childTnLst>
                                    <p:set>
                                      <p:cBhvr>
                                        <p:cTn id="50" dur="1" fill="hold">
                                          <p:stCondLst>
                                            <p:cond delay="0"/>
                                          </p:stCondLst>
                                        </p:cTn>
                                        <p:tgtEl>
                                          <p:spTgt spid="39"/>
                                        </p:tgtEl>
                                        <p:attrNameLst>
                                          <p:attrName>style.visibility</p:attrName>
                                        </p:attrNameLst>
                                      </p:cBhvr>
                                      <p:to>
                                        <p:strVal val="visible"/>
                                      </p:to>
                                    </p:set>
                                    <p:anim calcmode="lin" valueType="num">
                                      <p:cBhvr>
                                        <p:cTn id="51" dur="500" fill="hold"/>
                                        <p:tgtEl>
                                          <p:spTgt spid="39"/>
                                        </p:tgtEl>
                                        <p:attrNameLst>
                                          <p:attrName>ppt_w</p:attrName>
                                        </p:attrNameLst>
                                      </p:cBhvr>
                                      <p:tavLst>
                                        <p:tav tm="0">
                                          <p:val>
                                            <p:fltVal val="0"/>
                                          </p:val>
                                        </p:tav>
                                        <p:tav tm="100000">
                                          <p:val>
                                            <p:strVal val="#ppt_w"/>
                                          </p:val>
                                        </p:tav>
                                      </p:tavLst>
                                    </p:anim>
                                    <p:anim calcmode="lin" valueType="num">
                                      <p:cBhvr>
                                        <p:cTn id="52" dur="500" fill="hold"/>
                                        <p:tgtEl>
                                          <p:spTgt spid="39"/>
                                        </p:tgtEl>
                                        <p:attrNameLst>
                                          <p:attrName>ppt_h</p:attrName>
                                        </p:attrNameLst>
                                      </p:cBhvr>
                                      <p:tavLst>
                                        <p:tav tm="0">
                                          <p:val>
                                            <p:fltVal val="0"/>
                                          </p:val>
                                        </p:tav>
                                        <p:tav tm="100000">
                                          <p:val>
                                            <p:strVal val="#ppt_h"/>
                                          </p:val>
                                        </p:tav>
                                      </p:tavLst>
                                    </p:anim>
                                    <p:anim calcmode="lin" valueType="num">
                                      <p:cBhvr>
                                        <p:cTn id="53" dur="500" fill="hold"/>
                                        <p:tgtEl>
                                          <p:spTgt spid="39"/>
                                        </p:tgtEl>
                                        <p:attrNameLst>
                                          <p:attrName>style.rotation</p:attrName>
                                        </p:attrNameLst>
                                      </p:cBhvr>
                                      <p:tavLst>
                                        <p:tav tm="0">
                                          <p:val>
                                            <p:fltVal val="90"/>
                                          </p:val>
                                        </p:tav>
                                        <p:tav tm="100000">
                                          <p:val>
                                            <p:fltVal val="0"/>
                                          </p:val>
                                        </p:tav>
                                      </p:tavLst>
                                    </p:anim>
                                    <p:animEffect transition="in" filter="fade">
                                      <p:cBhvr>
                                        <p:cTn id="54" dur="500"/>
                                        <p:tgtEl>
                                          <p:spTgt spid="39"/>
                                        </p:tgtEl>
                                      </p:cBhvr>
                                    </p:animEffect>
                                  </p:childTnLst>
                                </p:cTn>
                              </p:par>
                              <p:par>
                                <p:cTn id="55" presetID="31" presetClass="exit" presetSubtype="0" fill="hold" grpId="1" nodeType="withEffect">
                                  <p:stCondLst>
                                    <p:cond delay="1100"/>
                                  </p:stCondLst>
                                  <p:iterate type="lt">
                                    <p:tmPct val="5000"/>
                                  </p:iterate>
                                  <p:childTnLst>
                                    <p:anim calcmode="lin" valueType="num">
                                      <p:cBhvr>
                                        <p:cTn id="56" dur="500"/>
                                        <p:tgtEl>
                                          <p:spTgt spid="39"/>
                                        </p:tgtEl>
                                        <p:attrNameLst>
                                          <p:attrName>ppt_w</p:attrName>
                                        </p:attrNameLst>
                                      </p:cBhvr>
                                      <p:tavLst>
                                        <p:tav tm="0">
                                          <p:val>
                                            <p:strVal val="ppt_w"/>
                                          </p:val>
                                        </p:tav>
                                        <p:tav tm="100000">
                                          <p:val>
                                            <p:fltVal val="0"/>
                                          </p:val>
                                        </p:tav>
                                      </p:tavLst>
                                    </p:anim>
                                    <p:anim calcmode="lin" valueType="num">
                                      <p:cBhvr>
                                        <p:cTn id="57" dur="500"/>
                                        <p:tgtEl>
                                          <p:spTgt spid="39"/>
                                        </p:tgtEl>
                                        <p:attrNameLst>
                                          <p:attrName>ppt_h</p:attrName>
                                        </p:attrNameLst>
                                      </p:cBhvr>
                                      <p:tavLst>
                                        <p:tav tm="0">
                                          <p:val>
                                            <p:strVal val="ppt_h"/>
                                          </p:val>
                                        </p:tav>
                                        <p:tav tm="100000">
                                          <p:val>
                                            <p:fltVal val="0"/>
                                          </p:val>
                                        </p:tav>
                                      </p:tavLst>
                                    </p:anim>
                                    <p:anim calcmode="lin" valueType="num">
                                      <p:cBhvr>
                                        <p:cTn id="58" dur="500"/>
                                        <p:tgtEl>
                                          <p:spTgt spid="39"/>
                                        </p:tgtEl>
                                        <p:attrNameLst>
                                          <p:attrName>style.rotation</p:attrName>
                                        </p:attrNameLst>
                                      </p:cBhvr>
                                      <p:tavLst>
                                        <p:tav tm="0">
                                          <p:val>
                                            <p:fltVal val="0"/>
                                          </p:val>
                                        </p:tav>
                                        <p:tav tm="100000">
                                          <p:val>
                                            <p:fltVal val="90"/>
                                          </p:val>
                                        </p:tav>
                                      </p:tavLst>
                                    </p:anim>
                                    <p:animEffect transition="out" filter="fade">
                                      <p:cBhvr>
                                        <p:cTn id="59" dur="500"/>
                                        <p:tgtEl>
                                          <p:spTgt spid="39"/>
                                        </p:tgtEl>
                                      </p:cBhvr>
                                    </p:animEffect>
                                    <p:set>
                                      <p:cBhvr>
                                        <p:cTn id="60" dur="1" fill="hold">
                                          <p:stCondLst>
                                            <p:cond delay="499"/>
                                          </p:stCondLst>
                                        </p:cTn>
                                        <p:tgtEl>
                                          <p:spTgt spid="39"/>
                                        </p:tgtEl>
                                        <p:attrNameLst>
                                          <p:attrName>style.visibility</p:attrName>
                                        </p:attrNameLst>
                                      </p:cBhvr>
                                      <p:to>
                                        <p:strVal val="hidden"/>
                                      </p:to>
                                    </p:set>
                                  </p:childTnLst>
                                </p:cTn>
                              </p:par>
                              <p:par>
                                <p:cTn id="61" presetID="31" presetClass="entr" presetSubtype="0" fill="hold" grpId="0" nodeType="withEffect">
                                  <p:stCondLst>
                                    <p:cond delay="600"/>
                                  </p:stCondLst>
                                  <p:iterate type="lt">
                                    <p:tmPct val="5000"/>
                                  </p:iterate>
                                  <p:childTnLst>
                                    <p:set>
                                      <p:cBhvr>
                                        <p:cTn id="62" dur="1" fill="hold">
                                          <p:stCondLst>
                                            <p:cond delay="0"/>
                                          </p:stCondLst>
                                        </p:cTn>
                                        <p:tgtEl>
                                          <p:spTgt spid="38"/>
                                        </p:tgtEl>
                                        <p:attrNameLst>
                                          <p:attrName>style.visibility</p:attrName>
                                        </p:attrNameLst>
                                      </p:cBhvr>
                                      <p:to>
                                        <p:strVal val="visible"/>
                                      </p:to>
                                    </p:set>
                                    <p:anim calcmode="lin" valueType="num">
                                      <p:cBhvr>
                                        <p:cTn id="63" dur="500" fill="hold"/>
                                        <p:tgtEl>
                                          <p:spTgt spid="38"/>
                                        </p:tgtEl>
                                        <p:attrNameLst>
                                          <p:attrName>ppt_w</p:attrName>
                                        </p:attrNameLst>
                                      </p:cBhvr>
                                      <p:tavLst>
                                        <p:tav tm="0">
                                          <p:val>
                                            <p:fltVal val="0"/>
                                          </p:val>
                                        </p:tav>
                                        <p:tav tm="100000">
                                          <p:val>
                                            <p:strVal val="#ppt_w"/>
                                          </p:val>
                                        </p:tav>
                                      </p:tavLst>
                                    </p:anim>
                                    <p:anim calcmode="lin" valueType="num">
                                      <p:cBhvr>
                                        <p:cTn id="64" dur="500" fill="hold"/>
                                        <p:tgtEl>
                                          <p:spTgt spid="38"/>
                                        </p:tgtEl>
                                        <p:attrNameLst>
                                          <p:attrName>ppt_h</p:attrName>
                                        </p:attrNameLst>
                                      </p:cBhvr>
                                      <p:tavLst>
                                        <p:tav tm="0">
                                          <p:val>
                                            <p:fltVal val="0"/>
                                          </p:val>
                                        </p:tav>
                                        <p:tav tm="100000">
                                          <p:val>
                                            <p:strVal val="#ppt_h"/>
                                          </p:val>
                                        </p:tav>
                                      </p:tavLst>
                                    </p:anim>
                                    <p:anim calcmode="lin" valueType="num">
                                      <p:cBhvr>
                                        <p:cTn id="65" dur="500" fill="hold"/>
                                        <p:tgtEl>
                                          <p:spTgt spid="38"/>
                                        </p:tgtEl>
                                        <p:attrNameLst>
                                          <p:attrName>style.rotation</p:attrName>
                                        </p:attrNameLst>
                                      </p:cBhvr>
                                      <p:tavLst>
                                        <p:tav tm="0">
                                          <p:val>
                                            <p:fltVal val="90"/>
                                          </p:val>
                                        </p:tav>
                                        <p:tav tm="100000">
                                          <p:val>
                                            <p:fltVal val="0"/>
                                          </p:val>
                                        </p:tav>
                                      </p:tavLst>
                                    </p:anim>
                                    <p:animEffect transition="in" filter="fade">
                                      <p:cBhvr>
                                        <p:cTn id="66" dur="500"/>
                                        <p:tgtEl>
                                          <p:spTgt spid="38"/>
                                        </p:tgtEl>
                                      </p:cBhvr>
                                    </p:animEffect>
                                  </p:childTnLst>
                                </p:cTn>
                              </p:par>
                              <p:par>
                                <p:cTn id="67" presetID="31" presetClass="exit" presetSubtype="0" fill="hold" grpId="1" nodeType="withEffect">
                                  <p:stCondLst>
                                    <p:cond delay="1300"/>
                                  </p:stCondLst>
                                  <p:iterate type="lt">
                                    <p:tmPct val="5000"/>
                                  </p:iterate>
                                  <p:childTnLst>
                                    <p:anim calcmode="lin" valueType="num">
                                      <p:cBhvr>
                                        <p:cTn id="68" dur="500"/>
                                        <p:tgtEl>
                                          <p:spTgt spid="38"/>
                                        </p:tgtEl>
                                        <p:attrNameLst>
                                          <p:attrName>ppt_w</p:attrName>
                                        </p:attrNameLst>
                                      </p:cBhvr>
                                      <p:tavLst>
                                        <p:tav tm="0">
                                          <p:val>
                                            <p:strVal val="ppt_w"/>
                                          </p:val>
                                        </p:tav>
                                        <p:tav tm="100000">
                                          <p:val>
                                            <p:fltVal val="0"/>
                                          </p:val>
                                        </p:tav>
                                      </p:tavLst>
                                    </p:anim>
                                    <p:anim calcmode="lin" valueType="num">
                                      <p:cBhvr>
                                        <p:cTn id="69" dur="500"/>
                                        <p:tgtEl>
                                          <p:spTgt spid="38"/>
                                        </p:tgtEl>
                                        <p:attrNameLst>
                                          <p:attrName>ppt_h</p:attrName>
                                        </p:attrNameLst>
                                      </p:cBhvr>
                                      <p:tavLst>
                                        <p:tav tm="0">
                                          <p:val>
                                            <p:strVal val="ppt_h"/>
                                          </p:val>
                                        </p:tav>
                                        <p:tav tm="100000">
                                          <p:val>
                                            <p:fltVal val="0"/>
                                          </p:val>
                                        </p:tav>
                                      </p:tavLst>
                                    </p:anim>
                                    <p:anim calcmode="lin" valueType="num">
                                      <p:cBhvr>
                                        <p:cTn id="70" dur="500"/>
                                        <p:tgtEl>
                                          <p:spTgt spid="38"/>
                                        </p:tgtEl>
                                        <p:attrNameLst>
                                          <p:attrName>style.rotation</p:attrName>
                                        </p:attrNameLst>
                                      </p:cBhvr>
                                      <p:tavLst>
                                        <p:tav tm="0">
                                          <p:val>
                                            <p:fltVal val="0"/>
                                          </p:val>
                                        </p:tav>
                                        <p:tav tm="100000">
                                          <p:val>
                                            <p:fltVal val="90"/>
                                          </p:val>
                                        </p:tav>
                                      </p:tavLst>
                                    </p:anim>
                                    <p:animEffect transition="out" filter="fade">
                                      <p:cBhvr>
                                        <p:cTn id="71" dur="500"/>
                                        <p:tgtEl>
                                          <p:spTgt spid="38"/>
                                        </p:tgtEl>
                                      </p:cBhvr>
                                    </p:animEffect>
                                    <p:set>
                                      <p:cBhvr>
                                        <p:cTn id="72" dur="1" fill="hold">
                                          <p:stCondLst>
                                            <p:cond delay="499"/>
                                          </p:stCondLst>
                                        </p:cTn>
                                        <p:tgtEl>
                                          <p:spTgt spid="38"/>
                                        </p:tgtEl>
                                        <p:attrNameLst>
                                          <p:attrName>style.visibility</p:attrName>
                                        </p:attrNameLst>
                                      </p:cBhvr>
                                      <p:to>
                                        <p:strVal val="hidden"/>
                                      </p:to>
                                    </p:set>
                                  </p:childTnLst>
                                </p:cTn>
                              </p:par>
                              <p:par>
                                <p:cTn id="73" presetID="31" presetClass="entr" presetSubtype="0" fill="hold" grpId="0" nodeType="withEffect">
                                  <p:stCondLst>
                                    <p:cond delay="800"/>
                                  </p:stCondLst>
                                  <p:iterate type="lt">
                                    <p:tmPct val="5000"/>
                                  </p:iterate>
                                  <p:childTnLst>
                                    <p:set>
                                      <p:cBhvr>
                                        <p:cTn id="74" dur="1" fill="hold">
                                          <p:stCondLst>
                                            <p:cond delay="0"/>
                                          </p:stCondLst>
                                        </p:cTn>
                                        <p:tgtEl>
                                          <p:spTgt spid="37"/>
                                        </p:tgtEl>
                                        <p:attrNameLst>
                                          <p:attrName>style.visibility</p:attrName>
                                        </p:attrNameLst>
                                      </p:cBhvr>
                                      <p:to>
                                        <p:strVal val="visible"/>
                                      </p:to>
                                    </p:set>
                                    <p:anim calcmode="lin" valueType="num">
                                      <p:cBhvr>
                                        <p:cTn id="75" dur="500" fill="hold"/>
                                        <p:tgtEl>
                                          <p:spTgt spid="37"/>
                                        </p:tgtEl>
                                        <p:attrNameLst>
                                          <p:attrName>ppt_w</p:attrName>
                                        </p:attrNameLst>
                                      </p:cBhvr>
                                      <p:tavLst>
                                        <p:tav tm="0">
                                          <p:val>
                                            <p:fltVal val="0"/>
                                          </p:val>
                                        </p:tav>
                                        <p:tav tm="100000">
                                          <p:val>
                                            <p:strVal val="#ppt_w"/>
                                          </p:val>
                                        </p:tav>
                                      </p:tavLst>
                                    </p:anim>
                                    <p:anim calcmode="lin" valueType="num">
                                      <p:cBhvr>
                                        <p:cTn id="76" dur="500" fill="hold"/>
                                        <p:tgtEl>
                                          <p:spTgt spid="37"/>
                                        </p:tgtEl>
                                        <p:attrNameLst>
                                          <p:attrName>ppt_h</p:attrName>
                                        </p:attrNameLst>
                                      </p:cBhvr>
                                      <p:tavLst>
                                        <p:tav tm="0">
                                          <p:val>
                                            <p:fltVal val="0"/>
                                          </p:val>
                                        </p:tav>
                                        <p:tav tm="100000">
                                          <p:val>
                                            <p:strVal val="#ppt_h"/>
                                          </p:val>
                                        </p:tav>
                                      </p:tavLst>
                                    </p:anim>
                                    <p:anim calcmode="lin" valueType="num">
                                      <p:cBhvr>
                                        <p:cTn id="77" dur="500" fill="hold"/>
                                        <p:tgtEl>
                                          <p:spTgt spid="37"/>
                                        </p:tgtEl>
                                        <p:attrNameLst>
                                          <p:attrName>style.rotation</p:attrName>
                                        </p:attrNameLst>
                                      </p:cBhvr>
                                      <p:tavLst>
                                        <p:tav tm="0">
                                          <p:val>
                                            <p:fltVal val="90"/>
                                          </p:val>
                                        </p:tav>
                                        <p:tav tm="100000">
                                          <p:val>
                                            <p:fltVal val="0"/>
                                          </p:val>
                                        </p:tav>
                                      </p:tavLst>
                                    </p:anim>
                                    <p:animEffect transition="in" filter="fade">
                                      <p:cBhvr>
                                        <p:cTn id="78" dur="500"/>
                                        <p:tgtEl>
                                          <p:spTgt spid="37"/>
                                        </p:tgtEl>
                                      </p:cBhvr>
                                    </p:animEffect>
                                  </p:childTnLst>
                                </p:cTn>
                              </p:par>
                              <p:par>
                                <p:cTn id="79" presetID="31" presetClass="exit" presetSubtype="0" fill="hold" grpId="1" nodeType="withEffect">
                                  <p:stCondLst>
                                    <p:cond delay="1500"/>
                                  </p:stCondLst>
                                  <p:iterate type="lt">
                                    <p:tmPct val="5000"/>
                                  </p:iterate>
                                  <p:childTnLst>
                                    <p:anim calcmode="lin" valueType="num">
                                      <p:cBhvr>
                                        <p:cTn id="80" dur="500"/>
                                        <p:tgtEl>
                                          <p:spTgt spid="37"/>
                                        </p:tgtEl>
                                        <p:attrNameLst>
                                          <p:attrName>ppt_w</p:attrName>
                                        </p:attrNameLst>
                                      </p:cBhvr>
                                      <p:tavLst>
                                        <p:tav tm="0">
                                          <p:val>
                                            <p:strVal val="ppt_w"/>
                                          </p:val>
                                        </p:tav>
                                        <p:tav tm="100000">
                                          <p:val>
                                            <p:fltVal val="0"/>
                                          </p:val>
                                        </p:tav>
                                      </p:tavLst>
                                    </p:anim>
                                    <p:anim calcmode="lin" valueType="num">
                                      <p:cBhvr>
                                        <p:cTn id="81" dur="500"/>
                                        <p:tgtEl>
                                          <p:spTgt spid="37"/>
                                        </p:tgtEl>
                                        <p:attrNameLst>
                                          <p:attrName>ppt_h</p:attrName>
                                        </p:attrNameLst>
                                      </p:cBhvr>
                                      <p:tavLst>
                                        <p:tav tm="0">
                                          <p:val>
                                            <p:strVal val="ppt_h"/>
                                          </p:val>
                                        </p:tav>
                                        <p:tav tm="100000">
                                          <p:val>
                                            <p:fltVal val="0"/>
                                          </p:val>
                                        </p:tav>
                                      </p:tavLst>
                                    </p:anim>
                                    <p:anim calcmode="lin" valueType="num">
                                      <p:cBhvr>
                                        <p:cTn id="82" dur="500"/>
                                        <p:tgtEl>
                                          <p:spTgt spid="37"/>
                                        </p:tgtEl>
                                        <p:attrNameLst>
                                          <p:attrName>style.rotation</p:attrName>
                                        </p:attrNameLst>
                                      </p:cBhvr>
                                      <p:tavLst>
                                        <p:tav tm="0">
                                          <p:val>
                                            <p:fltVal val="0"/>
                                          </p:val>
                                        </p:tav>
                                        <p:tav tm="100000">
                                          <p:val>
                                            <p:fltVal val="90"/>
                                          </p:val>
                                        </p:tav>
                                      </p:tavLst>
                                    </p:anim>
                                    <p:animEffect transition="out" filter="fade">
                                      <p:cBhvr>
                                        <p:cTn id="83" dur="500"/>
                                        <p:tgtEl>
                                          <p:spTgt spid="37"/>
                                        </p:tgtEl>
                                      </p:cBhvr>
                                    </p:animEffect>
                                    <p:set>
                                      <p:cBhvr>
                                        <p:cTn id="84" dur="1" fill="hold">
                                          <p:stCondLst>
                                            <p:cond delay="499"/>
                                          </p:stCondLst>
                                        </p:cTn>
                                        <p:tgtEl>
                                          <p:spTgt spid="37"/>
                                        </p:tgtEl>
                                        <p:attrNameLst>
                                          <p:attrName>style.visibility</p:attrName>
                                        </p:attrNameLst>
                                      </p:cBhvr>
                                      <p:to>
                                        <p:strVal val="hidden"/>
                                      </p:to>
                                    </p:set>
                                  </p:childTnLst>
                                </p:cTn>
                              </p:par>
                            </p:childTnLst>
                          </p:cTn>
                        </p:par>
                        <p:par>
                          <p:cTn id="85" fill="hold">
                            <p:stCondLst>
                              <p:cond delay="8300"/>
                            </p:stCondLst>
                            <p:childTnLst>
                              <p:par>
                                <p:cTn id="86" presetID="42" presetClass="entr" presetSubtype="0" fill="hold" nodeType="afterEffect">
                                  <p:stCondLst>
                                    <p:cond delay="0"/>
                                  </p:stCondLst>
                                  <p:childTnLst>
                                    <p:set>
                                      <p:cBhvr>
                                        <p:cTn id="87" dur="1" fill="hold">
                                          <p:stCondLst>
                                            <p:cond delay="0"/>
                                          </p:stCondLst>
                                        </p:cTn>
                                        <p:tgtEl>
                                          <p:spTgt spid="4098"/>
                                        </p:tgtEl>
                                        <p:attrNameLst>
                                          <p:attrName>style.visibility</p:attrName>
                                        </p:attrNameLst>
                                      </p:cBhvr>
                                      <p:to>
                                        <p:strVal val="visible"/>
                                      </p:to>
                                    </p:set>
                                    <p:animEffect transition="in" filter="fade">
                                      <p:cBhvr>
                                        <p:cTn id="88" dur="1000"/>
                                        <p:tgtEl>
                                          <p:spTgt spid="4098"/>
                                        </p:tgtEl>
                                      </p:cBhvr>
                                    </p:animEffect>
                                    <p:anim calcmode="lin" valueType="num">
                                      <p:cBhvr>
                                        <p:cTn id="89" dur="1000" fill="hold"/>
                                        <p:tgtEl>
                                          <p:spTgt spid="4098"/>
                                        </p:tgtEl>
                                        <p:attrNameLst>
                                          <p:attrName>ppt_x</p:attrName>
                                        </p:attrNameLst>
                                      </p:cBhvr>
                                      <p:tavLst>
                                        <p:tav tm="0">
                                          <p:val>
                                            <p:strVal val="#ppt_x"/>
                                          </p:val>
                                        </p:tav>
                                        <p:tav tm="100000">
                                          <p:val>
                                            <p:strVal val="#ppt_x"/>
                                          </p:val>
                                        </p:tav>
                                      </p:tavLst>
                                    </p:anim>
                                    <p:anim calcmode="lin" valueType="num">
                                      <p:cBhvr>
                                        <p:cTn id="90" dur="1000" fill="hold"/>
                                        <p:tgtEl>
                                          <p:spTgt spid="4098"/>
                                        </p:tgtEl>
                                        <p:attrNameLst>
                                          <p:attrName>ppt_y</p:attrName>
                                        </p:attrNameLst>
                                      </p:cBhvr>
                                      <p:tavLst>
                                        <p:tav tm="0">
                                          <p:val>
                                            <p:strVal val="#ppt_y+.1"/>
                                          </p:val>
                                        </p:tav>
                                        <p:tav tm="100000">
                                          <p:val>
                                            <p:strVal val="#ppt_y"/>
                                          </p:val>
                                        </p:tav>
                                      </p:tavLst>
                                    </p:anim>
                                  </p:childTnLst>
                                </p:cTn>
                              </p:par>
                            </p:childTnLst>
                          </p:cTn>
                        </p:par>
                        <p:par>
                          <p:cTn id="91" fill="hold">
                            <p:stCondLst>
                              <p:cond delay="9300"/>
                            </p:stCondLst>
                            <p:childTnLst>
                              <p:par>
                                <p:cTn id="92" presetID="26" presetClass="entr" presetSubtype="0" fill="hold" grpId="0" nodeType="afterEffect">
                                  <p:stCondLst>
                                    <p:cond delay="0"/>
                                  </p:stCondLst>
                                  <p:iterate type="lt">
                                    <p:tmPct val="10000"/>
                                  </p:iterate>
                                  <p:childTnLst>
                                    <p:set>
                                      <p:cBhvr>
                                        <p:cTn id="93" dur="1" fill="hold">
                                          <p:stCondLst>
                                            <p:cond delay="0"/>
                                          </p:stCondLst>
                                        </p:cTn>
                                        <p:tgtEl>
                                          <p:spTgt spid="10"/>
                                        </p:tgtEl>
                                        <p:attrNameLst>
                                          <p:attrName>style.visibility</p:attrName>
                                        </p:attrNameLst>
                                      </p:cBhvr>
                                      <p:to>
                                        <p:strVal val="visible"/>
                                      </p:to>
                                    </p:set>
                                    <p:animEffect transition="in" filter="wipe(down)">
                                      <p:cBhvr>
                                        <p:cTn id="94" dur="290">
                                          <p:stCondLst>
                                            <p:cond delay="0"/>
                                          </p:stCondLst>
                                        </p:cTn>
                                        <p:tgtEl>
                                          <p:spTgt spid="10"/>
                                        </p:tgtEl>
                                      </p:cBhvr>
                                    </p:animEffect>
                                    <p:anim calcmode="lin" valueType="num">
                                      <p:cBhvr>
                                        <p:cTn id="95"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6"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97"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98"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99"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100" dur="13">
                                          <p:stCondLst>
                                            <p:cond delay="325"/>
                                          </p:stCondLst>
                                        </p:cTn>
                                        <p:tgtEl>
                                          <p:spTgt spid="10"/>
                                        </p:tgtEl>
                                      </p:cBhvr>
                                      <p:to x="100000" y="60000"/>
                                    </p:animScale>
                                    <p:animScale>
                                      <p:cBhvr>
                                        <p:cTn id="101" dur="83" decel="50000">
                                          <p:stCondLst>
                                            <p:cond delay="338"/>
                                          </p:stCondLst>
                                        </p:cTn>
                                        <p:tgtEl>
                                          <p:spTgt spid="10"/>
                                        </p:tgtEl>
                                      </p:cBhvr>
                                      <p:to x="100000" y="100000"/>
                                    </p:animScale>
                                    <p:animScale>
                                      <p:cBhvr>
                                        <p:cTn id="102" dur="13">
                                          <p:stCondLst>
                                            <p:cond delay="656"/>
                                          </p:stCondLst>
                                        </p:cTn>
                                        <p:tgtEl>
                                          <p:spTgt spid="10"/>
                                        </p:tgtEl>
                                      </p:cBhvr>
                                      <p:to x="100000" y="80000"/>
                                    </p:animScale>
                                    <p:animScale>
                                      <p:cBhvr>
                                        <p:cTn id="103" dur="83" decel="50000">
                                          <p:stCondLst>
                                            <p:cond delay="669"/>
                                          </p:stCondLst>
                                        </p:cTn>
                                        <p:tgtEl>
                                          <p:spTgt spid="10"/>
                                        </p:tgtEl>
                                      </p:cBhvr>
                                      <p:to x="100000" y="100000"/>
                                    </p:animScale>
                                    <p:animScale>
                                      <p:cBhvr>
                                        <p:cTn id="104" dur="13">
                                          <p:stCondLst>
                                            <p:cond delay="821"/>
                                          </p:stCondLst>
                                        </p:cTn>
                                        <p:tgtEl>
                                          <p:spTgt spid="10"/>
                                        </p:tgtEl>
                                      </p:cBhvr>
                                      <p:to x="100000" y="90000"/>
                                    </p:animScale>
                                    <p:animScale>
                                      <p:cBhvr>
                                        <p:cTn id="105" dur="83" decel="50000">
                                          <p:stCondLst>
                                            <p:cond delay="834"/>
                                          </p:stCondLst>
                                        </p:cTn>
                                        <p:tgtEl>
                                          <p:spTgt spid="10"/>
                                        </p:tgtEl>
                                      </p:cBhvr>
                                      <p:to x="100000" y="100000"/>
                                    </p:animScale>
                                    <p:animScale>
                                      <p:cBhvr>
                                        <p:cTn id="106" dur="13">
                                          <p:stCondLst>
                                            <p:cond delay="904"/>
                                          </p:stCondLst>
                                        </p:cTn>
                                        <p:tgtEl>
                                          <p:spTgt spid="10"/>
                                        </p:tgtEl>
                                      </p:cBhvr>
                                      <p:to x="100000" y="95000"/>
                                    </p:animScale>
                                    <p:animScale>
                                      <p:cBhvr>
                                        <p:cTn id="107" dur="83" decel="50000">
                                          <p:stCondLst>
                                            <p:cond delay="917"/>
                                          </p:stCondLst>
                                        </p:cTn>
                                        <p:tgtEl>
                                          <p:spTgt spid="10"/>
                                        </p:tgtEl>
                                      </p:cBhvr>
                                      <p:to x="100000" y="100000"/>
                                    </p:animScale>
                                  </p:childTnLst>
                                </p:cTn>
                              </p:par>
                            </p:childTnLst>
                          </p:cTn>
                        </p:par>
                        <p:par>
                          <p:cTn id="108" fill="hold">
                            <p:stCondLst>
                              <p:cond delay="12100"/>
                            </p:stCondLst>
                            <p:childTnLst>
                              <p:par>
                                <p:cTn id="109" presetID="26" presetClass="entr" presetSubtype="0" fill="hold" grpId="0" nodeType="afterEffect">
                                  <p:stCondLst>
                                    <p:cond delay="0"/>
                                  </p:stCondLst>
                                  <p:iterate type="lt">
                                    <p:tmPct val="10000"/>
                                  </p:iterate>
                                  <p:childTnLst>
                                    <p:set>
                                      <p:cBhvr>
                                        <p:cTn id="110" dur="1" fill="hold">
                                          <p:stCondLst>
                                            <p:cond delay="0"/>
                                          </p:stCondLst>
                                        </p:cTn>
                                        <p:tgtEl>
                                          <p:spTgt spid="34"/>
                                        </p:tgtEl>
                                        <p:attrNameLst>
                                          <p:attrName>style.visibility</p:attrName>
                                        </p:attrNameLst>
                                      </p:cBhvr>
                                      <p:to>
                                        <p:strVal val="visible"/>
                                      </p:to>
                                    </p:set>
                                    <p:animEffect transition="in" filter="wipe(down)">
                                      <p:cBhvr>
                                        <p:cTn id="111" dur="290">
                                          <p:stCondLst>
                                            <p:cond delay="0"/>
                                          </p:stCondLst>
                                        </p:cTn>
                                        <p:tgtEl>
                                          <p:spTgt spid="34"/>
                                        </p:tgtEl>
                                      </p:cBhvr>
                                    </p:animEffect>
                                    <p:anim calcmode="lin" valueType="num">
                                      <p:cBhvr>
                                        <p:cTn id="112" dur="911"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113" dur="332"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114" dur="332" tmFilter="0, 0; 0.125,0.2665; 0.25,0.4; 0.375,0.465; 0.5,0.5;  0.625,0.535; 0.75,0.6; 0.875,0.7335; 1,1">
                                          <p:stCondLst>
                                            <p:cond delay="332"/>
                                          </p:stCondLst>
                                        </p:cTn>
                                        <p:tgtEl>
                                          <p:spTgt spid="34"/>
                                        </p:tgtEl>
                                        <p:attrNameLst>
                                          <p:attrName>ppt_y</p:attrName>
                                        </p:attrNameLst>
                                      </p:cBhvr>
                                      <p:tavLst>
                                        <p:tav tm="0" fmla="#ppt_y-sin(pi*$)/9">
                                          <p:val>
                                            <p:fltVal val="0"/>
                                          </p:val>
                                        </p:tav>
                                        <p:tav tm="100000">
                                          <p:val>
                                            <p:fltVal val="1"/>
                                          </p:val>
                                        </p:tav>
                                      </p:tavLst>
                                    </p:anim>
                                    <p:anim calcmode="lin" valueType="num">
                                      <p:cBhvr>
                                        <p:cTn id="115" dur="166" tmFilter="0, 0; 0.125,0.2665; 0.25,0.4; 0.375,0.465; 0.5,0.5;  0.625,0.535; 0.75,0.6; 0.875,0.7335; 1,1">
                                          <p:stCondLst>
                                            <p:cond delay="662"/>
                                          </p:stCondLst>
                                        </p:cTn>
                                        <p:tgtEl>
                                          <p:spTgt spid="34"/>
                                        </p:tgtEl>
                                        <p:attrNameLst>
                                          <p:attrName>ppt_y</p:attrName>
                                        </p:attrNameLst>
                                      </p:cBhvr>
                                      <p:tavLst>
                                        <p:tav tm="0" fmla="#ppt_y-sin(pi*$)/27">
                                          <p:val>
                                            <p:fltVal val="0"/>
                                          </p:val>
                                        </p:tav>
                                        <p:tav tm="100000">
                                          <p:val>
                                            <p:fltVal val="1"/>
                                          </p:val>
                                        </p:tav>
                                      </p:tavLst>
                                    </p:anim>
                                    <p:anim calcmode="lin" valueType="num">
                                      <p:cBhvr>
                                        <p:cTn id="116" dur="82" tmFilter="0, 0; 0.125,0.2665; 0.25,0.4; 0.375,0.465; 0.5,0.5;  0.625,0.535; 0.75,0.6; 0.875,0.7335; 1,1">
                                          <p:stCondLst>
                                            <p:cond delay="828"/>
                                          </p:stCondLst>
                                        </p:cTn>
                                        <p:tgtEl>
                                          <p:spTgt spid="34"/>
                                        </p:tgtEl>
                                        <p:attrNameLst>
                                          <p:attrName>ppt_y</p:attrName>
                                        </p:attrNameLst>
                                      </p:cBhvr>
                                      <p:tavLst>
                                        <p:tav tm="0" fmla="#ppt_y-sin(pi*$)/81">
                                          <p:val>
                                            <p:fltVal val="0"/>
                                          </p:val>
                                        </p:tav>
                                        <p:tav tm="100000">
                                          <p:val>
                                            <p:fltVal val="1"/>
                                          </p:val>
                                        </p:tav>
                                      </p:tavLst>
                                    </p:anim>
                                    <p:animScale>
                                      <p:cBhvr>
                                        <p:cTn id="117" dur="13">
                                          <p:stCondLst>
                                            <p:cond delay="325"/>
                                          </p:stCondLst>
                                        </p:cTn>
                                        <p:tgtEl>
                                          <p:spTgt spid="34"/>
                                        </p:tgtEl>
                                      </p:cBhvr>
                                      <p:to x="100000" y="60000"/>
                                    </p:animScale>
                                    <p:animScale>
                                      <p:cBhvr>
                                        <p:cTn id="118" dur="83" decel="50000">
                                          <p:stCondLst>
                                            <p:cond delay="338"/>
                                          </p:stCondLst>
                                        </p:cTn>
                                        <p:tgtEl>
                                          <p:spTgt spid="34"/>
                                        </p:tgtEl>
                                      </p:cBhvr>
                                      <p:to x="100000" y="100000"/>
                                    </p:animScale>
                                    <p:animScale>
                                      <p:cBhvr>
                                        <p:cTn id="119" dur="13">
                                          <p:stCondLst>
                                            <p:cond delay="656"/>
                                          </p:stCondLst>
                                        </p:cTn>
                                        <p:tgtEl>
                                          <p:spTgt spid="34"/>
                                        </p:tgtEl>
                                      </p:cBhvr>
                                      <p:to x="100000" y="80000"/>
                                    </p:animScale>
                                    <p:animScale>
                                      <p:cBhvr>
                                        <p:cTn id="120" dur="83" decel="50000">
                                          <p:stCondLst>
                                            <p:cond delay="669"/>
                                          </p:stCondLst>
                                        </p:cTn>
                                        <p:tgtEl>
                                          <p:spTgt spid="34"/>
                                        </p:tgtEl>
                                      </p:cBhvr>
                                      <p:to x="100000" y="100000"/>
                                    </p:animScale>
                                    <p:animScale>
                                      <p:cBhvr>
                                        <p:cTn id="121" dur="13">
                                          <p:stCondLst>
                                            <p:cond delay="821"/>
                                          </p:stCondLst>
                                        </p:cTn>
                                        <p:tgtEl>
                                          <p:spTgt spid="34"/>
                                        </p:tgtEl>
                                      </p:cBhvr>
                                      <p:to x="100000" y="90000"/>
                                    </p:animScale>
                                    <p:animScale>
                                      <p:cBhvr>
                                        <p:cTn id="122" dur="83" decel="50000">
                                          <p:stCondLst>
                                            <p:cond delay="834"/>
                                          </p:stCondLst>
                                        </p:cTn>
                                        <p:tgtEl>
                                          <p:spTgt spid="34"/>
                                        </p:tgtEl>
                                      </p:cBhvr>
                                      <p:to x="100000" y="100000"/>
                                    </p:animScale>
                                    <p:animScale>
                                      <p:cBhvr>
                                        <p:cTn id="123" dur="13">
                                          <p:stCondLst>
                                            <p:cond delay="904"/>
                                          </p:stCondLst>
                                        </p:cTn>
                                        <p:tgtEl>
                                          <p:spTgt spid="34"/>
                                        </p:tgtEl>
                                      </p:cBhvr>
                                      <p:to x="100000" y="95000"/>
                                    </p:animScale>
                                    <p:animScale>
                                      <p:cBhvr>
                                        <p:cTn id="124" dur="83" decel="50000">
                                          <p:stCondLst>
                                            <p:cond delay="917"/>
                                          </p:stCondLst>
                                        </p:cTn>
                                        <p:tgtEl>
                                          <p:spTgt spid="34"/>
                                        </p:tgtEl>
                                      </p:cBhvr>
                                      <p:to x="100000" y="100000"/>
                                    </p:animScale>
                                  </p:childTnLst>
                                </p:cTn>
                              </p:par>
                            </p:childTnLst>
                          </p:cTn>
                        </p:par>
                        <p:par>
                          <p:cTn id="125" fill="hold">
                            <p:stCondLst>
                              <p:cond delay="14400"/>
                            </p:stCondLst>
                            <p:childTnLst>
                              <p:par>
                                <p:cTn id="126" presetID="26" presetClass="entr" presetSubtype="0" fill="hold" grpId="0" nodeType="afterEffect">
                                  <p:stCondLst>
                                    <p:cond delay="0"/>
                                  </p:stCondLst>
                                  <p:iterate type="lt">
                                    <p:tmPct val="10000"/>
                                  </p:iterate>
                                  <p:childTnLst>
                                    <p:set>
                                      <p:cBhvr>
                                        <p:cTn id="127" dur="1" fill="hold">
                                          <p:stCondLst>
                                            <p:cond delay="0"/>
                                          </p:stCondLst>
                                        </p:cTn>
                                        <p:tgtEl>
                                          <p:spTgt spid="44"/>
                                        </p:tgtEl>
                                        <p:attrNameLst>
                                          <p:attrName>style.visibility</p:attrName>
                                        </p:attrNameLst>
                                      </p:cBhvr>
                                      <p:to>
                                        <p:strVal val="visible"/>
                                      </p:to>
                                    </p:set>
                                    <p:animEffect transition="in" filter="wipe(down)">
                                      <p:cBhvr>
                                        <p:cTn id="128" dur="290">
                                          <p:stCondLst>
                                            <p:cond delay="0"/>
                                          </p:stCondLst>
                                        </p:cTn>
                                        <p:tgtEl>
                                          <p:spTgt spid="44"/>
                                        </p:tgtEl>
                                      </p:cBhvr>
                                    </p:animEffect>
                                    <p:anim calcmode="lin" valueType="num">
                                      <p:cBhvr>
                                        <p:cTn id="129" dur="911" tmFilter="0,0; 0.14,0.36; 0.43,0.73; 0.71,0.91; 1.0,1.0">
                                          <p:stCondLst>
                                            <p:cond delay="0"/>
                                          </p:stCondLst>
                                        </p:cTn>
                                        <p:tgtEl>
                                          <p:spTgt spid="44"/>
                                        </p:tgtEl>
                                        <p:attrNameLst>
                                          <p:attrName>ppt_x</p:attrName>
                                        </p:attrNameLst>
                                      </p:cBhvr>
                                      <p:tavLst>
                                        <p:tav tm="0">
                                          <p:val>
                                            <p:strVal val="#ppt_x-0.25"/>
                                          </p:val>
                                        </p:tav>
                                        <p:tav tm="100000">
                                          <p:val>
                                            <p:strVal val="#ppt_x"/>
                                          </p:val>
                                        </p:tav>
                                      </p:tavLst>
                                    </p:anim>
                                    <p:anim calcmode="lin" valueType="num">
                                      <p:cBhvr>
                                        <p:cTn id="130" dur="332" tmFilter="0.0,0.0; 0.25,0.07; 0.50,0.2; 0.75,0.467; 1.0,1.0">
                                          <p:stCondLst>
                                            <p:cond delay="0"/>
                                          </p:stCondLst>
                                        </p:cTn>
                                        <p:tgtEl>
                                          <p:spTgt spid="44"/>
                                        </p:tgtEl>
                                        <p:attrNameLst>
                                          <p:attrName>ppt_y</p:attrName>
                                        </p:attrNameLst>
                                      </p:cBhvr>
                                      <p:tavLst>
                                        <p:tav tm="0" fmla="#ppt_y-sin(pi*$)/3">
                                          <p:val>
                                            <p:fltVal val="0.5"/>
                                          </p:val>
                                        </p:tav>
                                        <p:tav tm="100000">
                                          <p:val>
                                            <p:fltVal val="1"/>
                                          </p:val>
                                        </p:tav>
                                      </p:tavLst>
                                    </p:anim>
                                    <p:anim calcmode="lin" valueType="num">
                                      <p:cBhvr>
                                        <p:cTn id="131" dur="332" tmFilter="0, 0; 0.125,0.2665; 0.25,0.4; 0.375,0.465; 0.5,0.5;  0.625,0.535; 0.75,0.6; 0.875,0.7335; 1,1">
                                          <p:stCondLst>
                                            <p:cond delay="332"/>
                                          </p:stCondLst>
                                        </p:cTn>
                                        <p:tgtEl>
                                          <p:spTgt spid="44"/>
                                        </p:tgtEl>
                                        <p:attrNameLst>
                                          <p:attrName>ppt_y</p:attrName>
                                        </p:attrNameLst>
                                      </p:cBhvr>
                                      <p:tavLst>
                                        <p:tav tm="0" fmla="#ppt_y-sin(pi*$)/9">
                                          <p:val>
                                            <p:fltVal val="0"/>
                                          </p:val>
                                        </p:tav>
                                        <p:tav tm="100000">
                                          <p:val>
                                            <p:fltVal val="1"/>
                                          </p:val>
                                        </p:tav>
                                      </p:tavLst>
                                    </p:anim>
                                    <p:anim calcmode="lin" valueType="num">
                                      <p:cBhvr>
                                        <p:cTn id="132" dur="166" tmFilter="0, 0; 0.125,0.2665; 0.25,0.4; 0.375,0.465; 0.5,0.5;  0.625,0.535; 0.75,0.6; 0.875,0.7335; 1,1">
                                          <p:stCondLst>
                                            <p:cond delay="662"/>
                                          </p:stCondLst>
                                        </p:cTn>
                                        <p:tgtEl>
                                          <p:spTgt spid="44"/>
                                        </p:tgtEl>
                                        <p:attrNameLst>
                                          <p:attrName>ppt_y</p:attrName>
                                        </p:attrNameLst>
                                      </p:cBhvr>
                                      <p:tavLst>
                                        <p:tav tm="0" fmla="#ppt_y-sin(pi*$)/27">
                                          <p:val>
                                            <p:fltVal val="0"/>
                                          </p:val>
                                        </p:tav>
                                        <p:tav tm="100000">
                                          <p:val>
                                            <p:fltVal val="1"/>
                                          </p:val>
                                        </p:tav>
                                      </p:tavLst>
                                    </p:anim>
                                    <p:anim calcmode="lin" valueType="num">
                                      <p:cBhvr>
                                        <p:cTn id="133" dur="82" tmFilter="0, 0; 0.125,0.2665; 0.25,0.4; 0.375,0.465; 0.5,0.5;  0.625,0.535; 0.75,0.6; 0.875,0.7335; 1,1">
                                          <p:stCondLst>
                                            <p:cond delay="828"/>
                                          </p:stCondLst>
                                        </p:cTn>
                                        <p:tgtEl>
                                          <p:spTgt spid="44"/>
                                        </p:tgtEl>
                                        <p:attrNameLst>
                                          <p:attrName>ppt_y</p:attrName>
                                        </p:attrNameLst>
                                      </p:cBhvr>
                                      <p:tavLst>
                                        <p:tav tm="0" fmla="#ppt_y-sin(pi*$)/81">
                                          <p:val>
                                            <p:fltVal val="0"/>
                                          </p:val>
                                        </p:tav>
                                        <p:tav tm="100000">
                                          <p:val>
                                            <p:fltVal val="1"/>
                                          </p:val>
                                        </p:tav>
                                      </p:tavLst>
                                    </p:anim>
                                    <p:animScale>
                                      <p:cBhvr>
                                        <p:cTn id="134" dur="13">
                                          <p:stCondLst>
                                            <p:cond delay="325"/>
                                          </p:stCondLst>
                                        </p:cTn>
                                        <p:tgtEl>
                                          <p:spTgt spid="44"/>
                                        </p:tgtEl>
                                      </p:cBhvr>
                                      <p:to x="100000" y="60000"/>
                                    </p:animScale>
                                    <p:animScale>
                                      <p:cBhvr>
                                        <p:cTn id="135" dur="83" decel="50000">
                                          <p:stCondLst>
                                            <p:cond delay="338"/>
                                          </p:stCondLst>
                                        </p:cTn>
                                        <p:tgtEl>
                                          <p:spTgt spid="44"/>
                                        </p:tgtEl>
                                      </p:cBhvr>
                                      <p:to x="100000" y="100000"/>
                                    </p:animScale>
                                    <p:animScale>
                                      <p:cBhvr>
                                        <p:cTn id="136" dur="13">
                                          <p:stCondLst>
                                            <p:cond delay="656"/>
                                          </p:stCondLst>
                                        </p:cTn>
                                        <p:tgtEl>
                                          <p:spTgt spid="44"/>
                                        </p:tgtEl>
                                      </p:cBhvr>
                                      <p:to x="100000" y="80000"/>
                                    </p:animScale>
                                    <p:animScale>
                                      <p:cBhvr>
                                        <p:cTn id="137" dur="83" decel="50000">
                                          <p:stCondLst>
                                            <p:cond delay="669"/>
                                          </p:stCondLst>
                                        </p:cTn>
                                        <p:tgtEl>
                                          <p:spTgt spid="44"/>
                                        </p:tgtEl>
                                      </p:cBhvr>
                                      <p:to x="100000" y="100000"/>
                                    </p:animScale>
                                    <p:animScale>
                                      <p:cBhvr>
                                        <p:cTn id="138" dur="13">
                                          <p:stCondLst>
                                            <p:cond delay="821"/>
                                          </p:stCondLst>
                                        </p:cTn>
                                        <p:tgtEl>
                                          <p:spTgt spid="44"/>
                                        </p:tgtEl>
                                      </p:cBhvr>
                                      <p:to x="100000" y="90000"/>
                                    </p:animScale>
                                    <p:animScale>
                                      <p:cBhvr>
                                        <p:cTn id="139" dur="83" decel="50000">
                                          <p:stCondLst>
                                            <p:cond delay="834"/>
                                          </p:stCondLst>
                                        </p:cTn>
                                        <p:tgtEl>
                                          <p:spTgt spid="44"/>
                                        </p:tgtEl>
                                      </p:cBhvr>
                                      <p:to x="100000" y="100000"/>
                                    </p:animScale>
                                    <p:animScale>
                                      <p:cBhvr>
                                        <p:cTn id="140" dur="13">
                                          <p:stCondLst>
                                            <p:cond delay="904"/>
                                          </p:stCondLst>
                                        </p:cTn>
                                        <p:tgtEl>
                                          <p:spTgt spid="44"/>
                                        </p:tgtEl>
                                      </p:cBhvr>
                                      <p:to x="100000" y="95000"/>
                                    </p:animScale>
                                    <p:animScale>
                                      <p:cBhvr>
                                        <p:cTn id="141" dur="83" decel="50000">
                                          <p:stCondLst>
                                            <p:cond delay="917"/>
                                          </p:stCondLst>
                                        </p:cTn>
                                        <p:tgtEl>
                                          <p:spTgt spid="44"/>
                                        </p:tgtEl>
                                      </p:cBhvr>
                                      <p:to x="100000" y="100000"/>
                                    </p:animScale>
                                  </p:childTnLst>
                                </p:cTn>
                              </p:par>
                            </p:childTnLst>
                          </p:cTn>
                        </p:par>
                        <p:par>
                          <p:cTn id="142" fill="hold">
                            <p:stCondLst>
                              <p:cond delay="18000"/>
                            </p:stCondLst>
                            <p:childTnLst>
                              <p:par>
                                <p:cTn id="143" presetID="26" presetClass="entr" presetSubtype="0" fill="hold" grpId="0" nodeType="afterEffect">
                                  <p:stCondLst>
                                    <p:cond delay="0"/>
                                  </p:stCondLst>
                                  <p:iterate type="lt">
                                    <p:tmPct val="10000"/>
                                  </p:iterate>
                                  <p:childTnLst>
                                    <p:set>
                                      <p:cBhvr>
                                        <p:cTn id="144" dur="1" fill="hold">
                                          <p:stCondLst>
                                            <p:cond delay="0"/>
                                          </p:stCondLst>
                                        </p:cTn>
                                        <p:tgtEl>
                                          <p:spTgt spid="2"/>
                                        </p:tgtEl>
                                        <p:attrNameLst>
                                          <p:attrName>style.visibility</p:attrName>
                                        </p:attrNameLst>
                                      </p:cBhvr>
                                      <p:to>
                                        <p:strVal val="visible"/>
                                      </p:to>
                                    </p:set>
                                    <p:animEffect transition="in" filter="wipe(down)">
                                      <p:cBhvr>
                                        <p:cTn id="145" dur="290">
                                          <p:stCondLst>
                                            <p:cond delay="0"/>
                                          </p:stCondLst>
                                        </p:cTn>
                                        <p:tgtEl>
                                          <p:spTgt spid="2"/>
                                        </p:tgtEl>
                                      </p:cBhvr>
                                    </p:animEffect>
                                    <p:anim calcmode="lin" valueType="num">
                                      <p:cBhvr>
                                        <p:cTn id="146"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47"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48"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149"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150"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151" dur="13">
                                          <p:stCondLst>
                                            <p:cond delay="325"/>
                                          </p:stCondLst>
                                        </p:cTn>
                                        <p:tgtEl>
                                          <p:spTgt spid="2"/>
                                        </p:tgtEl>
                                      </p:cBhvr>
                                      <p:to x="100000" y="60000"/>
                                    </p:animScale>
                                    <p:animScale>
                                      <p:cBhvr>
                                        <p:cTn id="152" dur="83" decel="50000">
                                          <p:stCondLst>
                                            <p:cond delay="338"/>
                                          </p:stCondLst>
                                        </p:cTn>
                                        <p:tgtEl>
                                          <p:spTgt spid="2"/>
                                        </p:tgtEl>
                                      </p:cBhvr>
                                      <p:to x="100000" y="100000"/>
                                    </p:animScale>
                                    <p:animScale>
                                      <p:cBhvr>
                                        <p:cTn id="153" dur="13">
                                          <p:stCondLst>
                                            <p:cond delay="656"/>
                                          </p:stCondLst>
                                        </p:cTn>
                                        <p:tgtEl>
                                          <p:spTgt spid="2"/>
                                        </p:tgtEl>
                                      </p:cBhvr>
                                      <p:to x="100000" y="80000"/>
                                    </p:animScale>
                                    <p:animScale>
                                      <p:cBhvr>
                                        <p:cTn id="154" dur="83" decel="50000">
                                          <p:stCondLst>
                                            <p:cond delay="669"/>
                                          </p:stCondLst>
                                        </p:cTn>
                                        <p:tgtEl>
                                          <p:spTgt spid="2"/>
                                        </p:tgtEl>
                                      </p:cBhvr>
                                      <p:to x="100000" y="100000"/>
                                    </p:animScale>
                                    <p:animScale>
                                      <p:cBhvr>
                                        <p:cTn id="155" dur="13">
                                          <p:stCondLst>
                                            <p:cond delay="821"/>
                                          </p:stCondLst>
                                        </p:cTn>
                                        <p:tgtEl>
                                          <p:spTgt spid="2"/>
                                        </p:tgtEl>
                                      </p:cBhvr>
                                      <p:to x="100000" y="90000"/>
                                    </p:animScale>
                                    <p:animScale>
                                      <p:cBhvr>
                                        <p:cTn id="156" dur="83" decel="50000">
                                          <p:stCondLst>
                                            <p:cond delay="834"/>
                                          </p:stCondLst>
                                        </p:cTn>
                                        <p:tgtEl>
                                          <p:spTgt spid="2"/>
                                        </p:tgtEl>
                                      </p:cBhvr>
                                      <p:to x="100000" y="100000"/>
                                    </p:animScale>
                                    <p:animScale>
                                      <p:cBhvr>
                                        <p:cTn id="157" dur="13">
                                          <p:stCondLst>
                                            <p:cond delay="904"/>
                                          </p:stCondLst>
                                        </p:cTn>
                                        <p:tgtEl>
                                          <p:spTgt spid="2"/>
                                        </p:tgtEl>
                                      </p:cBhvr>
                                      <p:to x="100000" y="95000"/>
                                    </p:animScale>
                                    <p:animScale>
                                      <p:cBhvr>
                                        <p:cTn id="158" dur="83" decel="50000">
                                          <p:stCondLst>
                                            <p:cond delay="917"/>
                                          </p:stCondLst>
                                        </p:cTn>
                                        <p:tgtEl>
                                          <p:spTgt spid="2"/>
                                        </p:tgtEl>
                                      </p:cBhvr>
                                      <p:to x="100000" y="100000"/>
                                    </p:animScale>
                                  </p:childTnLst>
                                </p:cTn>
                              </p:par>
                            </p:childTnLst>
                          </p:cTn>
                        </p:par>
                        <p:par>
                          <p:cTn id="159" fill="hold">
                            <p:stCondLst>
                              <p:cond delay="21100"/>
                            </p:stCondLst>
                            <p:childTnLst>
                              <p:par>
                                <p:cTn id="160" presetID="42" presetClass="entr" presetSubtype="0" fill="hold" nodeType="afterEffect">
                                  <p:stCondLst>
                                    <p:cond delay="0"/>
                                  </p:stCondLst>
                                  <p:childTnLst>
                                    <p:set>
                                      <p:cBhvr>
                                        <p:cTn id="161" dur="1" fill="hold">
                                          <p:stCondLst>
                                            <p:cond delay="0"/>
                                          </p:stCondLst>
                                        </p:cTn>
                                        <p:tgtEl>
                                          <p:spTgt spid="5123"/>
                                        </p:tgtEl>
                                        <p:attrNameLst>
                                          <p:attrName>style.visibility</p:attrName>
                                        </p:attrNameLst>
                                      </p:cBhvr>
                                      <p:to>
                                        <p:strVal val="visible"/>
                                      </p:to>
                                    </p:set>
                                    <p:animEffect transition="in" filter="fade">
                                      <p:cBhvr>
                                        <p:cTn id="162" dur="1000"/>
                                        <p:tgtEl>
                                          <p:spTgt spid="5123"/>
                                        </p:tgtEl>
                                      </p:cBhvr>
                                    </p:animEffect>
                                    <p:anim calcmode="lin" valueType="num">
                                      <p:cBhvr>
                                        <p:cTn id="163" dur="1000" fill="hold"/>
                                        <p:tgtEl>
                                          <p:spTgt spid="5123"/>
                                        </p:tgtEl>
                                        <p:attrNameLst>
                                          <p:attrName>ppt_x</p:attrName>
                                        </p:attrNameLst>
                                      </p:cBhvr>
                                      <p:tavLst>
                                        <p:tav tm="0">
                                          <p:val>
                                            <p:strVal val="#ppt_x"/>
                                          </p:val>
                                        </p:tav>
                                        <p:tav tm="100000">
                                          <p:val>
                                            <p:strVal val="#ppt_x"/>
                                          </p:val>
                                        </p:tav>
                                      </p:tavLst>
                                    </p:anim>
                                    <p:anim calcmode="lin" valueType="num">
                                      <p:cBhvr>
                                        <p:cTn id="164" dur="1000" fill="hold"/>
                                        <p:tgtEl>
                                          <p:spTgt spid="5123"/>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2000"/>
                                  </p:stCondLst>
                                  <p:childTnLst>
                                    <p:set>
                                      <p:cBhvr>
                                        <p:cTn id="166" dur="1" fill="hold">
                                          <p:stCondLst>
                                            <p:cond delay="0"/>
                                          </p:stCondLst>
                                        </p:cTn>
                                        <p:tgtEl>
                                          <p:spTgt spid="15"/>
                                        </p:tgtEl>
                                        <p:attrNameLst>
                                          <p:attrName>style.visibility</p:attrName>
                                        </p:attrNameLst>
                                      </p:cBhvr>
                                      <p:to>
                                        <p:strVal val="visible"/>
                                      </p:to>
                                    </p:set>
                                    <p:animEffect transition="in" filter="fade">
                                      <p:cBhvr>
                                        <p:cTn id="167" dur="1000"/>
                                        <p:tgtEl>
                                          <p:spTgt spid="15"/>
                                        </p:tgtEl>
                                      </p:cBhvr>
                                    </p:animEffect>
                                    <p:anim calcmode="lin" valueType="num">
                                      <p:cBhvr>
                                        <p:cTn id="168" dur="1000" fill="hold"/>
                                        <p:tgtEl>
                                          <p:spTgt spid="15"/>
                                        </p:tgtEl>
                                        <p:attrNameLst>
                                          <p:attrName>ppt_x</p:attrName>
                                        </p:attrNameLst>
                                      </p:cBhvr>
                                      <p:tavLst>
                                        <p:tav tm="0">
                                          <p:val>
                                            <p:strVal val="#ppt_x"/>
                                          </p:val>
                                        </p:tav>
                                        <p:tav tm="100000">
                                          <p:val>
                                            <p:strVal val="#ppt_x"/>
                                          </p:val>
                                        </p:tav>
                                      </p:tavLst>
                                    </p:anim>
                                    <p:anim calcmode="lin" valueType="num">
                                      <p:cBhvr>
                                        <p:cTn id="169" dur="1000" fill="hold"/>
                                        <p:tgtEl>
                                          <p:spTgt spid="15"/>
                                        </p:tgtEl>
                                        <p:attrNameLst>
                                          <p:attrName>ppt_y</p:attrName>
                                        </p:attrNameLst>
                                      </p:cBhvr>
                                      <p:tavLst>
                                        <p:tav tm="0">
                                          <p:val>
                                            <p:strVal val="#ppt_y+.1"/>
                                          </p:val>
                                        </p:tav>
                                        <p:tav tm="100000">
                                          <p:val>
                                            <p:strVal val="#ppt_y"/>
                                          </p:val>
                                        </p:tav>
                                      </p:tavLst>
                                    </p:anim>
                                  </p:childTnLst>
                                </p:cTn>
                              </p:par>
                            </p:childTnLst>
                          </p:cTn>
                        </p:par>
                        <p:par>
                          <p:cTn id="170" fill="hold">
                            <p:stCondLst>
                              <p:cond delay="24100"/>
                            </p:stCondLst>
                            <p:childTnLst>
                              <p:par>
                                <p:cTn id="171" presetID="42" presetClass="entr" presetSubtype="0" fill="hold" nodeType="afterEffect">
                                  <p:stCondLst>
                                    <p:cond delay="0"/>
                                  </p:stCondLst>
                                  <p:childTnLst>
                                    <p:set>
                                      <p:cBhvr>
                                        <p:cTn id="172" dur="1" fill="hold">
                                          <p:stCondLst>
                                            <p:cond delay="0"/>
                                          </p:stCondLst>
                                        </p:cTn>
                                        <p:tgtEl>
                                          <p:spTgt spid="2056"/>
                                        </p:tgtEl>
                                        <p:attrNameLst>
                                          <p:attrName>style.visibility</p:attrName>
                                        </p:attrNameLst>
                                      </p:cBhvr>
                                      <p:to>
                                        <p:strVal val="visible"/>
                                      </p:to>
                                    </p:set>
                                    <p:animEffect transition="in" filter="fade">
                                      <p:cBhvr>
                                        <p:cTn id="173" dur="1000"/>
                                        <p:tgtEl>
                                          <p:spTgt spid="2056"/>
                                        </p:tgtEl>
                                      </p:cBhvr>
                                    </p:animEffect>
                                    <p:anim calcmode="lin" valueType="num">
                                      <p:cBhvr>
                                        <p:cTn id="174" dur="1000" fill="hold"/>
                                        <p:tgtEl>
                                          <p:spTgt spid="2056"/>
                                        </p:tgtEl>
                                        <p:attrNameLst>
                                          <p:attrName>ppt_x</p:attrName>
                                        </p:attrNameLst>
                                      </p:cBhvr>
                                      <p:tavLst>
                                        <p:tav tm="0">
                                          <p:val>
                                            <p:strVal val="#ppt_x"/>
                                          </p:val>
                                        </p:tav>
                                        <p:tav tm="100000">
                                          <p:val>
                                            <p:strVal val="#ppt_x"/>
                                          </p:val>
                                        </p:tav>
                                      </p:tavLst>
                                    </p:anim>
                                    <p:anim calcmode="lin" valueType="num">
                                      <p:cBhvr>
                                        <p:cTn id="175" dur="1000" fill="hold"/>
                                        <p:tgtEl>
                                          <p:spTgt spid="2056"/>
                                        </p:tgtEl>
                                        <p:attrNameLst>
                                          <p:attrName>ppt_y</p:attrName>
                                        </p:attrNameLst>
                                      </p:cBhvr>
                                      <p:tavLst>
                                        <p:tav tm="0">
                                          <p:val>
                                            <p:strVal val="#ppt_y+.1"/>
                                          </p:val>
                                        </p:tav>
                                        <p:tav tm="100000">
                                          <p:val>
                                            <p:strVal val="#ppt_y"/>
                                          </p:val>
                                        </p:tav>
                                      </p:tavLst>
                                    </p:anim>
                                  </p:childTnLst>
                                </p:cTn>
                              </p:par>
                              <p:par>
                                <p:cTn id="176" presetID="42" presetClass="entr" presetSubtype="0" fill="hold" grpId="0" nodeType="withEffect">
                                  <p:stCondLst>
                                    <p:cond delay="1000"/>
                                  </p:stCondLst>
                                  <p:childTnLst>
                                    <p:set>
                                      <p:cBhvr>
                                        <p:cTn id="177" dur="1" fill="hold">
                                          <p:stCondLst>
                                            <p:cond delay="0"/>
                                          </p:stCondLst>
                                        </p:cTn>
                                        <p:tgtEl>
                                          <p:spTgt spid="16"/>
                                        </p:tgtEl>
                                        <p:attrNameLst>
                                          <p:attrName>style.visibility</p:attrName>
                                        </p:attrNameLst>
                                      </p:cBhvr>
                                      <p:to>
                                        <p:strVal val="visible"/>
                                      </p:to>
                                    </p:set>
                                    <p:animEffect transition="in" filter="fade">
                                      <p:cBhvr>
                                        <p:cTn id="178" dur="1000"/>
                                        <p:tgtEl>
                                          <p:spTgt spid="16"/>
                                        </p:tgtEl>
                                      </p:cBhvr>
                                    </p:animEffect>
                                    <p:anim calcmode="lin" valueType="num">
                                      <p:cBhvr>
                                        <p:cTn id="179" dur="1000" fill="hold"/>
                                        <p:tgtEl>
                                          <p:spTgt spid="16"/>
                                        </p:tgtEl>
                                        <p:attrNameLst>
                                          <p:attrName>ppt_x</p:attrName>
                                        </p:attrNameLst>
                                      </p:cBhvr>
                                      <p:tavLst>
                                        <p:tav tm="0">
                                          <p:val>
                                            <p:strVal val="#ppt_x"/>
                                          </p:val>
                                        </p:tav>
                                        <p:tav tm="100000">
                                          <p:val>
                                            <p:strVal val="#ppt_x"/>
                                          </p:val>
                                        </p:tav>
                                      </p:tavLst>
                                    </p:anim>
                                    <p:anim calcmode="lin" valueType="num">
                                      <p:cBhvr>
                                        <p:cTn id="180" dur="1000" fill="hold"/>
                                        <p:tgtEl>
                                          <p:spTgt spid="16"/>
                                        </p:tgtEl>
                                        <p:attrNameLst>
                                          <p:attrName>ppt_y</p:attrName>
                                        </p:attrNameLst>
                                      </p:cBhvr>
                                      <p:tavLst>
                                        <p:tav tm="0">
                                          <p:val>
                                            <p:strVal val="#ppt_y+.1"/>
                                          </p:val>
                                        </p:tav>
                                        <p:tav tm="100000">
                                          <p:val>
                                            <p:strVal val="#ppt_y"/>
                                          </p:val>
                                        </p:tav>
                                      </p:tavLst>
                                    </p:anim>
                                  </p:childTnLst>
                                </p:cTn>
                              </p:par>
                            </p:childTnLst>
                          </p:cTn>
                        </p:par>
                        <p:par>
                          <p:cTn id="181" fill="hold">
                            <p:stCondLst>
                              <p:cond delay="26100"/>
                            </p:stCondLst>
                            <p:childTnLst>
                              <p:par>
                                <p:cTn id="182" presetID="45" presetClass="entr" presetSubtype="0" fill="hold" nodeType="afterEffect">
                                  <p:stCondLst>
                                    <p:cond delay="0"/>
                                  </p:stCondLst>
                                  <p:childTnLst>
                                    <p:set>
                                      <p:cBhvr>
                                        <p:cTn id="183" dur="1" fill="hold">
                                          <p:stCondLst>
                                            <p:cond delay="0"/>
                                          </p:stCondLst>
                                        </p:cTn>
                                        <p:tgtEl>
                                          <p:spTgt spid="6146"/>
                                        </p:tgtEl>
                                        <p:attrNameLst>
                                          <p:attrName>style.visibility</p:attrName>
                                        </p:attrNameLst>
                                      </p:cBhvr>
                                      <p:to>
                                        <p:strVal val="visible"/>
                                      </p:to>
                                    </p:set>
                                    <p:animEffect transition="in" filter="fade">
                                      <p:cBhvr>
                                        <p:cTn id="184" dur="2000"/>
                                        <p:tgtEl>
                                          <p:spTgt spid="6146"/>
                                        </p:tgtEl>
                                      </p:cBhvr>
                                    </p:animEffect>
                                    <p:anim calcmode="lin" valueType="num">
                                      <p:cBhvr>
                                        <p:cTn id="185" dur="2000" fill="hold"/>
                                        <p:tgtEl>
                                          <p:spTgt spid="6146"/>
                                        </p:tgtEl>
                                        <p:attrNameLst>
                                          <p:attrName>ppt_w</p:attrName>
                                        </p:attrNameLst>
                                      </p:cBhvr>
                                      <p:tavLst>
                                        <p:tav tm="0" fmla="#ppt_w*sin(2.5*pi*$)">
                                          <p:val>
                                            <p:fltVal val="0"/>
                                          </p:val>
                                        </p:tav>
                                        <p:tav tm="100000">
                                          <p:val>
                                            <p:fltVal val="1"/>
                                          </p:val>
                                        </p:tav>
                                      </p:tavLst>
                                    </p:anim>
                                    <p:anim calcmode="lin" valueType="num">
                                      <p:cBhvr>
                                        <p:cTn id="186" dur="2000" fill="hold"/>
                                        <p:tgtEl>
                                          <p:spTgt spid="6146"/>
                                        </p:tgtEl>
                                        <p:attrNameLst>
                                          <p:attrName>ppt_h</p:attrName>
                                        </p:attrNameLst>
                                      </p:cBhvr>
                                      <p:tavLst>
                                        <p:tav tm="0">
                                          <p:val>
                                            <p:strVal val="#ppt_h"/>
                                          </p:val>
                                        </p:tav>
                                        <p:tav tm="100000">
                                          <p:val>
                                            <p:strVal val="#ppt_h"/>
                                          </p:val>
                                        </p:tav>
                                      </p:tavLst>
                                    </p:anim>
                                  </p:childTnLst>
                                </p:cTn>
                              </p:par>
                              <p:par>
                                <p:cTn id="187" presetID="42" presetClass="entr" presetSubtype="0" fill="hold" grpId="0" nodeType="withEffect">
                                  <p:stCondLst>
                                    <p:cond delay="2000"/>
                                  </p:stCondLst>
                                  <p:childTnLst>
                                    <p:set>
                                      <p:cBhvr>
                                        <p:cTn id="188" dur="1" fill="hold">
                                          <p:stCondLst>
                                            <p:cond delay="0"/>
                                          </p:stCondLst>
                                        </p:cTn>
                                        <p:tgtEl>
                                          <p:spTgt spid="17"/>
                                        </p:tgtEl>
                                        <p:attrNameLst>
                                          <p:attrName>style.visibility</p:attrName>
                                        </p:attrNameLst>
                                      </p:cBhvr>
                                      <p:to>
                                        <p:strVal val="visible"/>
                                      </p:to>
                                    </p:set>
                                    <p:animEffect transition="in" filter="fade">
                                      <p:cBhvr>
                                        <p:cTn id="189" dur="1000"/>
                                        <p:tgtEl>
                                          <p:spTgt spid="17"/>
                                        </p:tgtEl>
                                      </p:cBhvr>
                                    </p:animEffect>
                                    <p:anim calcmode="lin" valueType="num">
                                      <p:cBhvr>
                                        <p:cTn id="190" dur="1000" fill="hold"/>
                                        <p:tgtEl>
                                          <p:spTgt spid="17"/>
                                        </p:tgtEl>
                                        <p:attrNameLst>
                                          <p:attrName>ppt_x</p:attrName>
                                        </p:attrNameLst>
                                      </p:cBhvr>
                                      <p:tavLst>
                                        <p:tav tm="0">
                                          <p:val>
                                            <p:strVal val="#ppt_x"/>
                                          </p:val>
                                        </p:tav>
                                        <p:tav tm="100000">
                                          <p:val>
                                            <p:strVal val="#ppt_x"/>
                                          </p:val>
                                        </p:tav>
                                      </p:tavLst>
                                    </p:anim>
                                    <p:anim calcmode="lin" valueType="num">
                                      <p:cBhvr>
                                        <p:cTn id="191" dur="1000" fill="hold"/>
                                        <p:tgtEl>
                                          <p:spTgt spid="17"/>
                                        </p:tgtEl>
                                        <p:attrNameLst>
                                          <p:attrName>ppt_y</p:attrName>
                                        </p:attrNameLst>
                                      </p:cBhvr>
                                      <p:tavLst>
                                        <p:tav tm="0">
                                          <p:val>
                                            <p:strVal val="#ppt_y+.1"/>
                                          </p:val>
                                        </p:tav>
                                        <p:tav tm="100000">
                                          <p:val>
                                            <p:strVal val="#ppt_y"/>
                                          </p:val>
                                        </p:tav>
                                      </p:tavLst>
                                    </p:anim>
                                  </p:childTnLst>
                                </p:cTn>
                              </p:par>
                            </p:childTnLst>
                          </p:cTn>
                        </p:par>
                        <p:par>
                          <p:cTn id="192" fill="hold">
                            <p:stCondLst>
                              <p:cond delay="29100"/>
                            </p:stCondLst>
                            <p:childTnLst>
                              <p:par>
                                <p:cTn id="193" presetID="45" presetClass="entr" presetSubtype="0" fill="hold" nodeType="afterEffect">
                                  <p:stCondLst>
                                    <p:cond delay="1000"/>
                                  </p:stCondLst>
                                  <p:childTnLst>
                                    <p:set>
                                      <p:cBhvr>
                                        <p:cTn id="194" dur="1" fill="hold">
                                          <p:stCondLst>
                                            <p:cond delay="0"/>
                                          </p:stCondLst>
                                        </p:cTn>
                                        <p:tgtEl>
                                          <p:spTgt spid="25"/>
                                        </p:tgtEl>
                                        <p:attrNameLst>
                                          <p:attrName>style.visibility</p:attrName>
                                        </p:attrNameLst>
                                      </p:cBhvr>
                                      <p:to>
                                        <p:strVal val="visible"/>
                                      </p:to>
                                    </p:set>
                                    <p:animEffect transition="in" filter="fade">
                                      <p:cBhvr>
                                        <p:cTn id="195" dur="2000"/>
                                        <p:tgtEl>
                                          <p:spTgt spid="25"/>
                                        </p:tgtEl>
                                      </p:cBhvr>
                                    </p:animEffect>
                                    <p:anim calcmode="lin" valueType="num">
                                      <p:cBhvr>
                                        <p:cTn id="196" dur="2000" fill="hold"/>
                                        <p:tgtEl>
                                          <p:spTgt spid="25"/>
                                        </p:tgtEl>
                                        <p:attrNameLst>
                                          <p:attrName>ppt_w</p:attrName>
                                        </p:attrNameLst>
                                      </p:cBhvr>
                                      <p:tavLst>
                                        <p:tav tm="0" fmla="#ppt_w*sin(2.5*pi*$)">
                                          <p:val>
                                            <p:fltVal val="0"/>
                                          </p:val>
                                        </p:tav>
                                        <p:tav tm="100000">
                                          <p:val>
                                            <p:fltVal val="1"/>
                                          </p:val>
                                        </p:tav>
                                      </p:tavLst>
                                    </p:anim>
                                    <p:anim calcmode="lin" valueType="num">
                                      <p:cBhvr>
                                        <p:cTn id="197" dur="2000" fill="hold"/>
                                        <p:tgtEl>
                                          <p:spTgt spid="25"/>
                                        </p:tgtEl>
                                        <p:attrNameLst>
                                          <p:attrName>ppt_h</p:attrName>
                                        </p:attrNameLst>
                                      </p:cBhvr>
                                      <p:tavLst>
                                        <p:tav tm="0">
                                          <p:val>
                                            <p:strVal val="#ppt_h"/>
                                          </p:val>
                                        </p:tav>
                                        <p:tav tm="100000">
                                          <p:val>
                                            <p:strVal val="#ppt_h"/>
                                          </p:val>
                                        </p:tav>
                                      </p:tavLst>
                                    </p:anim>
                                  </p:childTnLst>
                                </p:cTn>
                              </p:par>
                            </p:childTnLst>
                          </p:cTn>
                        </p:par>
                        <p:par>
                          <p:cTn id="198" fill="hold">
                            <p:stCondLst>
                              <p:cond delay="32100"/>
                            </p:stCondLst>
                            <p:childTnLst>
                              <p:par>
                                <p:cTn id="199" presetID="10" presetClass="entr" presetSubtype="0" fill="hold" grpId="0" nodeType="afterEffect">
                                  <p:stCondLst>
                                    <p:cond delay="0"/>
                                  </p:stCondLst>
                                  <p:childTnLst>
                                    <p:set>
                                      <p:cBhvr>
                                        <p:cTn id="200" dur="1" fill="hold">
                                          <p:stCondLst>
                                            <p:cond delay="0"/>
                                          </p:stCondLst>
                                        </p:cTn>
                                        <p:tgtEl>
                                          <p:spTgt spid="26"/>
                                        </p:tgtEl>
                                        <p:attrNameLst>
                                          <p:attrName>style.visibility</p:attrName>
                                        </p:attrNameLst>
                                      </p:cBhvr>
                                      <p:to>
                                        <p:strVal val="visible"/>
                                      </p:to>
                                    </p:set>
                                    <p:animEffect transition="in" filter="fade">
                                      <p:cBhvr>
                                        <p:cTn id="201" dur="500"/>
                                        <p:tgtEl>
                                          <p:spTgt spid="26"/>
                                        </p:tgtEl>
                                      </p:cBhvr>
                                    </p:animEffect>
                                  </p:childTnLst>
                                </p:cTn>
                              </p:par>
                            </p:childTnLst>
                          </p:cTn>
                        </p:par>
                        <p:par>
                          <p:cTn id="202" fill="hold">
                            <p:stCondLst>
                              <p:cond delay="32600"/>
                            </p:stCondLst>
                            <p:childTnLst>
                              <p:par>
                                <p:cTn id="203" presetID="45" presetClass="entr" presetSubtype="0" fill="hold" nodeType="afterEffect">
                                  <p:stCondLst>
                                    <p:cond delay="1000"/>
                                  </p:stCondLst>
                                  <p:childTnLst>
                                    <p:set>
                                      <p:cBhvr>
                                        <p:cTn id="204" dur="1" fill="hold">
                                          <p:stCondLst>
                                            <p:cond delay="0"/>
                                          </p:stCondLst>
                                        </p:cTn>
                                        <p:tgtEl>
                                          <p:spTgt spid="28"/>
                                        </p:tgtEl>
                                        <p:attrNameLst>
                                          <p:attrName>style.visibility</p:attrName>
                                        </p:attrNameLst>
                                      </p:cBhvr>
                                      <p:to>
                                        <p:strVal val="visible"/>
                                      </p:to>
                                    </p:set>
                                    <p:animEffect transition="in" filter="fade">
                                      <p:cBhvr>
                                        <p:cTn id="205" dur="2000"/>
                                        <p:tgtEl>
                                          <p:spTgt spid="28"/>
                                        </p:tgtEl>
                                      </p:cBhvr>
                                    </p:animEffect>
                                    <p:anim calcmode="lin" valueType="num">
                                      <p:cBhvr>
                                        <p:cTn id="206" dur="2000" fill="hold"/>
                                        <p:tgtEl>
                                          <p:spTgt spid="28"/>
                                        </p:tgtEl>
                                        <p:attrNameLst>
                                          <p:attrName>ppt_w</p:attrName>
                                        </p:attrNameLst>
                                      </p:cBhvr>
                                      <p:tavLst>
                                        <p:tav tm="0" fmla="#ppt_w*sin(2.5*pi*$)">
                                          <p:val>
                                            <p:fltVal val="0"/>
                                          </p:val>
                                        </p:tav>
                                        <p:tav tm="100000">
                                          <p:val>
                                            <p:fltVal val="1"/>
                                          </p:val>
                                        </p:tav>
                                      </p:tavLst>
                                    </p:anim>
                                    <p:anim calcmode="lin" valueType="num">
                                      <p:cBhvr>
                                        <p:cTn id="207" dur="2000" fill="hold"/>
                                        <p:tgtEl>
                                          <p:spTgt spid="28"/>
                                        </p:tgtEl>
                                        <p:attrNameLst>
                                          <p:attrName>ppt_h</p:attrName>
                                        </p:attrNameLst>
                                      </p:cBhvr>
                                      <p:tavLst>
                                        <p:tav tm="0">
                                          <p:val>
                                            <p:strVal val="#ppt_h"/>
                                          </p:val>
                                        </p:tav>
                                        <p:tav tm="100000">
                                          <p:val>
                                            <p:strVal val="#ppt_h"/>
                                          </p:val>
                                        </p:tav>
                                      </p:tavLst>
                                    </p:anim>
                                  </p:childTnLst>
                                </p:cTn>
                              </p:par>
                            </p:childTnLst>
                          </p:cTn>
                        </p:par>
                        <p:par>
                          <p:cTn id="208" fill="hold">
                            <p:stCondLst>
                              <p:cond delay="35600"/>
                            </p:stCondLst>
                            <p:childTnLst>
                              <p:par>
                                <p:cTn id="209" presetID="10" presetClass="entr" presetSubtype="0" fill="hold" grpId="0" nodeType="afterEffect">
                                  <p:stCondLst>
                                    <p:cond delay="0"/>
                                  </p:stCondLst>
                                  <p:childTnLst>
                                    <p:set>
                                      <p:cBhvr>
                                        <p:cTn id="210" dur="1" fill="hold">
                                          <p:stCondLst>
                                            <p:cond delay="0"/>
                                          </p:stCondLst>
                                        </p:cTn>
                                        <p:tgtEl>
                                          <p:spTgt spid="29"/>
                                        </p:tgtEl>
                                        <p:attrNameLst>
                                          <p:attrName>style.visibility</p:attrName>
                                        </p:attrNameLst>
                                      </p:cBhvr>
                                      <p:to>
                                        <p:strVal val="visible"/>
                                      </p:to>
                                    </p:set>
                                    <p:animEffect transition="in" filter="fade">
                                      <p:cBhvr>
                                        <p:cTn id="211" dur="500"/>
                                        <p:tgtEl>
                                          <p:spTgt spid="29"/>
                                        </p:tgtEl>
                                      </p:cBhvr>
                                    </p:animEffect>
                                  </p:childTnLst>
                                </p:cTn>
                              </p:par>
                            </p:childTnLst>
                          </p:cTn>
                        </p:par>
                        <p:par>
                          <p:cTn id="212" fill="hold">
                            <p:stCondLst>
                              <p:cond delay="36100"/>
                            </p:stCondLst>
                            <p:childTnLst>
                              <p:par>
                                <p:cTn id="213" presetID="45" presetClass="entr" presetSubtype="0" fill="hold" nodeType="afterEffect">
                                  <p:stCondLst>
                                    <p:cond delay="1000"/>
                                  </p:stCondLst>
                                  <p:childTnLst>
                                    <p:set>
                                      <p:cBhvr>
                                        <p:cTn id="214" dur="1" fill="hold">
                                          <p:stCondLst>
                                            <p:cond delay="0"/>
                                          </p:stCondLst>
                                        </p:cTn>
                                        <p:tgtEl>
                                          <p:spTgt spid="30"/>
                                        </p:tgtEl>
                                        <p:attrNameLst>
                                          <p:attrName>style.visibility</p:attrName>
                                        </p:attrNameLst>
                                      </p:cBhvr>
                                      <p:to>
                                        <p:strVal val="visible"/>
                                      </p:to>
                                    </p:set>
                                    <p:animEffect transition="in" filter="fade">
                                      <p:cBhvr>
                                        <p:cTn id="215" dur="2000"/>
                                        <p:tgtEl>
                                          <p:spTgt spid="30"/>
                                        </p:tgtEl>
                                      </p:cBhvr>
                                    </p:animEffect>
                                    <p:anim calcmode="lin" valueType="num">
                                      <p:cBhvr>
                                        <p:cTn id="216" dur="2000" fill="hold"/>
                                        <p:tgtEl>
                                          <p:spTgt spid="30"/>
                                        </p:tgtEl>
                                        <p:attrNameLst>
                                          <p:attrName>ppt_w</p:attrName>
                                        </p:attrNameLst>
                                      </p:cBhvr>
                                      <p:tavLst>
                                        <p:tav tm="0" fmla="#ppt_w*sin(2.5*pi*$)">
                                          <p:val>
                                            <p:fltVal val="0"/>
                                          </p:val>
                                        </p:tav>
                                        <p:tav tm="100000">
                                          <p:val>
                                            <p:fltVal val="1"/>
                                          </p:val>
                                        </p:tav>
                                      </p:tavLst>
                                    </p:anim>
                                    <p:anim calcmode="lin" valueType="num">
                                      <p:cBhvr>
                                        <p:cTn id="217" dur="2000" fill="hold"/>
                                        <p:tgtEl>
                                          <p:spTgt spid="30"/>
                                        </p:tgtEl>
                                        <p:attrNameLst>
                                          <p:attrName>ppt_h</p:attrName>
                                        </p:attrNameLst>
                                      </p:cBhvr>
                                      <p:tavLst>
                                        <p:tav tm="0">
                                          <p:val>
                                            <p:strVal val="#ppt_h"/>
                                          </p:val>
                                        </p:tav>
                                        <p:tav tm="100000">
                                          <p:val>
                                            <p:strVal val="#ppt_h"/>
                                          </p:val>
                                        </p:tav>
                                      </p:tavLst>
                                    </p:anim>
                                  </p:childTnLst>
                                </p:cTn>
                              </p:par>
                            </p:childTnLst>
                          </p:cTn>
                        </p:par>
                        <p:par>
                          <p:cTn id="218" fill="hold">
                            <p:stCondLst>
                              <p:cond delay="39100"/>
                            </p:stCondLst>
                            <p:childTnLst>
                              <p:par>
                                <p:cTn id="219" presetID="10" presetClass="entr" presetSubtype="0" fill="hold" grpId="0" nodeType="afterEffect">
                                  <p:stCondLst>
                                    <p:cond delay="0"/>
                                  </p:stCondLst>
                                  <p:childTnLst>
                                    <p:set>
                                      <p:cBhvr>
                                        <p:cTn id="220" dur="1" fill="hold">
                                          <p:stCondLst>
                                            <p:cond delay="0"/>
                                          </p:stCondLst>
                                        </p:cTn>
                                        <p:tgtEl>
                                          <p:spTgt spid="31"/>
                                        </p:tgtEl>
                                        <p:attrNameLst>
                                          <p:attrName>style.visibility</p:attrName>
                                        </p:attrNameLst>
                                      </p:cBhvr>
                                      <p:to>
                                        <p:strVal val="visible"/>
                                      </p:to>
                                    </p:set>
                                    <p:animEffect transition="in" filter="fade">
                                      <p:cBhvr>
                                        <p:cTn id="221" dur="500"/>
                                        <p:tgtEl>
                                          <p:spTgt spid="31"/>
                                        </p:tgtEl>
                                      </p:cBhvr>
                                    </p:animEffect>
                                  </p:childTnLst>
                                </p:cTn>
                              </p:par>
                            </p:childTnLst>
                          </p:cTn>
                        </p:par>
                        <p:par>
                          <p:cTn id="222" fill="hold">
                            <p:stCondLst>
                              <p:cond delay="39600"/>
                            </p:stCondLst>
                            <p:childTnLst>
                              <p:par>
                                <p:cTn id="223" presetID="45" presetClass="entr" presetSubtype="0" fill="hold" nodeType="afterEffect">
                                  <p:stCondLst>
                                    <p:cond delay="1000"/>
                                  </p:stCondLst>
                                  <p:childTnLst>
                                    <p:set>
                                      <p:cBhvr>
                                        <p:cTn id="224" dur="1" fill="hold">
                                          <p:stCondLst>
                                            <p:cond delay="0"/>
                                          </p:stCondLst>
                                        </p:cTn>
                                        <p:tgtEl>
                                          <p:spTgt spid="32"/>
                                        </p:tgtEl>
                                        <p:attrNameLst>
                                          <p:attrName>style.visibility</p:attrName>
                                        </p:attrNameLst>
                                      </p:cBhvr>
                                      <p:to>
                                        <p:strVal val="visible"/>
                                      </p:to>
                                    </p:set>
                                    <p:animEffect transition="in" filter="fade">
                                      <p:cBhvr>
                                        <p:cTn id="225" dur="2000"/>
                                        <p:tgtEl>
                                          <p:spTgt spid="32"/>
                                        </p:tgtEl>
                                      </p:cBhvr>
                                    </p:animEffect>
                                    <p:anim calcmode="lin" valueType="num">
                                      <p:cBhvr>
                                        <p:cTn id="226" dur="2000" fill="hold"/>
                                        <p:tgtEl>
                                          <p:spTgt spid="32"/>
                                        </p:tgtEl>
                                        <p:attrNameLst>
                                          <p:attrName>ppt_w</p:attrName>
                                        </p:attrNameLst>
                                      </p:cBhvr>
                                      <p:tavLst>
                                        <p:tav tm="0" fmla="#ppt_w*sin(2.5*pi*$)">
                                          <p:val>
                                            <p:fltVal val="0"/>
                                          </p:val>
                                        </p:tav>
                                        <p:tav tm="100000">
                                          <p:val>
                                            <p:fltVal val="1"/>
                                          </p:val>
                                        </p:tav>
                                      </p:tavLst>
                                    </p:anim>
                                    <p:anim calcmode="lin" valueType="num">
                                      <p:cBhvr>
                                        <p:cTn id="227" dur="2000" fill="hold"/>
                                        <p:tgtEl>
                                          <p:spTgt spid="32"/>
                                        </p:tgtEl>
                                        <p:attrNameLst>
                                          <p:attrName>ppt_h</p:attrName>
                                        </p:attrNameLst>
                                      </p:cBhvr>
                                      <p:tavLst>
                                        <p:tav tm="0">
                                          <p:val>
                                            <p:strVal val="#ppt_h"/>
                                          </p:val>
                                        </p:tav>
                                        <p:tav tm="100000">
                                          <p:val>
                                            <p:strVal val="#ppt_h"/>
                                          </p:val>
                                        </p:tav>
                                      </p:tavLst>
                                    </p:anim>
                                  </p:childTnLst>
                                </p:cTn>
                              </p:par>
                            </p:childTnLst>
                          </p:cTn>
                        </p:par>
                        <p:par>
                          <p:cTn id="228" fill="hold">
                            <p:stCondLst>
                              <p:cond delay="42600"/>
                            </p:stCondLst>
                            <p:childTnLst>
                              <p:par>
                                <p:cTn id="229" presetID="10" presetClass="entr" presetSubtype="0" fill="hold" grpId="0" nodeType="afterEffect">
                                  <p:stCondLst>
                                    <p:cond delay="0"/>
                                  </p:stCondLst>
                                  <p:childTnLst>
                                    <p:set>
                                      <p:cBhvr>
                                        <p:cTn id="230" dur="1" fill="hold">
                                          <p:stCondLst>
                                            <p:cond delay="0"/>
                                          </p:stCondLst>
                                        </p:cTn>
                                        <p:tgtEl>
                                          <p:spTgt spid="33"/>
                                        </p:tgtEl>
                                        <p:attrNameLst>
                                          <p:attrName>style.visibility</p:attrName>
                                        </p:attrNameLst>
                                      </p:cBhvr>
                                      <p:to>
                                        <p:strVal val="visible"/>
                                      </p:to>
                                    </p:set>
                                    <p:animEffect transition="in" filter="fade">
                                      <p:cBhvr>
                                        <p:cTn id="231" dur="500"/>
                                        <p:tgtEl>
                                          <p:spTgt spid="33"/>
                                        </p:tgtEl>
                                      </p:cBhvr>
                                    </p:animEffect>
                                  </p:childTnLst>
                                </p:cTn>
                              </p:par>
                            </p:childTnLst>
                          </p:cTn>
                        </p:par>
                        <p:par>
                          <p:cTn id="232" fill="hold">
                            <p:stCondLst>
                              <p:cond delay="43100"/>
                            </p:stCondLst>
                            <p:childTnLst>
                              <p:par>
                                <p:cTn id="233" presetID="45" presetClass="entr" presetSubtype="0" fill="hold" nodeType="afterEffect">
                                  <p:stCondLst>
                                    <p:cond delay="1000"/>
                                  </p:stCondLst>
                                  <p:childTnLst>
                                    <p:set>
                                      <p:cBhvr>
                                        <p:cTn id="234" dur="1" fill="hold">
                                          <p:stCondLst>
                                            <p:cond delay="0"/>
                                          </p:stCondLst>
                                        </p:cTn>
                                        <p:tgtEl>
                                          <p:spTgt spid="40"/>
                                        </p:tgtEl>
                                        <p:attrNameLst>
                                          <p:attrName>style.visibility</p:attrName>
                                        </p:attrNameLst>
                                      </p:cBhvr>
                                      <p:to>
                                        <p:strVal val="visible"/>
                                      </p:to>
                                    </p:set>
                                    <p:animEffect transition="in" filter="fade">
                                      <p:cBhvr>
                                        <p:cTn id="235" dur="2000"/>
                                        <p:tgtEl>
                                          <p:spTgt spid="40"/>
                                        </p:tgtEl>
                                      </p:cBhvr>
                                    </p:animEffect>
                                    <p:anim calcmode="lin" valueType="num">
                                      <p:cBhvr>
                                        <p:cTn id="236" dur="2000" fill="hold"/>
                                        <p:tgtEl>
                                          <p:spTgt spid="40"/>
                                        </p:tgtEl>
                                        <p:attrNameLst>
                                          <p:attrName>ppt_w</p:attrName>
                                        </p:attrNameLst>
                                      </p:cBhvr>
                                      <p:tavLst>
                                        <p:tav tm="0" fmla="#ppt_w*sin(2.5*pi*$)">
                                          <p:val>
                                            <p:fltVal val="0"/>
                                          </p:val>
                                        </p:tav>
                                        <p:tav tm="100000">
                                          <p:val>
                                            <p:fltVal val="1"/>
                                          </p:val>
                                        </p:tav>
                                      </p:tavLst>
                                    </p:anim>
                                    <p:anim calcmode="lin" valueType="num">
                                      <p:cBhvr>
                                        <p:cTn id="237" dur="2000" fill="hold"/>
                                        <p:tgtEl>
                                          <p:spTgt spid="40"/>
                                        </p:tgtEl>
                                        <p:attrNameLst>
                                          <p:attrName>ppt_h</p:attrName>
                                        </p:attrNameLst>
                                      </p:cBhvr>
                                      <p:tavLst>
                                        <p:tav tm="0">
                                          <p:val>
                                            <p:strVal val="#ppt_h"/>
                                          </p:val>
                                        </p:tav>
                                        <p:tav tm="100000">
                                          <p:val>
                                            <p:strVal val="#ppt_h"/>
                                          </p:val>
                                        </p:tav>
                                      </p:tavLst>
                                    </p:anim>
                                  </p:childTnLst>
                                </p:cTn>
                              </p:par>
                            </p:childTnLst>
                          </p:cTn>
                        </p:par>
                        <p:par>
                          <p:cTn id="238" fill="hold">
                            <p:stCondLst>
                              <p:cond delay="46100"/>
                            </p:stCondLst>
                            <p:childTnLst>
                              <p:par>
                                <p:cTn id="239" presetID="10" presetClass="entr" presetSubtype="0" fill="hold" grpId="0" nodeType="afterEffect">
                                  <p:stCondLst>
                                    <p:cond delay="0"/>
                                  </p:stCondLst>
                                  <p:childTnLst>
                                    <p:set>
                                      <p:cBhvr>
                                        <p:cTn id="240" dur="1" fill="hold">
                                          <p:stCondLst>
                                            <p:cond delay="0"/>
                                          </p:stCondLst>
                                        </p:cTn>
                                        <p:tgtEl>
                                          <p:spTgt spid="41"/>
                                        </p:tgtEl>
                                        <p:attrNameLst>
                                          <p:attrName>style.visibility</p:attrName>
                                        </p:attrNameLst>
                                      </p:cBhvr>
                                      <p:to>
                                        <p:strVal val="visible"/>
                                      </p:to>
                                    </p:set>
                                    <p:animEffect transition="in" filter="fade">
                                      <p:cBhvr>
                                        <p:cTn id="241" dur="500"/>
                                        <p:tgtEl>
                                          <p:spTgt spid="41"/>
                                        </p:tgtEl>
                                      </p:cBhvr>
                                    </p:animEffect>
                                  </p:childTnLst>
                                </p:cTn>
                              </p:par>
                            </p:childTnLst>
                          </p:cTn>
                        </p:par>
                        <p:par>
                          <p:cTn id="242" fill="hold">
                            <p:stCondLst>
                              <p:cond delay="46600"/>
                            </p:stCondLst>
                            <p:childTnLst>
                              <p:par>
                                <p:cTn id="243" presetID="45" presetClass="entr" presetSubtype="0" fill="hold" nodeType="afterEffect">
                                  <p:stCondLst>
                                    <p:cond delay="1000"/>
                                  </p:stCondLst>
                                  <p:childTnLst>
                                    <p:set>
                                      <p:cBhvr>
                                        <p:cTn id="244" dur="1" fill="hold">
                                          <p:stCondLst>
                                            <p:cond delay="0"/>
                                          </p:stCondLst>
                                        </p:cTn>
                                        <p:tgtEl>
                                          <p:spTgt spid="42"/>
                                        </p:tgtEl>
                                        <p:attrNameLst>
                                          <p:attrName>style.visibility</p:attrName>
                                        </p:attrNameLst>
                                      </p:cBhvr>
                                      <p:to>
                                        <p:strVal val="visible"/>
                                      </p:to>
                                    </p:set>
                                    <p:animEffect transition="in" filter="fade">
                                      <p:cBhvr>
                                        <p:cTn id="245" dur="2000"/>
                                        <p:tgtEl>
                                          <p:spTgt spid="42"/>
                                        </p:tgtEl>
                                      </p:cBhvr>
                                    </p:animEffect>
                                    <p:anim calcmode="lin" valueType="num">
                                      <p:cBhvr>
                                        <p:cTn id="246" dur="2000" fill="hold"/>
                                        <p:tgtEl>
                                          <p:spTgt spid="42"/>
                                        </p:tgtEl>
                                        <p:attrNameLst>
                                          <p:attrName>ppt_w</p:attrName>
                                        </p:attrNameLst>
                                      </p:cBhvr>
                                      <p:tavLst>
                                        <p:tav tm="0" fmla="#ppt_w*sin(2.5*pi*$)">
                                          <p:val>
                                            <p:fltVal val="0"/>
                                          </p:val>
                                        </p:tav>
                                        <p:tav tm="100000">
                                          <p:val>
                                            <p:fltVal val="1"/>
                                          </p:val>
                                        </p:tav>
                                      </p:tavLst>
                                    </p:anim>
                                    <p:anim calcmode="lin" valueType="num">
                                      <p:cBhvr>
                                        <p:cTn id="247" dur="2000" fill="hold"/>
                                        <p:tgtEl>
                                          <p:spTgt spid="42"/>
                                        </p:tgtEl>
                                        <p:attrNameLst>
                                          <p:attrName>ppt_h</p:attrName>
                                        </p:attrNameLst>
                                      </p:cBhvr>
                                      <p:tavLst>
                                        <p:tav tm="0">
                                          <p:val>
                                            <p:strVal val="#ppt_h"/>
                                          </p:val>
                                        </p:tav>
                                        <p:tav tm="100000">
                                          <p:val>
                                            <p:strVal val="#ppt_h"/>
                                          </p:val>
                                        </p:tav>
                                      </p:tavLst>
                                    </p:anim>
                                  </p:childTnLst>
                                </p:cTn>
                              </p:par>
                            </p:childTnLst>
                          </p:cTn>
                        </p:par>
                        <p:par>
                          <p:cTn id="248" fill="hold">
                            <p:stCondLst>
                              <p:cond delay="49600"/>
                            </p:stCondLst>
                            <p:childTnLst>
                              <p:par>
                                <p:cTn id="249" presetID="10" presetClass="entr" presetSubtype="0" fill="hold" grpId="0" nodeType="afterEffect">
                                  <p:stCondLst>
                                    <p:cond delay="0"/>
                                  </p:stCondLst>
                                  <p:childTnLst>
                                    <p:set>
                                      <p:cBhvr>
                                        <p:cTn id="250" dur="1" fill="hold">
                                          <p:stCondLst>
                                            <p:cond delay="0"/>
                                          </p:stCondLst>
                                        </p:cTn>
                                        <p:tgtEl>
                                          <p:spTgt spid="43"/>
                                        </p:tgtEl>
                                        <p:attrNameLst>
                                          <p:attrName>style.visibility</p:attrName>
                                        </p:attrNameLst>
                                      </p:cBhvr>
                                      <p:to>
                                        <p:strVal val="visible"/>
                                      </p:to>
                                    </p:set>
                                    <p:animEffect transition="in" filter="fade">
                                      <p:cBhvr>
                                        <p:cTn id="25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8">
                <p:cTn id="252" repeatCount="indefinite" fill="hold" display="0">
                  <p:stCondLst>
                    <p:cond delay="indefinite"/>
                  </p:stCondLst>
                  <p:endCondLst>
                    <p:cond evt="onStopAudio" delay="0">
                      <p:tgtEl>
                        <p:sldTgt/>
                      </p:tgtEl>
                    </p:cond>
                  </p:endCondLst>
                </p:cTn>
                <p:tgtEl>
                  <p:spTgt spid="3"/>
                </p:tgtEl>
              </p:cMediaNode>
            </p:audio>
          </p:childTnLst>
        </p:cTn>
      </p:par>
    </p:tnLst>
    <p:bldLst>
      <p:bldP spid="6" grpId="0" build="p"/>
      <p:bldP spid="10" grpId="0"/>
      <p:bldP spid="34" grpId="0"/>
      <p:bldP spid="44" grpId="0"/>
      <p:bldP spid="2" grpId="0"/>
      <p:bldP spid="15" grpId="0" animBg="1"/>
      <p:bldP spid="16" grpId="0" animBg="1"/>
      <p:bldP spid="17" grpId="0" animBg="1"/>
      <p:bldP spid="26" grpId="0" animBg="1"/>
      <p:bldP spid="29" grpId="0" animBg="1"/>
      <p:bldP spid="31" grpId="0" animBg="1"/>
      <p:bldP spid="33" grpId="0"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1" grpId="0" animBg="1"/>
      <p:bldP spid="43" grpId="0" animBg="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412776" y="3008659"/>
            <a:ext cx="2226892"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Flor Nacional </a:t>
            </a:r>
          </a:p>
        </p:txBody>
      </p:sp>
      <p:sp>
        <p:nvSpPr>
          <p:cNvPr id="6" name="5 Rectángulo"/>
          <p:cNvSpPr/>
          <p:nvPr/>
        </p:nvSpPr>
        <p:spPr>
          <a:xfrm>
            <a:off x="9396536" y="1524689"/>
            <a:ext cx="2390398"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es-AR" sz="2800" b="1" dirty="0">
                <a:ln w="11430"/>
                <a:solidFill>
                  <a:srgbClr val="92D050"/>
                </a:solidFill>
                <a:effectLst>
                  <a:outerShdw blurRad="50800" dist="39000" dir="5460000" algn="tl">
                    <a:srgbClr val="000000">
                      <a:alpha val="38000"/>
                    </a:srgbClr>
                  </a:outerShdw>
                </a:effectLst>
              </a:rPr>
              <a:t>Árbol Nacional</a:t>
            </a:r>
          </a:p>
        </p:txBody>
      </p:sp>
      <p:pic>
        <p:nvPicPr>
          <p:cNvPr id="2052" name="Picture 4" descr="http://k37.kn3.net/taringa/2/5/2/2/4/7/6/luisdonostia/147.jpg?8781"/>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918084" y="1621746"/>
            <a:ext cx="3008455" cy="2256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6" name="Picture 18" descr="http://upload.wikimedia.org/wikipedia/commons/thumb/f/f3/Schinopsis_balansae.jpg/1037px-Schinopsis_balansae.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6161377" y="1621746"/>
            <a:ext cx="2532862" cy="308778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594000"/>
            </a:camera>
            <a:lightRig rig="threePt" dir="t">
              <a:rot lat="0" lon="0" rev="2700000"/>
            </a:lightRig>
          </a:scene3d>
          <a:sp3d>
            <a:bevelT h="38100"/>
            <a:contourClr>
              <a:srgbClr val="C0C0C0"/>
            </a:contourClr>
          </a:sp3d>
          <a:extLst/>
        </p:spPr>
      </p:pic>
      <p:pic>
        <p:nvPicPr>
          <p:cNvPr id="1036" name="Picture 12" descr="http://plantasyjardin.com/wp-content/uploads/2010/12/Erythrina-crista-galli-detalle-flor-en-verano.jp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58489" y="257323"/>
            <a:ext cx="2245951" cy="305795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0" lon="19800000" rev="213211"/>
            </a:camera>
            <a:lightRig rig="threePt" dir="t">
              <a:rot lat="0" lon="0" rev="2700000"/>
            </a:lightRig>
          </a:scene3d>
          <a:sp3d>
            <a:bevelT h="38100"/>
            <a:contourClr>
              <a:srgbClr val="C0C0C0"/>
            </a:contourClr>
          </a:sp3d>
          <a:extLst/>
        </p:spPr>
      </p:pic>
      <p:sp>
        <p:nvSpPr>
          <p:cNvPr id="3" name="2 Rectángulo"/>
          <p:cNvSpPr/>
          <p:nvPr/>
        </p:nvSpPr>
        <p:spPr>
          <a:xfrm>
            <a:off x="147758" y="3891542"/>
            <a:ext cx="7488832" cy="1261884"/>
          </a:xfrm>
          <a:prstGeom prst="rect">
            <a:avLst/>
          </a:prstGeom>
          <a:noFill/>
        </p:spPr>
        <p:txBody>
          <a:bodyPr wrap="square" rtlCol="0">
            <a:spAutoFit/>
          </a:bodyPr>
          <a:lstStyle/>
          <a:p>
            <a:r>
              <a:rPr lang="es-AR" sz="2000" dirty="0">
                <a:solidFill>
                  <a:schemeClr val="accent3">
                    <a:lumMod val="60000"/>
                    <a:lumOff val="40000"/>
                  </a:schemeClr>
                </a:solidFill>
              </a:rPr>
              <a:t>Flor de Ceibo  </a:t>
            </a:r>
            <a:r>
              <a:rPr lang="es-AR" sz="2000" dirty="0" smtClean="0">
                <a:solidFill>
                  <a:schemeClr val="bg1"/>
                </a:solidFill>
              </a:rPr>
              <a:t>- </a:t>
            </a:r>
            <a:r>
              <a:rPr lang="es-AR" sz="2000" i="1" dirty="0" smtClean="0">
                <a:solidFill>
                  <a:schemeClr val="bg1"/>
                </a:solidFill>
              </a:rPr>
              <a:t>(</a:t>
            </a:r>
            <a:r>
              <a:rPr lang="es-AR" sz="2000" i="1" dirty="0" err="1" smtClean="0">
                <a:solidFill>
                  <a:schemeClr val="bg1"/>
                </a:solidFill>
              </a:rPr>
              <a:t>Erythrina</a:t>
            </a:r>
            <a:r>
              <a:rPr lang="es-AR" sz="2000" i="1" dirty="0" smtClean="0">
                <a:solidFill>
                  <a:schemeClr val="bg1"/>
                </a:solidFill>
              </a:rPr>
              <a:t> crista-</a:t>
            </a:r>
            <a:r>
              <a:rPr lang="es-AR" sz="2000" i="1" dirty="0" err="1" smtClean="0">
                <a:solidFill>
                  <a:schemeClr val="bg1"/>
                </a:solidFill>
              </a:rPr>
              <a:t>galli</a:t>
            </a:r>
            <a:r>
              <a:rPr lang="es-AR" sz="2000" i="1" dirty="0" smtClean="0">
                <a:solidFill>
                  <a:schemeClr val="bg1"/>
                </a:solidFill>
              </a:rPr>
              <a:t>)</a:t>
            </a:r>
            <a:endParaRPr lang="es-AR" sz="2000" i="1" dirty="0">
              <a:solidFill>
                <a:schemeClr val="bg1"/>
              </a:solidFill>
            </a:endParaRPr>
          </a:p>
          <a:p>
            <a:r>
              <a:rPr lang="es-AR" sz="1400" dirty="0" smtClean="0">
                <a:solidFill>
                  <a:schemeClr val="bg1"/>
                </a:solidFill>
              </a:rPr>
              <a:t>2 de diciembre de </a:t>
            </a:r>
            <a:r>
              <a:rPr lang="es-AR" sz="1400" dirty="0">
                <a:solidFill>
                  <a:schemeClr val="bg1"/>
                </a:solidFill>
              </a:rPr>
              <a:t>1942 </a:t>
            </a:r>
            <a:r>
              <a:rPr lang="es-AR" sz="1400" dirty="0" smtClean="0">
                <a:solidFill>
                  <a:schemeClr val="bg1"/>
                </a:solidFill>
              </a:rPr>
              <a:t>(Decreto </a:t>
            </a:r>
            <a:r>
              <a:rPr lang="es-AR" sz="1400" dirty="0">
                <a:solidFill>
                  <a:schemeClr val="bg1"/>
                </a:solidFill>
              </a:rPr>
              <a:t>N° </a:t>
            </a:r>
            <a:r>
              <a:rPr lang="es-AR" sz="1400" dirty="0" smtClean="0">
                <a:solidFill>
                  <a:schemeClr val="bg1"/>
                </a:solidFill>
              </a:rPr>
              <a:t>138474/42)</a:t>
            </a:r>
          </a:p>
          <a:p>
            <a:r>
              <a:rPr lang="es-AR" sz="1400" dirty="0" smtClean="0">
                <a:solidFill>
                  <a:schemeClr val="bg1"/>
                </a:solidFill>
              </a:rPr>
              <a:t>Se </a:t>
            </a:r>
            <a:r>
              <a:rPr lang="es-AR" sz="1400" dirty="0">
                <a:solidFill>
                  <a:schemeClr val="bg1"/>
                </a:solidFill>
              </a:rPr>
              <a:t>encuentra en el noreste y </a:t>
            </a:r>
            <a:r>
              <a:rPr lang="es-AR" sz="1400" dirty="0" err="1">
                <a:solidFill>
                  <a:schemeClr val="bg1"/>
                </a:solidFill>
              </a:rPr>
              <a:t>centroeste</a:t>
            </a:r>
            <a:r>
              <a:rPr lang="es-AR" sz="1400" dirty="0">
                <a:solidFill>
                  <a:schemeClr val="bg1"/>
                </a:solidFill>
              </a:rPr>
              <a:t> de Argentina. El tallo es leñoso, tortuoso, </a:t>
            </a:r>
            <a:endParaRPr lang="es-AR" sz="1400" dirty="0" smtClean="0">
              <a:solidFill>
                <a:schemeClr val="bg1"/>
              </a:solidFill>
            </a:endParaRPr>
          </a:p>
          <a:p>
            <a:r>
              <a:rPr lang="es-AR" sz="1400" dirty="0" smtClean="0">
                <a:solidFill>
                  <a:schemeClr val="bg1"/>
                </a:solidFill>
              </a:rPr>
              <a:t>irregular</a:t>
            </a:r>
            <a:r>
              <a:rPr lang="es-AR" sz="1400" dirty="0">
                <a:solidFill>
                  <a:schemeClr val="bg1"/>
                </a:solidFill>
              </a:rPr>
              <a:t>, de ramas con espinas que forman una capa sin forma definida y mueren tras la floración. </a:t>
            </a:r>
            <a:r>
              <a:rPr lang="es-AR" sz="1400" dirty="0" smtClean="0">
                <a:solidFill>
                  <a:schemeClr val="bg1"/>
                </a:solidFill>
              </a:rPr>
              <a:t>Florece de octubre </a:t>
            </a:r>
            <a:r>
              <a:rPr lang="es-AR" sz="1400" dirty="0">
                <a:solidFill>
                  <a:schemeClr val="bg1"/>
                </a:solidFill>
              </a:rPr>
              <a:t>hasta </a:t>
            </a:r>
            <a:r>
              <a:rPr lang="es-AR" sz="1400" dirty="0" smtClean="0">
                <a:solidFill>
                  <a:schemeClr val="bg1"/>
                </a:solidFill>
              </a:rPr>
              <a:t>abril</a:t>
            </a:r>
            <a:r>
              <a:rPr lang="es-AR" sz="1400" dirty="0">
                <a:solidFill>
                  <a:schemeClr val="bg1"/>
                </a:solidFill>
              </a:rPr>
              <a:t>,</a:t>
            </a:r>
            <a:r>
              <a:rPr lang="es-AR" sz="1400" dirty="0" smtClean="0">
                <a:solidFill>
                  <a:schemeClr val="bg1"/>
                </a:solidFill>
              </a:rPr>
              <a:t>  en forma de racimo de color rojo. </a:t>
            </a:r>
          </a:p>
        </p:txBody>
      </p:sp>
      <p:sp>
        <p:nvSpPr>
          <p:cNvPr id="42" name="41 Rectángulo"/>
          <p:cNvSpPr/>
          <p:nvPr/>
        </p:nvSpPr>
        <p:spPr>
          <a:xfrm>
            <a:off x="2428960" y="483518"/>
            <a:ext cx="6590335" cy="1046440"/>
          </a:xfrm>
          <a:prstGeom prst="rect">
            <a:avLst/>
          </a:prstGeom>
          <a:noFill/>
        </p:spPr>
        <p:txBody>
          <a:bodyPr wrap="square" rtlCol="0">
            <a:spAutoFit/>
          </a:bodyPr>
          <a:lstStyle/>
          <a:p>
            <a:pPr algn="r"/>
            <a:r>
              <a:rPr lang="es-AR" sz="2000" dirty="0">
                <a:solidFill>
                  <a:schemeClr val="accent3">
                    <a:lumMod val="60000"/>
                    <a:lumOff val="40000"/>
                  </a:schemeClr>
                </a:solidFill>
              </a:rPr>
              <a:t>Quebracho colorado chaqueño  </a:t>
            </a:r>
            <a:r>
              <a:rPr lang="es-AR" sz="2000" dirty="0" smtClean="0">
                <a:solidFill>
                  <a:prstClr val="white"/>
                </a:solidFill>
              </a:rPr>
              <a:t>- </a:t>
            </a:r>
            <a:r>
              <a:rPr lang="es-AR" sz="2000" i="1" dirty="0" smtClean="0">
                <a:solidFill>
                  <a:prstClr val="white"/>
                </a:solidFill>
              </a:rPr>
              <a:t>(</a:t>
            </a:r>
            <a:r>
              <a:rPr lang="es-AR" sz="2000" i="1" dirty="0" err="1">
                <a:solidFill>
                  <a:prstClr val="white"/>
                </a:solidFill>
              </a:rPr>
              <a:t>Schinopsis</a:t>
            </a:r>
            <a:r>
              <a:rPr lang="es-AR" sz="2000" i="1" dirty="0">
                <a:solidFill>
                  <a:prstClr val="white"/>
                </a:solidFill>
              </a:rPr>
              <a:t> </a:t>
            </a:r>
            <a:r>
              <a:rPr lang="es-AR" sz="2000" i="1" dirty="0" err="1">
                <a:solidFill>
                  <a:prstClr val="white"/>
                </a:solidFill>
              </a:rPr>
              <a:t>Balansae</a:t>
            </a:r>
            <a:r>
              <a:rPr lang="es-AR" sz="2000" i="1" dirty="0">
                <a:solidFill>
                  <a:prstClr val="white"/>
                </a:solidFill>
              </a:rPr>
              <a:t>)</a:t>
            </a:r>
          </a:p>
          <a:p>
            <a:pPr algn="r"/>
            <a:r>
              <a:rPr lang="es-AR" sz="1400" dirty="0" smtClean="0">
                <a:solidFill>
                  <a:prstClr val="white"/>
                </a:solidFill>
              </a:rPr>
              <a:t>21 de agosto de 1956  </a:t>
            </a:r>
            <a:r>
              <a:rPr lang="es-AR" sz="1400" dirty="0">
                <a:solidFill>
                  <a:prstClr val="white"/>
                </a:solidFill>
              </a:rPr>
              <a:t>(Decreto Nro: 15190/1956) </a:t>
            </a:r>
            <a:endParaRPr lang="es-AR" sz="1400" dirty="0" smtClean="0">
              <a:solidFill>
                <a:prstClr val="white"/>
              </a:solidFill>
            </a:endParaRPr>
          </a:p>
          <a:p>
            <a:pPr algn="r"/>
            <a:r>
              <a:rPr lang="es-AR" sz="1400" dirty="0" smtClean="0">
                <a:solidFill>
                  <a:prstClr val="white"/>
                </a:solidFill>
              </a:rPr>
              <a:t>El </a:t>
            </a:r>
            <a:r>
              <a:rPr lang="es-AR" sz="1400" dirty="0">
                <a:solidFill>
                  <a:prstClr val="white"/>
                </a:solidFill>
              </a:rPr>
              <a:t>quebracho colorado chaqueño es un árbol nativo de Sudamérica, muy apreciado por su madera, utilizada en ebanistería, y por su alto contenido en taninos.</a:t>
            </a:r>
          </a:p>
        </p:txBody>
      </p:sp>
      <p:sp>
        <p:nvSpPr>
          <p:cNvPr id="9" name="8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737026483"/>
      </p:ext>
    </p:extLst>
  </p:cSld>
  <p:clrMapOvr>
    <a:masterClrMapping/>
  </p:clrMapOvr>
  <mc:AlternateContent xmlns:mc="http://schemas.openxmlformats.org/markup-compatibility/2006" xmlns:p14="http://schemas.microsoft.com/office/powerpoint/2010/main">
    <mc:Choice Requires="p14">
      <p:transition spd="slow" p14:dur="4000">
        <p14:vortex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36"/>
                                        </p:tgtEl>
                                        <p:attrNameLst>
                                          <p:attrName>style.visibility</p:attrName>
                                        </p:attrNameLst>
                                      </p:cBhvr>
                                      <p:to>
                                        <p:strVal val="visible"/>
                                      </p:to>
                                    </p:set>
                                    <p:animEffect transition="in" filter="fade">
                                      <p:cBhvr>
                                        <p:cTn id="7" dur="1000"/>
                                        <p:tgtEl>
                                          <p:spTgt spid="1036"/>
                                        </p:tgtEl>
                                      </p:cBhvr>
                                    </p:animEffect>
                                    <p:anim calcmode="lin" valueType="num">
                                      <p:cBhvr>
                                        <p:cTn id="8" dur="1000" fill="hold"/>
                                        <p:tgtEl>
                                          <p:spTgt spid="1036"/>
                                        </p:tgtEl>
                                        <p:attrNameLst>
                                          <p:attrName>ppt_x</p:attrName>
                                        </p:attrNameLst>
                                      </p:cBhvr>
                                      <p:tavLst>
                                        <p:tav tm="0">
                                          <p:val>
                                            <p:strVal val="#ppt_x"/>
                                          </p:val>
                                        </p:tav>
                                        <p:tav tm="100000">
                                          <p:val>
                                            <p:strVal val="#ppt_x"/>
                                          </p:val>
                                        </p:tav>
                                      </p:tavLst>
                                    </p:anim>
                                    <p:anim calcmode="lin" valueType="num">
                                      <p:cBhvr>
                                        <p:cTn id="9" dur="1000" fill="hold"/>
                                        <p:tgtEl>
                                          <p:spTgt spid="103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2" presetClass="path" presetSubtype="0" fill="hold" grpId="0" nodeType="afterEffect">
                                  <p:stCondLst>
                                    <p:cond delay="0"/>
                                  </p:stCondLst>
                                  <p:iterate type="lt">
                                    <p:tmPct val="10000"/>
                                  </p:iterate>
                                  <p:childTnLst>
                                    <p:animMotion origin="layout" path="M 0.31406 -0.1556 C 0.30659 -0.13801 0.34566 -0.07441 0.40121 -0.01513 C 0.44461 0.03303 0.48385 0.06236 0.48836 0.05187 C 0.49236 0.04044 0.46024 -0.00772 0.41527 -0.05496 C 0.3927 -0.07966 0.37204 -0.09941 0.35625 -0.11084 C 0.3335 -0.1272 0.31875 -0.13245 0.31545 -0.12195 C 0.31406 -0.11701 0.31579 -0.10744 0.32066 -0.09664 C 0.33281 -0.07101 0.36007 -0.03304 0.3934 0.0037 C 0.43316 0.04662 0.46823 0.07317 0.4717 0.06391 C 0.47569 0.05372 0.44583 0.00988 0.40711 -0.03396 C 0.38645 -0.05496 0.3677 -0.07255 0.35364 -0.08336 C 0.33333 -0.09756 0.31944 -0.10096 0.31632 -0.09293 C 0.31493 -0.08799 0.31753 -0.08027 0.321 -0.07039 C 0.33246 -0.04724 0.35659 -0.01235 0.3875 0.02099 C 0.42343 0.05989 0.45468 0.08305 0.45764 0.07348 C 0.46111 0.06607 0.43472 0.02717 0.39948 -0.01204 C 0.3809 -0.03211 0.36423 -0.04786 0.35086 -0.05835 C 0.33281 -0.07101 0.32083 -0.0741 0.31857 -0.06607 C 0.31684 -0.06237 0.31823 -0.05465 0.32187 -0.04539 C 0.33194 -0.02532 0.35364 0.00556 0.38159 0.03519 C 0.41406 0.06977 0.44218 0.09169 0.44444 0.08367 C 0.44722 0.07471 0.42465 0.04106 0.39218 0.00586 C 0.37621 -0.0105 0.36024 -0.02563 0.34913 -0.03427 C 0.33246 -0.04724 0.32135 -0.04909 0.31857 -0.04353 C 0.31736 -0.03952 0.31996 -0.0318 0.32291 -0.02439 C 0.33142 -0.00556 0.35156 0.02285 0.37604 0.04878 C 0.40434 0.07965 0.43038 0.10003 0.43281 0.09138 C 0.43593 0.08583 0.41458 0.05403 0.38593 0.02223 C 0.37135 0.00741 0.35694 -0.0071 0.3467 -0.01389 C 0.33194 -0.02532 0.32187 -0.02779 0.31961 -0.02161 C 0.31875 -0.0176 0.31979 -0.01204 0.32291 -0.00525 C 0.33125 0.01297 0.34861 0.03643 0.37048 0.06144 C 0.39757 0.08953 0.42031 0.10651 0.42222 0.10003 C 0.42482 0.09416 0.40607 0.06638 0.37986 0.03736 C 0.36614 0.02346 0.35468 0.01204 0.34514 0.00525 C 0.33194 -0.00494 0.32291 -0.00679 0.32066 -0.00154 C 0.32014 0.00185 0.32152 0.00617 0.32448 0.01297 C 0.3309 0.02809 0.3467 0.05001 0.36736 0.07255 C 0.39045 0.09818 0.41111 0.11361 0.41354 0.10651 C 0.4151 0.10157 0.39895 0.07657 0.37482 0.05156 C 0.36354 0.03736 0.35173 0.02748 0.34305 0.02099 C 0.33125 0.01297 0.32326 0.01019 0.32135 0.01544 C 0.32066 0.01821 0.32187 0.02315 0.32465 0.02871 C 0.3309 0.0423 0.34566 0.0636 0.36284 0.08274 C 0.3842 0.10559 0.40347 0.11979 0.40486 0.11485 C 0.40711 0.10837 0.39079 0.08614 0.36979 0.06236 C 0.35972 0.05156 0.34965 0.0423 0.34201 0.03674 C 0.3309 0.02809 0.32395 0.02593 0.3217 0.03118 C 0.32152 0.03396 0.32257 0.03797 0.32465 0.04322 C 0.33107 0.05526 0.34305 0.07379 0.36007 0.09169 C 0.37829 0.11145 0.39548 0.12504 0.39739 0.11917 C 0.39861 0.11485 0.38507 0.09355 0.36562 0.07379 C 0.35711 0.06422 0.34739 0.05495 0.34045 0.04971 C 0.33055 0.04384 0.32465 0.04199 0.32343 0.04569 C 0.32222 0.04754 0.32291 0.05187 0.32569 0.05619 C 0.3302 0.06761 0.34218 0.08336 0.35694 0.10065 C 0.37378 0.11825 0.38923 0.12905 0.3901 0.12504 C 0.39236 0.12133 0.37951 0.10219 0.36267 0.08336 C 0.35347 0.07471 0.34548 0.06699 0.33975 0.06329 C 0.33107 0.05526 0.32482 0.05495 0.32361 0.05835 C 0.32326 0.0602 0.32413 0.06298 0.32569 0.06761 C 0.33003 0.07811 0.34079 0.09262 0.35364 0.10682 C 0.36961 0.1238 0.38281 0.13337 0.38385 0.12967 C 0.38524 0.12565 0.3743 0.10991 0.35902 0.09231 C 0.35156 0.08428 0.34392 0.07749 0.33819 0.07348 C 0.3302 0.06761 0.32552 0.06638 0.32378 0.06916 C 0.32343 0.07101 0.32448 0.0741 0.32656 0.07811 " pathEditMode="relative" rAng="1837963" ptsTypes="fffffffffffffffffffffffffffffffffffffffffffffffffffffffffffffffffff">
                                      <p:cBhvr>
                                        <p:cTn id="12" dur="2000" fill="hold"/>
                                        <p:tgtEl>
                                          <p:spTgt spid="4"/>
                                        </p:tgtEl>
                                        <p:attrNameLst>
                                          <p:attrName>ppt_x</p:attrName>
                                          <p:attrName>ppt_y</p:attrName>
                                        </p:attrNameLst>
                                      </p:cBhvr>
                                      <p:rCtr x="6319" y="17351"/>
                                    </p:animMotion>
                                  </p:childTnLst>
                                </p:cTn>
                              </p:par>
                            </p:childTnLst>
                          </p:cTn>
                        </p:par>
                        <p:par>
                          <p:cTn id="13" fill="hold">
                            <p:stCondLst>
                              <p:cond delay="52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gtEl>
                                        <p:attrNameLst>
                                          <p:attrName>ppt_y</p:attrName>
                                        </p:attrNameLst>
                                      </p:cBhvr>
                                      <p:tavLst>
                                        <p:tav tm="0">
                                          <p:val>
                                            <p:strVal val="#ppt_y"/>
                                          </p:val>
                                        </p:tav>
                                        <p:tav tm="100000">
                                          <p:val>
                                            <p:strVal val="#ppt_y"/>
                                          </p:val>
                                        </p:tav>
                                      </p:tavLst>
                                    </p:anim>
                                    <p:anim calcmode="lin" valueType="num">
                                      <p:cBhvr>
                                        <p:cTn id="1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gtEl>
                                      </p:cBhvr>
                                    </p:animEffect>
                                  </p:childTnLst>
                                </p:cTn>
                              </p:par>
                            </p:childTnLst>
                          </p:cTn>
                        </p:par>
                        <p:par>
                          <p:cTn id="21" fill="hold">
                            <p:stCondLst>
                              <p:cond delay="19600"/>
                            </p:stCondLst>
                            <p:childTnLst>
                              <p:par>
                                <p:cTn id="22" presetID="10" presetClass="entr" presetSubtype="0" fill="hold" nodeType="afterEffect">
                                  <p:stCondLst>
                                    <p:cond delay="0"/>
                                  </p:stCondLst>
                                  <p:childTnLst>
                                    <p:set>
                                      <p:cBhvr>
                                        <p:cTn id="23" dur="1" fill="hold">
                                          <p:stCondLst>
                                            <p:cond delay="0"/>
                                          </p:stCondLst>
                                        </p:cTn>
                                        <p:tgtEl>
                                          <p:spTgt spid="2052"/>
                                        </p:tgtEl>
                                        <p:attrNameLst>
                                          <p:attrName>style.visibility</p:attrName>
                                        </p:attrNameLst>
                                      </p:cBhvr>
                                      <p:to>
                                        <p:strVal val="visible"/>
                                      </p:to>
                                    </p:set>
                                    <p:animEffect transition="in" filter="fade">
                                      <p:cBhvr>
                                        <p:cTn id="24" dur="2000"/>
                                        <p:tgtEl>
                                          <p:spTgt spid="2052"/>
                                        </p:tgtEl>
                                      </p:cBhvr>
                                    </p:animEffect>
                                  </p:childTnLst>
                                </p:cTn>
                              </p:par>
                            </p:childTnLst>
                          </p:cTn>
                        </p:par>
                        <p:par>
                          <p:cTn id="25" fill="hold">
                            <p:stCondLst>
                              <p:cond delay="21600"/>
                            </p:stCondLst>
                            <p:childTnLst>
                              <p:par>
                                <p:cTn id="26" presetID="42" presetClass="entr" presetSubtype="0" fill="hold" nodeType="afterEffect">
                                  <p:stCondLst>
                                    <p:cond delay="0"/>
                                  </p:stCondLst>
                                  <p:childTnLst>
                                    <p:set>
                                      <p:cBhvr>
                                        <p:cTn id="27" dur="1" fill="hold">
                                          <p:stCondLst>
                                            <p:cond delay="0"/>
                                          </p:stCondLst>
                                        </p:cTn>
                                        <p:tgtEl>
                                          <p:spTgt spid="2066"/>
                                        </p:tgtEl>
                                        <p:attrNameLst>
                                          <p:attrName>style.visibility</p:attrName>
                                        </p:attrNameLst>
                                      </p:cBhvr>
                                      <p:to>
                                        <p:strVal val="visible"/>
                                      </p:to>
                                    </p:set>
                                    <p:animEffect transition="in" filter="fade">
                                      <p:cBhvr>
                                        <p:cTn id="28" dur="1000"/>
                                        <p:tgtEl>
                                          <p:spTgt spid="2066"/>
                                        </p:tgtEl>
                                      </p:cBhvr>
                                    </p:animEffect>
                                    <p:anim calcmode="lin" valueType="num">
                                      <p:cBhvr>
                                        <p:cTn id="29" dur="1000" fill="hold"/>
                                        <p:tgtEl>
                                          <p:spTgt spid="2066"/>
                                        </p:tgtEl>
                                        <p:attrNameLst>
                                          <p:attrName>ppt_x</p:attrName>
                                        </p:attrNameLst>
                                      </p:cBhvr>
                                      <p:tavLst>
                                        <p:tav tm="0">
                                          <p:val>
                                            <p:strVal val="#ppt_x"/>
                                          </p:val>
                                        </p:tav>
                                        <p:tav tm="100000">
                                          <p:val>
                                            <p:strVal val="#ppt_x"/>
                                          </p:val>
                                        </p:tav>
                                      </p:tavLst>
                                    </p:anim>
                                    <p:anim calcmode="lin" valueType="num">
                                      <p:cBhvr>
                                        <p:cTn id="30" dur="1000" fill="hold"/>
                                        <p:tgtEl>
                                          <p:spTgt spid="2066"/>
                                        </p:tgtEl>
                                        <p:attrNameLst>
                                          <p:attrName>ppt_y</p:attrName>
                                        </p:attrNameLst>
                                      </p:cBhvr>
                                      <p:tavLst>
                                        <p:tav tm="0">
                                          <p:val>
                                            <p:strVal val="#ppt_y+.1"/>
                                          </p:val>
                                        </p:tav>
                                        <p:tav tm="100000">
                                          <p:val>
                                            <p:strVal val="#ppt_y"/>
                                          </p:val>
                                        </p:tav>
                                      </p:tavLst>
                                    </p:anim>
                                  </p:childTnLst>
                                </p:cTn>
                              </p:par>
                              <p:par>
                                <p:cTn id="31" presetID="48" presetClass="path" presetSubtype="0" fill="hold" grpId="0" nodeType="withEffect">
                                  <p:stCondLst>
                                    <p:cond delay="0"/>
                                  </p:stCondLst>
                                  <p:iterate type="lt">
                                    <p:tmPct val="10000"/>
                                  </p:iterate>
                                  <p:childTnLst>
                                    <p:animMotion origin="layout" path="M -0.34496 -0.28126 C -0.33698 -0.27323 -0.32795 -0.26521 -0.32395 -0.25533 C -0.31996 -0.24421 -0.31788 -0.23124 -0.31597 -0.21828 C -0.31389 -0.20531 -0.31597 -0.1942 -0.31788 -0.18216 C -0.31996 -0.17135 -0.32291 -0.15931 -0.33003 -0.14912 C -0.33593 -0.13924 -0.346 -0.13121 -0.35694 -0.12535 C -0.36701 -0.11917 -0.37899 -0.11516 -0.39097 -0.11331 C -0.40295 -0.11115 -0.41493 -0.11115 -0.42604 -0.11331 C -0.43802 -0.11516 -0.44895 -0.12041 -0.45798 -0.12813 C -0.46701 -0.13523 -0.475 -0.14418 -0.47899 -0.1553 C -0.48402 -0.16518 -0.48593 -0.17938 -0.48593 -0.19018 C -0.48698 -0.2013 -0.48593 -0.21426 -0.4809 -0.22538 C -0.47604 -0.23526 -0.46701 -0.24329 -0.45503 -0.2473 C -0.44288 -0.25039 -0.4309 -0.24637 -0.42291 -0.23927 C -0.41597 -0.23217 -0.41093 -0.22137 -0.40989 -0.2084 C -0.40989 -0.19512 -0.41093 -0.18339 -0.41597 -0.1732 C -0.421 -0.16332 -0.41996 -0.16116 -0.43993 -0.14819 C -0.45798 -0.1343 -0.47604 -0.13831 -0.48698 -0.13739 C -0.49791 -0.13739 -0.50694 -0.1414 -0.51788 -0.14511 C -0.53003 -0.15036 -0.53993 -0.15931 -0.54705 -0.16734 C -0.55399 -0.17536 -0.55694 -0.18524 -0.56093 -0.2013 C -0.56389 -0.21735 -0.56389 -0.22538 -0.56389 -0.23711 C -0.56389 -0.24915 -0.56389 -0.26119 -0.56389 -0.27323 " pathEditMode="relative" rAng="0" ptsTypes="fffffffffffffffffffffff">
                                      <p:cBhvr>
                                        <p:cTn id="32" dur="1000" spd="-100000" fill="hold"/>
                                        <p:tgtEl>
                                          <p:spTgt spid="6"/>
                                        </p:tgtEl>
                                        <p:attrNameLst>
                                          <p:attrName>ppt_x</p:attrName>
                                          <p:attrName>ppt_y</p:attrName>
                                        </p:attrNameLst>
                                      </p:cBhvr>
                                      <p:rCtr x="-9392" y="8490"/>
                                    </p:animMotion>
                                  </p:childTnLst>
                                </p:cTn>
                              </p:par>
                            </p:childTnLst>
                          </p:cTn>
                        </p:par>
                        <p:par>
                          <p:cTn id="33" fill="hold">
                            <p:stCondLst>
                              <p:cond delay="238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42"/>
                                        </p:tgtEl>
                                        <p:attrNameLst>
                                          <p:attrName>style.visibility</p:attrName>
                                        </p:attrNameLst>
                                      </p:cBhvr>
                                      <p:to>
                                        <p:strVal val="visible"/>
                                      </p:to>
                                    </p:set>
                                    <p:anim calcmode="lin" valueType="num">
                                      <p:cBhvr>
                                        <p:cTn id="3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42"/>
                                        </p:tgtEl>
                                        <p:attrNameLst>
                                          <p:attrName>ppt_y</p:attrName>
                                        </p:attrNameLst>
                                      </p:cBhvr>
                                      <p:tavLst>
                                        <p:tav tm="0">
                                          <p:val>
                                            <p:strVal val="#ppt_y"/>
                                          </p:val>
                                        </p:tav>
                                        <p:tav tm="100000">
                                          <p:val>
                                            <p:strVal val="#ppt_y"/>
                                          </p:val>
                                        </p:tav>
                                      </p:tavLst>
                                    </p:anim>
                                    <p:anim calcmode="lin" valueType="num">
                                      <p:cBhvr>
                                        <p:cTn id="3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43 Rectángulo"/>
          <p:cNvSpPr/>
          <p:nvPr/>
        </p:nvSpPr>
        <p:spPr>
          <a:xfrm>
            <a:off x="-2360228" y="2994308"/>
            <a:ext cx="2209964"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006600"/>
                </a:solidFill>
                <a:effectLst>
                  <a:outerShdw blurRad="50800" dist="39000" dir="5460000" algn="tl">
                    <a:srgbClr val="000000">
                      <a:alpha val="38000"/>
                    </a:srgbClr>
                  </a:outerShdw>
                </a:effectLst>
              </a:rPr>
              <a:t>Ave </a:t>
            </a:r>
            <a:r>
              <a:rPr lang="es-AR" sz="2800" b="1" dirty="0">
                <a:ln w="11430"/>
                <a:solidFill>
                  <a:srgbClr val="006600"/>
                </a:solidFill>
                <a:effectLst>
                  <a:outerShdw blurRad="50800" dist="39000" dir="5460000" algn="tl">
                    <a:srgbClr val="000000">
                      <a:alpha val="38000"/>
                    </a:srgbClr>
                  </a:outerShdw>
                </a:effectLst>
              </a:rPr>
              <a:t>Nacional </a:t>
            </a:r>
          </a:p>
        </p:txBody>
      </p:sp>
      <p:pic>
        <p:nvPicPr>
          <p:cNvPr id="2062" name="Picture 14" descr="http://k41.kn3.net/taringa/1/4/3/4/7/9/23/locovni/CA2.jpg?8935"/>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4211960" y="195175"/>
            <a:ext cx="4663909" cy="3483357"/>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http://www.fotonat.org/data/media/2/_MG_8410.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79512" y="411281"/>
            <a:ext cx="3257901" cy="309634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500000" rev="213211"/>
            </a:camera>
            <a:lightRig rig="threePt" dir="t">
              <a:rot lat="0" lon="0" rev="2700000"/>
            </a:lightRig>
          </a:scene3d>
          <a:sp3d>
            <a:bevelT h="38100"/>
            <a:contourClr>
              <a:srgbClr val="C0C0C0"/>
            </a:contourClr>
          </a:sp3d>
          <a:extLst/>
        </p:spPr>
      </p:pic>
      <p:sp>
        <p:nvSpPr>
          <p:cNvPr id="5" name="4 Rectángulo"/>
          <p:cNvSpPr/>
          <p:nvPr/>
        </p:nvSpPr>
        <p:spPr>
          <a:xfrm>
            <a:off x="463930" y="4365370"/>
            <a:ext cx="2811475" cy="369332"/>
          </a:xfrm>
          <a:prstGeom prst="rect">
            <a:avLst/>
          </a:prstGeom>
        </p:spPr>
        <p:txBody>
          <a:bodyPr wrap="none">
            <a:spAutoFit/>
          </a:bodyPr>
          <a:lstStyle/>
          <a:p>
            <a:r>
              <a:rPr lang="es-AR" dirty="0" smtClean="0">
                <a:solidFill>
                  <a:srgbClr val="F7AF2D"/>
                </a:solidFill>
              </a:rPr>
              <a:t>Hornero</a:t>
            </a:r>
            <a:r>
              <a:rPr lang="es-AR" dirty="0" smtClean="0">
                <a:solidFill>
                  <a:schemeClr val="bg1"/>
                </a:solidFill>
              </a:rPr>
              <a:t>  -  </a:t>
            </a:r>
            <a:r>
              <a:rPr lang="es-AR" i="1" dirty="0" smtClean="0">
                <a:solidFill>
                  <a:schemeClr val="bg1"/>
                </a:solidFill>
              </a:rPr>
              <a:t>(</a:t>
            </a:r>
            <a:r>
              <a:rPr lang="es-AR" i="1" dirty="0" err="1" smtClean="0">
                <a:solidFill>
                  <a:schemeClr val="bg1"/>
                </a:solidFill>
              </a:rPr>
              <a:t>Furnarius</a:t>
            </a:r>
            <a:r>
              <a:rPr lang="es-AR" i="1" dirty="0" smtClean="0">
                <a:solidFill>
                  <a:schemeClr val="bg1"/>
                </a:solidFill>
              </a:rPr>
              <a:t> </a:t>
            </a:r>
            <a:r>
              <a:rPr lang="es-AR" i="1" dirty="0" err="1" smtClean="0">
                <a:solidFill>
                  <a:schemeClr val="bg1"/>
                </a:solidFill>
              </a:rPr>
              <a:t>rufus</a:t>
            </a:r>
            <a:r>
              <a:rPr lang="es-AR" i="1" dirty="0" smtClean="0">
                <a:solidFill>
                  <a:schemeClr val="bg1"/>
                </a:solidFill>
              </a:rPr>
              <a:t>)</a:t>
            </a:r>
            <a:endParaRPr lang="es-AR" i="1" dirty="0">
              <a:solidFill>
                <a:schemeClr val="bg1"/>
              </a:solidFill>
            </a:endParaRPr>
          </a:p>
        </p:txBody>
      </p:sp>
      <p:sp>
        <p:nvSpPr>
          <p:cNvPr id="2" name="1 Rectángulo"/>
          <p:cNvSpPr/>
          <p:nvPr/>
        </p:nvSpPr>
        <p:spPr>
          <a:xfrm>
            <a:off x="3275405" y="3898204"/>
            <a:ext cx="5542090" cy="1200329"/>
          </a:xfrm>
          <a:prstGeom prst="rect">
            <a:avLst/>
          </a:prstGeom>
        </p:spPr>
        <p:txBody>
          <a:bodyPr wrap="square">
            <a:spAutoFit/>
          </a:bodyPr>
          <a:lstStyle/>
          <a:p>
            <a:r>
              <a:rPr lang="es-AR" sz="1200" dirty="0" smtClean="0">
                <a:solidFill>
                  <a:schemeClr val="bg1"/>
                </a:solidFill>
              </a:rPr>
              <a:t>Por Decreto del año 1927, fue declarado Ave Nacional.</a:t>
            </a:r>
          </a:p>
          <a:p>
            <a:pPr algn="just"/>
            <a:r>
              <a:rPr lang="es-AR" sz="1200" dirty="0" smtClean="0">
                <a:solidFill>
                  <a:schemeClr val="bg1"/>
                </a:solidFill>
              </a:rPr>
              <a:t>El hornero, </a:t>
            </a:r>
            <a:r>
              <a:rPr lang="es-AR" sz="1200" dirty="0">
                <a:solidFill>
                  <a:schemeClr val="bg1"/>
                </a:solidFill>
              </a:rPr>
              <a:t>recibe su nombre debido a la forma que tienen sus nidos, parecidos a hornos de barro. Esta especie construye su morada junto con su pareja, que mantiene durante toda la vida, y se mudan cada temporada, dejando su hogar libre para </a:t>
            </a:r>
            <a:endParaRPr lang="es-AR" sz="1200" dirty="0" smtClean="0">
              <a:solidFill>
                <a:schemeClr val="bg1"/>
              </a:solidFill>
            </a:endParaRPr>
          </a:p>
          <a:p>
            <a:pPr algn="just"/>
            <a:r>
              <a:rPr lang="es-AR" sz="1200" dirty="0" smtClean="0">
                <a:solidFill>
                  <a:schemeClr val="bg1"/>
                </a:solidFill>
              </a:rPr>
              <a:t>quien </a:t>
            </a:r>
            <a:r>
              <a:rPr lang="es-AR" sz="1200" dirty="0">
                <a:solidFill>
                  <a:schemeClr val="bg1"/>
                </a:solidFill>
              </a:rPr>
              <a:t>quiera aprovecharlo. Una particularidad de su nido es que contiene </a:t>
            </a:r>
            <a:endParaRPr lang="es-AR" sz="1200" dirty="0" smtClean="0">
              <a:solidFill>
                <a:schemeClr val="bg1"/>
              </a:solidFill>
            </a:endParaRPr>
          </a:p>
          <a:p>
            <a:pPr algn="just"/>
            <a:r>
              <a:rPr lang="es-AR" sz="1200" dirty="0" smtClean="0">
                <a:solidFill>
                  <a:schemeClr val="bg1"/>
                </a:solidFill>
              </a:rPr>
              <a:t>una división</a:t>
            </a:r>
            <a:r>
              <a:rPr lang="es-AR" sz="1200" dirty="0">
                <a:solidFill>
                  <a:schemeClr val="bg1"/>
                </a:solidFill>
              </a:rPr>
              <a:t>, creando una habitación en la que se empollan los huevos.</a:t>
            </a:r>
          </a:p>
        </p:txBody>
      </p:sp>
      <p:sp>
        <p:nvSpPr>
          <p:cNvPr id="3" name="2 Rectángulo"/>
          <p:cNvSpPr/>
          <p:nvPr/>
        </p:nvSpPr>
        <p:spPr>
          <a:xfrm>
            <a:off x="4211960" y="195175"/>
            <a:ext cx="948437" cy="6874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8" name="7 Rectángulo"/>
          <p:cNvSpPr/>
          <p:nvPr/>
        </p:nvSpPr>
        <p:spPr>
          <a:xfrm>
            <a:off x="5160397" y="195175"/>
            <a:ext cx="948437" cy="6874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9" name="8 Rectángulo"/>
          <p:cNvSpPr/>
          <p:nvPr/>
        </p:nvSpPr>
        <p:spPr>
          <a:xfrm>
            <a:off x="6108834" y="195175"/>
            <a:ext cx="948437" cy="7020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0" name="9 Rectángulo"/>
          <p:cNvSpPr/>
          <p:nvPr/>
        </p:nvSpPr>
        <p:spPr>
          <a:xfrm>
            <a:off x="7021002" y="195175"/>
            <a:ext cx="1017767" cy="6874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1" name="10 Rectángulo"/>
          <p:cNvSpPr/>
          <p:nvPr/>
        </p:nvSpPr>
        <p:spPr>
          <a:xfrm>
            <a:off x="7927432" y="195175"/>
            <a:ext cx="948437" cy="7020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2" name="11 Rectángulo"/>
          <p:cNvSpPr/>
          <p:nvPr/>
        </p:nvSpPr>
        <p:spPr>
          <a:xfrm>
            <a:off x="4211960" y="882868"/>
            <a:ext cx="948437"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4" name="13 Rectángulo"/>
          <p:cNvSpPr/>
          <p:nvPr/>
        </p:nvSpPr>
        <p:spPr>
          <a:xfrm>
            <a:off x="5149485" y="880463"/>
            <a:ext cx="988922" cy="7495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5" name="14 Rectángulo"/>
          <p:cNvSpPr/>
          <p:nvPr/>
        </p:nvSpPr>
        <p:spPr>
          <a:xfrm>
            <a:off x="6101499" y="882868"/>
            <a:ext cx="948437"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6" name="15 Rectángulo"/>
          <p:cNvSpPr/>
          <p:nvPr/>
        </p:nvSpPr>
        <p:spPr>
          <a:xfrm>
            <a:off x="6996389" y="880463"/>
            <a:ext cx="948437" cy="753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7" name="16 Rectángulo"/>
          <p:cNvSpPr/>
          <p:nvPr/>
        </p:nvSpPr>
        <p:spPr>
          <a:xfrm>
            <a:off x="7926075" y="885820"/>
            <a:ext cx="969126"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8" name="17 Rectángulo"/>
          <p:cNvSpPr/>
          <p:nvPr/>
        </p:nvSpPr>
        <p:spPr>
          <a:xfrm>
            <a:off x="4211959" y="1601782"/>
            <a:ext cx="948437"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9" name="18 Rectángulo"/>
          <p:cNvSpPr/>
          <p:nvPr/>
        </p:nvSpPr>
        <p:spPr>
          <a:xfrm>
            <a:off x="5160395" y="1601782"/>
            <a:ext cx="948437"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0" name="19 Rectángulo"/>
          <p:cNvSpPr/>
          <p:nvPr/>
        </p:nvSpPr>
        <p:spPr>
          <a:xfrm>
            <a:off x="6105873" y="1601782"/>
            <a:ext cx="948437"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1" name="20 Rectángulo"/>
          <p:cNvSpPr/>
          <p:nvPr/>
        </p:nvSpPr>
        <p:spPr>
          <a:xfrm>
            <a:off x="7049935" y="1593831"/>
            <a:ext cx="948437"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2" name="21 Rectángulo"/>
          <p:cNvSpPr/>
          <p:nvPr/>
        </p:nvSpPr>
        <p:spPr>
          <a:xfrm>
            <a:off x="7926074" y="1593831"/>
            <a:ext cx="969126"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3" name="22 Rectángulo"/>
          <p:cNvSpPr/>
          <p:nvPr/>
        </p:nvSpPr>
        <p:spPr>
          <a:xfrm>
            <a:off x="4203358" y="2314198"/>
            <a:ext cx="948437"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4" name="23 Rectángulo"/>
          <p:cNvSpPr/>
          <p:nvPr/>
        </p:nvSpPr>
        <p:spPr>
          <a:xfrm>
            <a:off x="5151795" y="2314198"/>
            <a:ext cx="948437"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5" name="24 Rectángulo"/>
          <p:cNvSpPr/>
          <p:nvPr/>
        </p:nvSpPr>
        <p:spPr>
          <a:xfrm>
            <a:off x="6100232" y="2313098"/>
            <a:ext cx="948437"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6" name="25 Rectángulo"/>
          <p:cNvSpPr/>
          <p:nvPr/>
        </p:nvSpPr>
        <p:spPr>
          <a:xfrm>
            <a:off x="7034642" y="2293617"/>
            <a:ext cx="948437"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7" name="26 Rectángulo"/>
          <p:cNvSpPr/>
          <p:nvPr/>
        </p:nvSpPr>
        <p:spPr>
          <a:xfrm>
            <a:off x="7943324" y="2269764"/>
            <a:ext cx="948437"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8" name="27 Rectángulo"/>
          <p:cNvSpPr/>
          <p:nvPr/>
        </p:nvSpPr>
        <p:spPr>
          <a:xfrm>
            <a:off x="4203358" y="2955237"/>
            <a:ext cx="948437" cy="73641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9" name="28 Rectángulo"/>
          <p:cNvSpPr/>
          <p:nvPr/>
        </p:nvSpPr>
        <p:spPr>
          <a:xfrm>
            <a:off x="5121258" y="2944501"/>
            <a:ext cx="948437" cy="7471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30" name="29 Rectángulo"/>
          <p:cNvSpPr/>
          <p:nvPr/>
        </p:nvSpPr>
        <p:spPr>
          <a:xfrm>
            <a:off x="6046450" y="2972785"/>
            <a:ext cx="948437"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31" name="30 Rectángulo"/>
          <p:cNvSpPr/>
          <p:nvPr/>
        </p:nvSpPr>
        <p:spPr>
          <a:xfrm>
            <a:off x="6995496" y="2972785"/>
            <a:ext cx="971073"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32" name="31 Rectángulo"/>
          <p:cNvSpPr/>
          <p:nvPr/>
        </p:nvSpPr>
        <p:spPr>
          <a:xfrm>
            <a:off x="7954713" y="2972785"/>
            <a:ext cx="1017725" cy="7153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4" name="3 Imagen"/>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23928" y="65423"/>
            <a:ext cx="5112568" cy="3879161"/>
          </a:xfrm>
          <a:prstGeom prst="rect">
            <a:avLst/>
          </a:prstGeom>
          <a:noFill/>
          <a:ln>
            <a:noFill/>
          </a:ln>
        </p:spPr>
      </p:pic>
      <p:sp>
        <p:nvSpPr>
          <p:cNvPr id="33" name="32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3467726554"/>
      </p:ext>
    </p:extLst>
  </p:cSld>
  <p:clrMapOvr>
    <a:masterClrMapping/>
  </p:clrMapOvr>
  <mc:AlternateContent xmlns:mc="http://schemas.openxmlformats.org/markup-compatibility/2006" xmlns:p14="http://schemas.microsoft.com/office/powerpoint/2010/main">
    <mc:Choice Requires="p14">
      <p:transition spd="slow" p14:dur="4000">
        <p14:vortex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064"/>
                                        </p:tgtEl>
                                        <p:attrNameLst>
                                          <p:attrName>style.visibility</p:attrName>
                                        </p:attrNameLst>
                                      </p:cBhvr>
                                      <p:to>
                                        <p:strVal val="visible"/>
                                      </p:to>
                                    </p:set>
                                    <p:animEffect transition="in" filter="fade">
                                      <p:cBhvr>
                                        <p:cTn id="7" dur="2000"/>
                                        <p:tgtEl>
                                          <p:spTgt spid="2064"/>
                                        </p:tgtEl>
                                      </p:cBhvr>
                                    </p:animEffect>
                                    <p:anim calcmode="lin" valueType="num">
                                      <p:cBhvr>
                                        <p:cTn id="8" dur="2000" fill="hold"/>
                                        <p:tgtEl>
                                          <p:spTgt spid="2064"/>
                                        </p:tgtEl>
                                        <p:attrNameLst>
                                          <p:attrName>ppt_w</p:attrName>
                                        </p:attrNameLst>
                                      </p:cBhvr>
                                      <p:tavLst>
                                        <p:tav tm="0" fmla="#ppt_w*sin(2.5*pi*$)">
                                          <p:val>
                                            <p:fltVal val="0"/>
                                          </p:val>
                                        </p:tav>
                                        <p:tav tm="100000">
                                          <p:val>
                                            <p:fltVal val="1"/>
                                          </p:val>
                                        </p:tav>
                                      </p:tavLst>
                                    </p:anim>
                                    <p:anim calcmode="lin" valueType="num">
                                      <p:cBhvr>
                                        <p:cTn id="9" dur="2000" fill="hold"/>
                                        <p:tgtEl>
                                          <p:spTgt spid="2064"/>
                                        </p:tgtEl>
                                        <p:attrNameLst>
                                          <p:attrName>ppt_h</p:attrName>
                                        </p:attrNameLst>
                                      </p:cBhvr>
                                      <p:tavLst>
                                        <p:tav tm="0">
                                          <p:val>
                                            <p:strVal val="#ppt_h"/>
                                          </p:val>
                                        </p:tav>
                                        <p:tav tm="100000">
                                          <p:val>
                                            <p:strVal val="#ppt_h"/>
                                          </p:val>
                                        </p:tav>
                                      </p:tavLst>
                                    </p:anim>
                                  </p:childTnLst>
                                </p:cTn>
                              </p:par>
                              <p:par>
                                <p:cTn id="10" presetID="26" presetClass="path" presetSubtype="0" fill="hold" grpId="0" nodeType="withEffect">
                                  <p:stCondLst>
                                    <p:cond delay="1300"/>
                                  </p:stCondLst>
                                  <p:iterate type="lt">
                                    <p:tmPct val="10000"/>
                                  </p:iterate>
                                  <p:childTnLst>
                                    <p:animMotion origin="layout" path="M 0.35382 0.13677 C 0.35382 0.16981 0.38091 0.19667 0.41389 0.19667 C 0.45278 0.19667 0.46684 0.16672 0.47275 0.14881 L 0.47882 0.12473 C 0.4849 0.10682 0.49983 0.07688 0.54375 0.07688 C 0.57188 0.07688 0.60382 0.10374 0.60382 0.13677 C 0.60382 0.16981 0.57188 0.19667 0.54375 0.19667 C 0.49983 0.19667 0.4849 0.16672 0.47882 0.14881 L 0.47275 0.12473 C 0.46684 0.10682 0.45278 0.07688 0.41389 0.07688 C 0.38091 0.07688 0.35382 0.10374 0.35382 0.13677 Z " pathEditMode="relative" rAng="0" ptsTypes="ffFffffFfff">
                                      <p:cBhvr>
                                        <p:cTn id="11" dur="1000" fill="hold"/>
                                        <p:tgtEl>
                                          <p:spTgt spid="44"/>
                                        </p:tgtEl>
                                        <p:attrNameLst>
                                          <p:attrName>ppt_x</p:attrName>
                                          <p:attrName>ppt_y</p:attrName>
                                        </p:attrNameLst>
                                      </p:cBhvr>
                                      <p:rCtr x="12500" y="0"/>
                                    </p:animMotion>
                                  </p:childTnLst>
                                </p:cTn>
                              </p:par>
                            </p:childTnLst>
                          </p:cTn>
                        </p:par>
                        <p:par>
                          <p:cTn id="12" fill="hold">
                            <p:stCondLst>
                              <p:cond delay="33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anim calcmode="lin" valueType="num">
                                      <p:cBhvr>
                                        <p:cTn id="17"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8"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000" tmFilter="0,0; .5, 1; 1, 1"/>
                                        <p:tgtEl>
                                          <p:spTgt spid="5"/>
                                        </p:tgtEl>
                                      </p:cBhvr>
                                    </p:animEffect>
                                  </p:childTnLst>
                                </p:cTn>
                              </p:par>
                            </p:childTnLst>
                          </p:cTn>
                        </p:par>
                        <p:par>
                          <p:cTn id="20" fill="hold">
                            <p:stCondLst>
                              <p:cond delay="6600"/>
                            </p:stCondLst>
                            <p:childTnLst>
                              <p:par>
                                <p:cTn id="21" presetID="10" presetClass="exit" presetSubtype="0" fill="hold" grpId="0" nodeType="afterEffect">
                                  <p:stCondLst>
                                    <p:cond delay="0"/>
                                  </p:stCondLst>
                                  <p:childTnLst>
                                    <p:animEffect transition="out" filter="fade">
                                      <p:cBhvr>
                                        <p:cTn id="22" dur="500"/>
                                        <p:tgtEl>
                                          <p:spTgt spid="3"/>
                                        </p:tgtEl>
                                      </p:cBhvr>
                                    </p:animEffect>
                                    <p:set>
                                      <p:cBhvr>
                                        <p:cTn id="23" dur="1" fill="hold">
                                          <p:stCondLst>
                                            <p:cond delay="499"/>
                                          </p:stCondLst>
                                        </p:cTn>
                                        <p:tgtEl>
                                          <p:spTgt spid="3"/>
                                        </p:tgtEl>
                                        <p:attrNameLst>
                                          <p:attrName>style.visibility</p:attrName>
                                        </p:attrNameLst>
                                      </p:cBhvr>
                                      <p:to>
                                        <p:strVal val="hidden"/>
                                      </p:to>
                                    </p:set>
                                  </p:childTnLst>
                                </p:cTn>
                              </p:par>
                            </p:childTnLst>
                          </p:cTn>
                        </p:par>
                        <p:par>
                          <p:cTn id="24" fill="hold">
                            <p:stCondLst>
                              <p:cond delay="7100"/>
                            </p:stCondLst>
                            <p:childTnLst>
                              <p:par>
                                <p:cTn id="25" presetID="10" presetClass="exit" presetSubtype="0" fill="hold" grpId="0" nodeType="afterEffect">
                                  <p:stCondLst>
                                    <p:cond delay="0"/>
                                  </p:stCondLst>
                                  <p:childTnLst>
                                    <p:animEffect transition="out" filter="fade">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par>
                          <p:cTn id="28" fill="hold">
                            <p:stCondLst>
                              <p:cond delay="7600"/>
                            </p:stCondLst>
                            <p:childTnLst>
                              <p:par>
                                <p:cTn id="29" presetID="10" presetClass="exit" presetSubtype="0" fill="hold" grpId="0" nodeType="afterEffect">
                                  <p:stCondLst>
                                    <p:cond delay="0"/>
                                  </p:stCondLst>
                                  <p:childTnLst>
                                    <p:animEffect transition="out" filter="fade">
                                      <p:cBhvr>
                                        <p:cTn id="30" dur="500"/>
                                        <p:tgtEl>
                                          <p:spTgt spid="9"/>
                                        </p:tgtEl>
                                      </p:cBhvr>
                                    </p:animEffect>
                                    <p:set>
                                      <p:cBhvr>
                                        <p:cTn id="31" dur="1" fill="hold">
                                          <p:stCondLst>
                                            <p:cond delay="499"/>
                                          </p:stCondLst>
                                        </p:cTn>
                                        <p:tgtEl>
                                          <p:spTgt spid="9"/>
                                        </p:tgtEl>
                                        <p:attrNameLst>
                                          <p:attrName>style.visibility</p:attrName>
                                        </p:attrNameLst>
                                      </p:cBhvr>
                                      <p:to>
                                        <p:strVal val="hidden"/>
                                      </p:to>
                                    </p:set>
                                  </p:childTnLst>
                                </p:cTn>
                              </p:par>
                            </p:childTnLst>
                          </p:cTn>
                        </p:par>
                        <p:par>
                          <p:cTn id="32" fill="hold">
                            <p:stCondLst>
                              <p:cond delay="8100"/>
                            </p:stCondLst>
                            <p:childTnLst>
                              <p:par>
                                <p:cTn id="33" presetID="10" presetClass="exit" presetSubtype="0" fill="hold" grpId="0" nodeType="afterEffect">
                                  <p:stCondLst>
                                    <p:cond delay="0"/>
                                  </p:stCondLst>
                                  <p:childTnLst>
                                    <p:animEffect transition="out" filter="fade">
                                      <p:cBhvr>
                                        <p:cTn id="34" dur="500"/>
                                        <p:tgtEl>
                                          <p:spTgt spid="10"/>
                                        </p:tgtEl>
                                      </p:cBhvr>
                                    </p:animEffect>
                                    <p:set>
                                      <p:cBhvr>
                                        <p:cTn id="35" dur="1" fill="hold">
                                          <p:stCondLst>
                                            <p:cond delay="499"/>
                                          </p:stCondLst>
                                        </p:cTn>
                                        <p:tgtEl>
                                          <p:spTgt spid="10"/>
                                        </p:tgtEl>
                                        <p:attrNameLst>
                                          <p:attrName>style.visibility</p:attrName>
                                        </p:attrNameLst>
                                      </p:cBhvr>
                                      <p:to>
                                        <p:strVal val="hidden"/>
                                      </p:to>
                                    </p:set>
                                  </p:childTnLst>
                                </p:cTn>
                              </p:par>
                            </p:childTnLst>
                          </p:cTn>
                        </p:par>
                        <p:par>
                          <p:cTn id="36" fill="hold">
                            <p:stCondLst>
                              <p:cond delay="8600"/>
                            </p:stCondLst>
                            <p:childTnLst>
                              <p:par>
                                <p:cTn id="37" presetID="10" presetClass="exit" presetSubtype="0" fill="hold" grpId="0" nodeType="afterEffect">
                                  <p:stCondLst>
                                    <p:cond delay="0"/>
                                  </p:stCondLst>
                                  <p:childTnLst>
                                    <p:animEffect transition="out" filter="fade">
                                      <p:cBhvr>
                                        <p:cTn id="38" dur="500"/>
                                        <p:tgtEl>
                                          <p:spTgt spid="11"/>
                                        </p:tgtEl>
                                      </p:cBhvr>
                                    </p:animEffect>
                                    <p:set>
                                      <p:cBhvr>
                                        <p:cTn id="39" dur="1" fill="hold">
                                          <p:stCondLst>
                                            <p:cond delay="499"/>
                                          </p:stCondLst>
                                        </p:cTn>
                                        <p:tgtEl>
                                          <p:spTgt spid="11"/>
                                        </p:tgtEl>
                                        <p:attrNameLst>
                                          <p:attrName>style.visibility</p:attrName>
                                        </p:attrNameLst>
                                      </p:cBhvr>
                                      <p:to>
                                        <p:strVal val="hidden"/>
                                      </p:to>
                                    </p:set>
                                  </p:childTnLst>
                                </p:cTn>
                              </p:par>
                            </p:childTnLst>
                          </p:cTn>
                        </p:par>
                        <p:par>
                          <p:cTn id="40" fill="hold">
                            <p:stCondLst>
                              <p:cond delay="9100"/>
                            </p:stCondLst>
                            <p:childTnLst>
                              <p:par>
                                <p:cTn id="41" presetID="10" presetClass="exit" presetSubtype="0" fill="hold" grpId="0" nodeType="afterEffect">
                                  <p:stCondLst>
                                    <p:cond delay="0"/>
                                  </p:stCondLst>
                                  <p:childTnLst>
                                    <p:animEffect transition="out" filter="fade">
                                      <p:cBhvr>
                                        <p:cTn id="42" dur="500"/>
                                        <p:tgtEl>
                                          <p:spTgt spid="12"/>
                                        </p:tgtEl>
                                      </p:cBhvr>
                                    </p:animEffect>
                                    <p:set>
                                      <p:cBhvr>
                                        <p:cTn id="43" dur="1" fill="hold">
                                          <p:stCondLst>
                                            <p:cond delay="499"/>
                                          </p:stCondLst>
                                        </p:cTn>
                                        <p:tgtEl>
                                          <p:spTgt spid="12"/>
                                        </p:tgtEl>
                                        <p:attrNameLst>
                                          <p:attrName>style.visibility</p:attrName>
                                        </p:attrNameLst>
                                      </p:cBhvr>
                                      <p:to>
                                        <p:strVal val="hidden"/>
                                      </p:to>
                                    </p:set>
                                  </p:childTnLst>
                                </p:cTn>
                              </p:par>
                            </p:childTnLst>
                          </p:cTn>
                        </p:par>
                        <p:par>
                          <p:cTn id="44" fill="hold">
                            <p:stCondLst>
                              <p:cond delay="9600"/>
                            </p:stCondLst>
                            <p:childTnLst>
                              <p:par>
                                <p:cTn id="45" presetID="10" presetClass="exit" presetSubtype="0" fill="hold" grpId="0" nodeType="afterEffect">
                                  <p:stCondLst>
                                    <p:cond delay="0"/>
                                  </p:stCondLst>
                                  <p:childTnLst>
                                    <p:animEffect transition="out" filter="fade">
                                      <p:cBhvr>
                                        <p:cTn id="46" dur="500"/>
                                        <p:tgtEl>
                                          <p:spTgt spid="14"/>
                                        </p:tgtEl>
                                      </p:cBhvr>
                                    </p:animEffect>
                                    <p:set>
                                      <p:cBhvr>
                                        <p:cTn id="47" dur="1" fill="hold">
                                          <p:stCondLst>
                                            <p:cond delay="499"/>
                                          </p:stCondLst>
                                        </p:cTn>
                                        <p:tgtEl>
                                          <p:spTgt spid="14"/>
                                        </p:tgtEl>
                                        <p:attrNameLst>
                                          <p:attrName>style.visibility</p:attrName>
                                        </p:attrNameLst>
                                      </p:cBhvr>
                                      <p:to>
                                        <p:strVal val="hidden"/>
                                      </p:to>
                                    </p:set>
                                  </p:childTnLst>
                                </p:cTn>
                              </p:par>
                            </p:childTnLst>
                          </p:cTn>
                        </p:par>
                        <p:par>
                          <p:cTn id="48" fill="hold">
                            <p:stCondLst>
                              <p:cond delay="10100"/>
                            </p:stCondLst>
                            <p:childTnLst>
                              <p:par>
                                <p:cTn id="49" presetID="10" presetClass="exit" presetSubtype="0" fill="hold" grpId="0" nodeType="afterEffect">
                                  <p:stCondLst>
                                    <p:cond delay="0"/>
                                  </p:stCondLst>
                                  <p:childTnLst>
                                    <p:animEffect transition="out" filter="fade">
                                      <p:cBhvr>
                                        <p:cTn id="50" dur="500"/>
                                        <p:tgtEl>
                                          <p:spTgt spid="15"/>
                                        </p:tgtEl>
                                      </p:cBhvr>
                                    </p:animEffect>
                                    <p:set>
                                      <p:cBhvr>
                                        <p:cTn id="51" dur="1" fill="hold">
                                          <p:stCondLst>
                                            <p:cond delay="499"/>
                                          </p:stCondLst>
                                        </p:cTn>
                                        <p:tgtEl>
                                          <p:spTgt spid="15"/>
                                        </p:tgtEl>
                                        <p:attrNameLst>
                                          <p:attrName>style.visibility</p:attrName>
                                        </p:attrNameLst>
                                      </p:cBhvr>
                                      <p:to>
                                        <p:strVal val="hidden"/>
                                      </p:to>
                                    </p:set>
                                  </p:childTnLst>
                                </p:cTn>
                              </p:par>
                            </p:childTnLst>
                          </p:cTn>
                        </p:par>
                        <p:par>
                          <p:cTn id="52" fill="hold">
                            <p:stCondLst>
                              <p:cond delay="10600"/>
                            </p:stCondLst>
                            <p:childTnLst>
                              <p:par>
                                <p:cTn id="53" presetID="10" presetClass="exit" presetSubtype="0" fill="hold" grpId="0" nodeType="afterEffect">
                                  <p:stCondLst>
                                    <p:cond delay="0"/>
                                  </p:stCondLst>
                                  <p:childTnLst>
                                    <p:animEffect transition="out" filter="fade">
                                      <p:cBhvr>
                                        <p:cTn id="54" dur="500"/>
                                        <p:tgtEl>
                                          <p:spTgt spid="16"/>
                                        </p:tgtEl>
                                      </p:cBhvr>
                                    </p:animEffect>
                                    <p:set>
                                      <p:cBhvr>
                                        <p:cTn id="55" dur="1" fill="hold">
                                          <p:stCondLst>
                                            <p:cond delay="499"/>
                                          </p:stCondLst>
                                        </p:cTn>
                                        <p:tgtEl>
                                          <p:spTgt spid="16"/>
                                        </p:tgtEl>
                                        <p:attrNameLst>
                                          <p:attrName>style.visibility</p:attrName>
                                        </p:attrNameLst>
                                      </p:cBhvr>
                                      <p:to>
                                        <p:strVal val="hidden"/>
                                      </p:to>
                                    </p:set>
                                  </p:childTnLst>
                                </p:cTn>
                              </p:par>
                            </p:childTnLst>
                          </p:cTn>
                        </p:par>
                        <p:par>
                          <p:cTn id="56" fill="hold">
                            <p:stCondLst>
                              <p:cond delay="11100"/>
                            </p:stCondLst>
                            <p:childTnLst>
                              <p:par>
                                <p:cTn id="57" presetID="10" presetClass="exit" presetSubtype="0" fill="hold" grpId="0" nodeType="afterEffect">
                                  <p:stCondLst>
                                    <p:cond delay="0"/>
                                  </p:stCondLst>
                                  <p:childTnLst>
                                    <p:animEffect transition="out" filter="fade">
                                      <p:cBhvr>
                                        <p:cTn id="58" dur="500"/>
                                        <p:tgtEl>
                                          <p:spTgt spid="17"/>
                                        </p:tgtEl>
                                      </p:cBhvr>
                                    </p:animEffect>
                                    <p:set>
                                      <p:cBhvr>
                                        <p:cTn id="59" dur="1" fill="hold">
                                          <p:stCondLst>
                                            <p:cond delay="499"/>
                                          </p:stCondLst>
                                        </p:cTn>
                                        <p:tgtEl>
                                          <p:spTgt spid="17"/>
                                        </p:tgtEl>
                                        <p:attrNameLst>
                                          <p:attrName>style.visibility</p:attrName>
                                        </p:attrNameLst>
                                      </p:cBhvr>
                                      <p:to>
                                        <p:strVal val="hidden"/>
                                      </p:to>
                                    </p:set>
                                  </p:childTnLst>
                                </p:cTn>
                              </p:par>
                            </p:childTnLst>
                          </p:cTn>
                        </p:par>
                        <p:par>
                          <p:cTn id="60" fill="hold">
                            <p:stCondLst>
                              <p:cond delay="11600"/>
                            </p:stCondLst>
                            <p:childTnLst>
                              <p:par>
                                <p:cTn id="61" presetID="10" presetClass="exit" presetSubtype="0" fill="hold" grpId="0" nodeType="afterEffect">
                                  <p:stCondLst>
                                    <p:cond delay="0"/>
                                  </p:stCondLst>
                                  <p:childTnLst>
                                    <p:animEffect transition="out" filter="fade">
                                      <p:cBhvr>
                                        <p:cTn id="62" dur="500"/>
                                        <p:tgtEl>
                                          <p:spTgt spid="18"/>
                                        </p:tgtEl>
                                      </p:cBhvr>
                                    </p:animEffect>
                                    <p:set>
                                      <p:cBhvr>
                                        <p:cTn id="63" dur="1" fill="hold">
                                          <p:stCondLst>
                                            <p:cond delay="499"/>
                                          </p:stCondLst>
                                        </p:cTn>
                                        <p:tgtEl>
                                          <p:spTgt spid="18"/>
                                        </p:tgtEl>
                                        <p:attrNameLst>
                                          <p:attrName>style.visibility</p:attrName>
                                        </p:attrNameLst>
                                      </p:cBhvr>
                                      <p:to>
                                        <p:strVal val="hidden"/>
                                      </p:to>
                                    </p:set>
                                  </p:childTnLst>
                                </p:cTn>
                              </p:par>
                            </p:childTnLst>
                          </p:cTn>
                        </p:par>
                        <p:par>
                          <p:cTn id="64" fill="hold">
                            <p:stCondLst>
                              <p:cond delay="12100"/>
                            </p:stCondLst>
                            <p:childTnLst>
                              <p:par>
                                <p:cTn id="65" presetID="10" presetClass="exit" presetSubtype="0" fill="hold" grpId="0" nodeType="afterEffect">
                                  <p:stCondLst>
                                    <p:cond delay="0"/>
                                  </p:stCondLst>
                                  <p:childTnLst>
                                    <p:animEffect transition="out" filter="fade">
                                      <p:cBhvr>
                                        <p:cTn id="66" dur="500"/>
                                        <p:tgtEl>
                                          <p:spTgt spid="19"/>
                                        </p:tgtEl>
                                      </p:cBhvr>
                                    </p:animEffect>
                                    <p:set>
                                      <p:cBhvr>
                                        <p:cTn id="67" dur="1" fill="hold">
                                          <p:stCondLst>
                                            <p:cond delay="499"/>
                                          </p:stCondLst>
                                        </p:cTn>
                                        <p:tgtEl>
                                          <p:spTgt spid="19"/>
                                        </p:tgtEl>
                                        <p:attrNameLst>
                                          <p:attrName>style.visibility</p:attrName>
                                        </p:attrNameLst>
                                      </p:cBhvr>
                                      <p:to>
                                        <p:strVal val="hidden"/>
                                      </p:to>
                                    </p:set>
                                  </p:childTnLst>
                                </p:cTn>
                              </p:par>
                            </p:childTnLst>
                          </p:cTn>
                        </p:par>
                        <p:par>
                          <p:cTn id="68" fill="hold">
                            <p:stCondLst>
                              <p:cond delay="12600"/>
                            </p:stCondLst>
                            <p:childTnLst>
                              <p:par>
                                <p:cTn id="69" presetID="10" presetClass="exit" presetSubtype="0" fill="hold" grpId="0" nodeType="afterEffect">
                                  <p:stCondLst>
                                    <p:cond delay="0"/>
                                  </p:stCondLst>
                                  <p:childTnLst>
                                    <p:animEffect transition="out" filter="fade">
                                      <p:cBhvr>
                                        <p:cTn id="70" dur="500"/>
                                        <p:tgtEl>
                                          <p:spTgt spid="20"/>
                                        </p:tgtEl>
                                      </p:cBhvr>
                                    </p:animEffect>
                                    <p:set>
                                      <p:cBhvr>
                                        <p:cTn id="71" dur="1" fill="hold">
                                          <p:stCondLst>
                                            <p:cond delay="499"/>
                                          </p:stCondLst>
                                        </p:cTn>
                                        <p:tgtEl>
                                          <p:spTgt spid="20"/>
                                        </p:tgtEl>
                                        <p:attrNameLst>
                                          <p:attrName>style.visibility</p:attrName>
                                        </p:attrNameLst>
                                      </p:cBhvr>
                                      <p:to>
                                        <p:strVal val="hidden"/>
                                      </p:to>
                                    </p:set>
                                  </p:childTnLst>
                                </p:cTn>
                              </p:par>
                            </p:childTnLst>
                          </p:cTn>
                        </p:par>
                        <p:par>
                          <p:cTn id="72" fill="hold">
                            <p:stCondLst>
                              <p:cond delay="13100"/>
                            </p:stCondLst>
                            <p:childTnLst>
                              <p:par>
                                <p:cTn id="73" presetID="10" presetClass="exit" presetSubtype="0" fill="hold" grpId="0" nodeType="afterEffect">
                                  <p:stCondLst>
                                    <p:cond delay="0"/>
                                  </p:stCondLst>
                                  <p:childTnLst>
                                    <p:animEffect transition="out" filter="fade">
                                      <p:cBhvr>
                                        <p:cTn id="74" dur="500"/>
                                        <p:tgtEl>
                                          <p:spTgt spid="21"/>
                                        </p:tgtEl>
                                      </p:cBhvr>
                                    </p:animEffect>
                                    <p:set>
                                      <p:cBhvr>
                                        <p:cTn id="75" dur="1" fill="hold">
                                          <p:stCondLst>
                                            <p:cond delay="499"/>
                                          </p:stCondLst>
                                        </p:cTn>
                                        <p:tgtEl>
                                          <p:spTgt spid="21"/>
                                        </p:tgtEl>
                                        <p:attrNameLst>
                                          <p:attrName>style.visibility</p:attrName>
                                        </p:attrNameLst>
                                      </p:cBhvr>
                                      <p:to>
                                        <p:strVal val="hidden"/>
                                      </p:to>
                                    </p:set>
                                  </p:childTnLst>
                                </p:cTn>
                              </p:par>
                            </p:childTnLst>
                          </p:cTn>
                        </p:par>
                        <p:par>
                          <p:cTn id="76" fill="hold">
                            <p:stCondLst>
                              <p:cond delay="13600"/>
                            </p:stCondLst>
                            <p:childTnLst>
                              <p:par>
                                <p:cTn id="77" presetID="10" presetClass="exit" presetSubtype="0" fill="hold" grpId="0" nodeType="afterEffect">
                                  <p:stCondLst>
                                    <p:cond delay="0"/>
                                  </p:stCondLst>
                                  <p:childTnLst>
                                    <p:animEffect transition="out" filter="fade">
                                      <p:cBhvr>
                                        <p:cTn id="78" dur="500"/>
                                        <p:tgtEl>
                                          <p:spTgt spid="22"/>
                                        </p:tgtEl>
                                      </p:cBhvr>
                                    </p:animEffect>
                                    <p:set>
                                      <p:cBhvr>
                                        <p:cTn id="79" dur="1" fill="hold">
                                          <p:stCondLst>
                                            <p:cond delay="499"/>
                                          </p:stCondLst>
                                        </p:cTn>
                                        <p:tgtEl>
                                          <p:spTgt spid="22"/>
                                        </p:tgtEl>
                                        <p:attrNameLst>
                                          <p:attrName>style.visibility</p:attrName>
                                        </p:attrNameLst>
                                      </p:cBhvr>
                                      <p:to>
                                        <p:strVal val="hidden"/>
                                      </p:to>
                                    </p:set>
                                  </p:childTnLst>
                                </p:cTn>
                              </p:par>
                            </p:childTnLst>
                          </p:cTn>
                        </p:par>
                        <p:par>
                          <p:cTn id="80" fill="hold">
                            <p:stCondLst>
                              <p:cond delay="14100"/>
                            </p:stCondLst>
                            <p:childTnLst>
                              <p:par>
                                <p:cTn id="81" presetID="10" presetClass="exit" presetSubtype="0" fill="hold" grpId="0" nodeType="afterEffect">
                                  <p:stCondLst>
                                    <p:cond delay="0"/>
                                  </p:stCondLst>
                                  <p:childTnLst>
                                    <p:animEffect transition="out" filter="fade">
                                      <p:cBhvr>
                                        <p:cTn id="82" dur="500"/>
                                        <p:tgtEl>
                                          <p:spTgt spid="23"/>
                                        </p:tgtEl>
                                      </p:cBhvr>
                                    </p:animEffect>
                                    <p:set>
                                      <p:cBhvr>
                                        <p:cTn id="83" dur="1" fill="hold">
                                          <p:stCondLst>
                                            <p:cond delay="499"/>
                                          </p:stCondLst>
                                        </p:cTn>
                                        <p:tgtEl>
                                          <p:spTgt spid="23"/>
                                        </p:tgtEl>
                                        <p:attrNameLst>
                                          <p:attrName>style.visibility</p:attrName>
                                        </p:attrNameLst>
                                      </p:cBhvr>
                                      <p:to>
                                        <p:strVal val="hidden"/>
                                      </p:to>
                                    </p:set>
                                  </p:childTnLst>
                                </p:cTn>
                              </p:par>
                            </p:childTnLst>
                          </p:cTn>
                        </p:par>
                        <p:par>
                          <p:cTn id="84" fill="hold">
                            <p:stCondLst>
                              <p:cond delay="14600"/>
                            </p:stCondLst>
                            <p:childTnLst>
                              <p:par>
                                <p:cTn id="85" presetID="10" presetClass="exit" presetSubtype="0" fill="hold" grpId="0" nodeType="afterEffect">
                                  <p:stCondLst>
                                    <p:cond delay="0"/>
                                  </p:stCondLst>
                                  <p:childTnLst>
                                    <p:animEffect transition="out" filter="fade">
                                      <p:cBhvr>
                                        <p:cTn id="86" dur="500"/>
                                        <p:tgtEl>
                                          <p:spTgt spid="24"/>
                                        </p:tgtEl>
                                      </p:cBhvr>
                                    </p:animEffect>
                                    <p:set>
                                      <p:cBhvr>
                                        <p:cTn id="87" dur="1" fill="hold">
                                          <p:stCondLst>
                                            <p:cond delay="499"/>
                                          </p:stCondLst>
                                        </p:cTn>
                                        <p:tgtEl>
                                          <p:spTgt spid="24"/>
                                        </p:tgtEl>
                                        <p:attrNameLst>
                                          <p:attrName>style.visibility</p:attrName>
                                        </p:attrNameLst>
                                      </p:cBhvr>
                                      <p:to>
                                        <p:strVal val="hidden"/>
                                      </p:to>
                                    </p:set>
                                  </p:childTnLst>
                                </p:cTn>
                              </p:par>
                            </p:childTnLst>
                          </p:cTn>
                        </p:par>
                        <p:par>
                          <p:cTn id="88" fill="hold">
                            <p:stCondLst>
                              <p:cond delay="15100"/>
                            </p:stCondLst>
                            <p:childTnLst>
                              <p:par>
                                <p:cTn id="89" presetID="10" presetClass="exit" presetSubtype="0" fill="hold" grpId="0" nodeType="afterEffect">
                                  <p:stCondLst>
                                    <p:cond delay="0"/>
                                  </p:stCondLst>
                                  <p:childTnLst>
                                    <p:animEffect transition="out" filter="fade">
                                      <p:cBhvr>
                                        <p:cTn id="90" dur="500"/>
                                        <p:tgtEl>
                                          <p:spTgt spid="25"/>
                                        </p:tgtEl>
                                      </p:cBhvr>
                                    </p:animEffect>
                                    <p:set>
                                      <p:cBhvr>
                                        <p:cTn id="91" dur="1" fill="hold">
                                          <p:stCondLst>
                                            <p:cond delay="499"/>
                                          </p:stCondLst>
                                        </p:cTn>
                                        <p:tgtEl>
                                          <p:spTgt spid="25"/>
                                        </p:tgtEl>
                                        <p:attrNameLst>
                                          <p:attrName>style.visibility</p:attrName>
                                        </p:attrNameLst>
                                      </p:cBhvr>
                                      <p:to>
                                        <p:strVal val="hidden"/>
                                      </p:to>
                                    </p:set>
                                  </p:childTnLst>
                                </p:cTn>
                              </p:par>
                            </p:childTnLst>
                          </p:cTn>
                        </p:par>
                        <p:par>
                          <p:cTn id="92" fill="hold">
                            <p:stCondLst>
                              <p:cond delay="15600"/>
                            </p:stCondLst>
                            <p:childTnLst>
                              <p:par>
                                <p:cTn id="93" presetID="10" presetClass="exit" presetSubtype="0" fill="hold" grpId="0" nodeType="afterEffect">
                                  <p:stCondLst>
                                    <p:cond delay="0"/>
                                  </p:stCondLst>
                                  <p:childTnLst>
                                    <p:animEffect transition="out" filter="fade">
                                      <p:cBhvr>
                                        <p:cTn id="94" dur="500"/>
                                        <p:tgtEl>
                                          <p:spTgt spid="26"/>
                                        </p:tgtEl>
                                      </p:cBhvr>
                                    </p:animEffect>
                                    <p:set>
                                      <p:cBhvr>
                                        <p:cTn id="95" dur="1" fill="hold">
                                          <p:stCondLst>
                                            <p:cond delay="499"/>
                                          </p:stCondLst>
                                        </p:cTn>
                                        <p:tgtEl>
                                          <p:spTgt spid="26"/>
                                        </p:tgtEl>
                                        <p:attrNameLst>
                                          <p:attrName>style.visibility</p:attrName>
                                        </p:attrNameLst>
                                      </p:cBhvr>
                                      <p:to>
                                        <p:strVal val="hidden"/>
                                      </p:to>
                                    </p:set>
                                  </p:childTnLst>
                                </p:cTn>
                              </p:par>
                            </p:childTnLst>
                          </p:cTn>
                        </p:par>
                        <p:par>
                          <p:cTn id="96" fill="hold">
                            <p:stCondLst>
                              <p:cond delay="16100"/>
                            </p:stCondLst>
                            <p:childTnLst>
                              <p:par>
                                <p:cTn id="97" presetID="10" presetClass="exit" presetSubtype="0" fill="hold" grpId="0" nodeType="afterEffect">
                                  <p:stCondLst>
                                    <p:cond delay="0"/>
                                  </p:stCondLst>
                                  <p:childTnLst>
                                    <p:animEffect transition="out" filter="fade">
                                      <p:cBhvr>
                                        <p:cTn id="98" dur="500"/>
                                        <p:tgtEl>
                                          <p:spTgt spid="27"/>
                                        </p:tgtEl>
                                      </p:cBhvr>
                                    </p:animEffect>
                                    <p:set>
                                      <p:cBhvr>
                                        <p:cTn id="99" dur="1" fill="hold">
                                          <p:stCondLst>
                                            <p:cond delay="499"/>
                                          </p:stCondLst>
                                        </p:cTn>
                                        <p:tgtEl>
                                          <p:spTgt spid="27"/>
                                        </p:tgtEl>
                                        <p:attrNameLst>
                                          <p:attrName>style.visibility</p:attrName>
                                        </p:attrNameLst>
                                      </p:cBhvr>
                                      <p:to>
                                        <p:strVal val="hidden"/>
                                      </p:to>
                                    </p:set>
                                  </p:childTnLst>
                                </p:cTn>
                              </p:par>
                            </p:childTnLst>
                          </p:cTn>
                        </p:par>
                        <p:par>
                          <p:cTn id="100" fill="hold">
                            <p:stCondLst>
                              <p:cond delay="16600"/>
                            </p:stCondLst>
                            <p:childTnLst>
                              <p:par>
                                <p:cTn id="101" presetID="10" presetClass="exit" presetSubtype="0" fill="hold" grpId="0" nodeType="afterEffect">
                                  <p:stCondLst>
                                    <p:cond delay="0"/>
                                  </p:stCondLst>
                                  <p:childTnLst>
                                    <p:animEffect transition="out" filter="fade">
                                      <p:cBhvr>
                                        <p:cTn id="102" dur="500"/>
                                        <p:tgtEl>
                                          <p:spTgt spid="28"/>
                                        </p:tgtEl>
                                      </p:cBhvr>
                                    </p:animEffect>
                                    <p:set>
                                      <p:cBhvr>
                                        <p:cTn id="103" dur="1" fill="hold">
                                          <p:stCondLst>
                                            <p:cond delay="499"/>
                                          </p:stCondLst>
                                        </p:cTn>
                                        <p:tgtEl>
                                          <p:spTgt spid="28"/>
                                        </p:tgtEl>
                                        <p:attrNameLst>
                                          <p:attrName>style.visibility</p:attrName>
                                        </p:attrNameLst>
                                      </p:cBhvr>
                                      <p:to>
                                        <p:strVal val="hidden"/>
                                      </p:to>
                                    </p:set>
                                  </p:childTnLst>
                                </p:cTn>
                              </p:par>
                            </p:childTnLst>
                          </p:cTn>
                        </p:par>
                        <p:par>
                          <p:cTn id="104" fill="hold">
                            <p:stCondLst>
                              <p:cond delay="17100"/>
                            </p:stCondLst>
                            <p:childTnLst>
                              <p:par>
                                <p:cTn id="105" presetID="10" presetClass="exit" presetSubtype="0" fill="hold" grpId="0" nodeType="afterEffect">
                                  <p:stCondLst>
                                    <p:cond delay="0"/>
                                  </p:stCondLst>
                                  <p:childTnLst>
                                    <p:animEffect transition="out" filter="fade">
                                      <p:cBhvr>
                                        <p:cTn id="106" dur="500"/>
                                        <p:tgtEl>
                                          <p:spTgt spid="29"/>
                                        </p:tgtEl>
                                      </p:cBhvr>
                                    </p:animEffect>
                                    <p:set>
                                      <p:cBhvr>
                                        <p:cTn id="107" dur="1" fill="hold">
                                          <p:stCondLst>
                                            <p:cond delay="499"/>
                                          </p:stCondLst>
                                        </p:cTn>
                                        <p:tgtEl>
                                          <p:spTgt spid="29"/>
                                        </p:tgtEl>
                                        <p:attrNameLst>
                                          <p:attrName>style.visibility</p:attrName>
                                        </p:attrNameLst>
                                      </p:cBhvr>
                                      <p:to>
                                        <p:strVal val="hidden"/>
                                      </p:to>
                                    </p:set>
                                  </p:childTnLst>
                                </p:cTn>
                              </p:par>
                            </p:childTnLst>
                          </p:cTn>
                        </p:par>
                        <p:par>
                          <p:cTn id="108" fill="hold">
                            <p:stCondLst>
                              <p:cond delay="17600"/>
                            </p:stCondLst>
                            <p:childTnLst>
                              <p:par>
                                <p:cTn id="109" presetID="10" presetClass="exit" presetSubtype="0" fill="hold" grpId="0" nodeType="afterEffect">
                                  <p:stCondLst>
                                    <p:cond delay="0"/>
                                  </p:stCondLst>
                                  <p:childTnLst>
                                    <p:animEffect transition="out" filter="fade">
                                      <p:cBhvr>
                                        <p:cTn id="110" dur="500"/>
                                        <p:tgtEl>
                                          <p:spTgt spid="30"/>
                                        </p:tgtEl>
                                      </p:cBhvr>
                                    </p:animEffect>
                                    <p:set>
                                      <p:cBhvr>
                                        <p:cTn id="111" dur="1" fill="hold">
                                          <p:stCondLst>
                                            <p:cond delay="499"/>
                                          </p:stCondLst>
                                        </p:cTn>
                                        <p:tgtEl>
                                          <p:spTgt spid="30"/>
                                        </p:tgtEl>
                                        <p:attrNameLst>
                                          <p:attrName>style.visibility</p:attrName>
                                        </p:attrNameLst>
                                      </p:cBhvr>
                                      <p:to>
                                        <p:strVal val="hidden"/>
                                      </p:to>
                                    </p:set>
                                  </p:childTnLst>
                                </p:cTn>
                              </p:par>
                            </p:childTnLst>
                          </p:cTn>
                        </p:par>
                        <p:par>
                          <p:cTn id="112" fill="hold">
                            <p:stCondLst>
                              <p:cond delay="18100"/>
                            </p:stCondLst>
                            <p:childTnLst>
                              <p:par>
                                <p:cTn id="113" presetID="10" presetClass="exit" presetSubtype="0" fill="hold" grpId="0" nodeType="afterEffect">
                                  <p:stCondLst>
                                    <p:cond delay="0"/>
                                  </p:stCondLst>
                                  <p:childTnLst>
                                    <p:animEffect transition="out" filter="fade">
                                      <p:cBhvr>
                                        <p:cTn id="114" dur="500"/>
                                        <p:tgtEl>
                                          <p:spTgt spid="31"/>
                                        </p:tgtEl>
                                      </p:cBhvr>
                                    </p:animEffect>
                                    <p:set>
                                      <p:cBhvr>
                                        <p:cTn id="115" dur="1" fill="hold">
                                          <p:stCondLst>
                                            <p:cond delay="499"/>
                                          </p:stCondLst>
                                        </p:cTn>
                                        <p:tgtEl>
                                          <p:spTgt spid="31"/>
                                        </p:tgtEl>
                                        <p:attrNameLst>
                                          <p:attrName>style.visibility</p:attrName>
                                        </p:attrNameLst>
                                      </p:cBhvr>
                                      <p:to>
                                        <p:strVal val="hidden"/>
                                      </p:to>
                                    </p:set>
                                  </p:childTnLst>
                                </p:cTn>
                              </p:par>
                            </p:childTnLst>
                          </p:cTn>
                        </p:par>
                        <p:par>
                          <p:cTn id="116" fill="hold">
                            <p:stCondLst>
                              <p:cond delay="18600"/>
                            </p:stCondLst>
                            <p:childTnLst>
                              <p:par>
                                <p:cTn id="117" presetID="10" presetClass="exit" presetSubtype="0" fill="hold" grpId="0" nodeType="afterEffect">
                                  <p:stCondLst>
                                    <p:cond delay="0"/>
                                  </p:stCondLst>
                                  <p:childTnLst>
                                    <p:animEffect transition="out" filter="fade">
                                      <p:cBhvr>
                                        <p:cTn id="118" dur="500"/>
                                        <p:tgtEl>
                                          <p:spTgt spid="32"/>
                                        </p:tgtEl>
                                      </p:cBhvr>
                                    </p:animEffect>
                                    <p:set>
                                      <p:cBhvr>
                                        <p:cTn id="119" dur="1" fill="hold">
                                          <p:stCondLst>
                                            <p:cond delay="499"/>
                                          </p:stCondLst>
                                        </p:cTn>
                                        <p:tgtEl>
                                          <p:spTgt spid="32"/>
                                        </p:tgtEl>
                                        <p:attrNameLst>
                                          <p:attrName>style.visibility</p:attrName>
                                        </p:attrNameLst>
                                      </p:cBhvr>
                                      <p:to>
                                        <p:strVal val="hidden"/>
                                      </p:to>
                                    </p:set>
                                  </p:childTnLst>
                                </p:cTn>
                              </p:par>
                            </p:childTnLst>
                          </p:cTn>
                        </p:par>
                        <p:par>
                          <p:cTn id="120" fill="hold">
                            <p:stCondLst>
                              <p:cond delay="19100"/>
                            </p:stCondLst>
                            <p:childTnLst>
                              <p:par>
                                <p:cTn id="121" presetID="41" presetClass="entr" presetSubtype="0" fill="hold" grpId="0" nodeType="afterEffect">
                                  <p:stCondLst>
                                    <p:cond delay="0"/>
                                  </p:stCondLst>
                                  <p:iterate type="lt">
                                    <p:tmPct val="10000"/>
                                  </p:iterate>
                                  <p:childTnLst>
                                    <p:set>
                                      <p:cBhvr>
                                        <p:cTn id="122" dur="1" fill="hold">
                                          <p:stCondLst>
                                            <p:cond delay="0"/>
                                          </p:stCondLst>
                                        </p:cTn>
                                        <p:tgtEl>
                                          <p:spTgt spid="2"/>
                                        </p:tgtEl>
                                        <p:attrNameLst>
                                          <p:attrName>style.visibility</p:attrName>
                                        </p:attrNameLst>
                                      </p:cBhvr>
                                      <p:to>
                                        <p:strVal val="visible"/>
                                      </p:to>
                                    </p:set>
                                    <p:anim calcmode="lin" valueType="num">
                                      <p:cBhvr>
                                        <p:cTn id="12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4" dur="500" fill="hold"/>
                                        <p:tgtEl>
                                          <p:spTgt spid="2"/>
                                        </p:tgtEl>
                                        <p:attrNameLst>
                                          <p:attrName>ppt_y</p:attrName>
                                        </p:attrNameLst>
                                      </p:cBhvr>
                                      <p:tavLst>
                                        <p:tav tm="0">
                                          <p:val>
                                            <p:strVal val="#ppt_y"/>
                                          </p:val>
                                        </p:tav>
                                        <p:tav tm="100000">
                                          <p:val>
                                            <p:strVal val="#ppt_y"/>
                                          </p:val>
                                        </p:tav>
                                      </p:tavLst>
                                    </p:anim>
                                    <p:anim calcmode="lin" valueType="num">
                                      <p:cBhvr>
                                        <p:cTn id="12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2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27" dur="500" tmFilter="0,0; .5, 1; 1, 1"/>
                                        <p:tgtEl>
                                          <p:spTgt spid="2"/>
                                        </p:tgtEl>
                                      </p:cBhvr>
                                    </p:animEffect>
                                  </p:childTnLst>
                                </p:cTn>
                              </p:par>
                            </p:childTnLst>
                          </p:cTn>
                        </p:par>
                        <p:par>
                          <p:cTn id="128" fill="hold">
                            <p:stCondLst>
                              <p:cond delay="37800"/>
                            </p:stCondLst>
                            <p:childTnLst>
                              <p:par>
                                <p:cTn id="129" presetID="10" presetClass="entr" presetSubtype="0" fill="hold" nodeType="afterEffect">
                                  <p:stCondLst>
                                    <p:cond delay="0"/>
                                  </p:stCondLst>
                                  <p:childTnLst>
                                    <p:set>
                                      <p:cBhvr>
                                        <p:cTn id="130" dur="1" fill="hold">
                                          <p:stCondLst>
                                            <p:cond delay="0"/>
                                          </p:stCondLst>
                                        </p:cTn>
                                        <p:tgtEl>
                                          <p:spTgt spid="4"/>
                                        </p:tgtEl>
                                        <p:attrNameLst>
                                          <p:attrName>style.visibility</p:attrName>
                                        </p:attrNameLst>
                                      </p:cBhvr>
                                      <p:to>
                                        <p:strVal val="visible"/>
                                      </p:to>
                                    </p:set>
                                    <p:animEffect transition="in" filter="fade">
                                      <p:cBhvr>
                                        <p:cTn id="1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5" grpId="0"/>
      <p:bldP spid="2" grpId="0"/>
      <p:bldP spid="3" grpId="0" animBg="1"/>
      <p:bldP spid="8" grpId="0" animBg="1"/>
      <p:bldP spid="9" grpId="0" animBg="1"/>
      <p:bldP spid="10" grpId="0" animBg="1"/>
      <p:bldP spid="11" grpId="0" animBg="1"/>
      <p:bldP spid="12"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607524" y="1709642"/>
            <a:ext cx="260372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Piedra </a:t>
            </a:r>
            <a:r>
              <a:rPr lang="es-A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Nacional </a:t>
            </a:r>
          </a:p>
        </p:txBody>
      </p:sp>
      <p:sp>
        <p:nvSpPr>
          <p:cNvPr id="6" name="5 Rectángulo"/>
          <p:cNvSpPr/>
          <p:nvPr/>
        </p:nvSpPr>
        <p:spPr>
          <a:xfrm>
            <a:off x="356853" y="3400980"/>
            <a:ext cx="3423059" cy="400110"/>
          </a:xfrm>
          <a:prstGeom prst="rect">
            <a:avLst/>
          </a:prstGeom>
          <a:noFill/>
        </p:spPr>
        <p:txBody>
          <a:bodyPr wrap="square" rtlCol="0">
            <a:spAutoFit/>
          </a:bodyPr>
          <a:lstStyle/>
          <a:p>
            <a:pPr algn="ctr"/>
            <a:r>
              <a:rPr lang="es-AR" sz="2000" dirty="0" smtClean="0">
                <a:solidFill>
                  <a:srgbClr val="FF7578"/>
                </a:solidFill>
              </a:rPr>
              <a:t>Rodocrosita  o “Rosa del Inca”</a:t>
            </a:r>
          </a:p>
        </p:txBody>
      </p:sp>
      <p:pic>
        <p:nvPicPr>
          <p:cNvPr id="3074" name="Picture 2"/>
          <p:cNvPicPr>
            <a:picLocks noChangeAspect="1" noChangeArrowheads="1"/>
          </p:cNvPicPr>
          <p:nvPr/>
        </p:nvPicPr>
        <p:blipFill>
          <a:blip r:embed="rId2" cstate="screen">
            <a:extLst>
              <a:ext uri="{28A0092B-C50C-407E-A947-70E740481C1C}">
                <a14:useLocalDpi xmlns:a14="http://schemas.microsoft.com/office/drawing/2010/main"/>
              </a:ext>
            </a:extLst>
          </a:blip>
          <a:stretch>
            <a:fillRect/>
          </a:stretch>
        </p:blipFill>
        <p:spPr bwMode="auto">
          <a:xfrm>
            <a:off x="3923928" y="117104"/>
            <a:ext cx="1979712" cy="368398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28184" y="627534"/>
            <a:ext cx="2591122" cy="387457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39552" y="627534"/>
            <a:ext cx="2671698" cy="211954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251520" y="4011910"/>
            <a:ext cx="6120680" cy="954107"/>
          </a:xfrm>
          <a:prstGeom prst="rect">
            <a:avLst/>
          </a:prstGeom>
        </p:spPr>
        <p:txBody>
          <a:bodyPr wrap="square">
            <a:spAutoFit/>
          </a:bodyPr>
          <a:lstStyle/>
          <a:p>
            <a:pPr algn="just"/>
            <a:r>
              <a:rPr lang="es-AR" sz="1400" dirty="0">
                <a:solidFill>
                  <a:schemeClr val="bg1"/>
                </a:solidFill>
              </a:rPr>
              <a:t>La rodocrosita es un mineral </a:t>
            </a:r>
            <a:r>
              <a:rPr lang="es-AR" sz="1400" dirty="0" smtClean="0">
                <a:solidFill>
                  <a:schemeClr val="bg1"/>
                </a:solidFill>
              </a:rPr>
              <a:t>de </a:t>
            </a:r>
            <a:r>
              <a:rPr lang="es-AR" sz="1400" dirty="0">
                <a:solidFill>
                  <a:schemeClr val="bg1"/>
                </a:solidFill>
              </a:rPr>
              <a:t>origen volcánico</a:t>
            </a:r>
            <a:r>
              <a:rPr lang="es-AR" sz="1400" dirty="0" smtClean="0">
                <a:solidFill>
                  <a:schemeClr val="bg1"/>
                </a:solidFill>
              </a:rPr>
              <a:t>. Oriunda de la provincia de Catamarca. Es </a:t>
            </a:r>
            <a:r>
              <a:rPr lang="es-AR" sz="1400" dirty="0">
                <a:solidFill>
                  <a:schemeClr val="bg1"/>
                </a:solidFill>
              </a:rPr>
              <a:t>un carbonato de manganeso (II) (MnCO3). </a:t>
            </a:r>
            <a:r>
              <a:rPr lang="es-AR" sz="1400" dirty="0" smtClean="0">
                <a:solidFill>
                  <a:schemeClr val="bg1"/>
                </a:solidFill>
              </a:rPr>
              <a:t> En </a:t>
            </a:r>
            <a:r>
              <a:rPr lang="es-AR" sz="1400" dirty="0">
                <a:solidFill>
                  <a:schemeClr val="bg1"/>
                </a:solidFill>
              </a:rPr>
              <a:t>su forma pura, tiene un característico color rosa </a:t>
            </a:r>
            <a:r>
              <a:rPr lang="es-AR" sz="1400" dirty="0" smtClean="0">
                <a:solidFill>
                  <a:schemeClr val="bg1"/>
                </a:solidFill>
              </a:rPr>
              <a:t>rojizo.</a:t>
            </a:r>
          </a:p>
          <a:p>
            <a:pPr algn="just"/>
            <a:r>
              <a:rPr lang="es-AR" sz="1400" dirty="0">
                <a:solidFill>
                  <a:schemeClr val="bg1"/>
                </a:solidFill>
              </a:rPr>
              <a:t>Se usa como fuente de </a:t>
            </a:r>
            <a:r>
              <a:rPr lang="es-AR" sz="1400" dirty="0" smtClean="0">
                <a:solidFill>
                  <a:schemeClr val="bg1"/>
                </a:solidFill>
              </a:rPr>
              <a:t>manganeso, en </a:t>
            </a:r>
            <a:r>
              <a:rPr lang="es-AR" sz="1400" dirty="0">
                <a:solidFill>
                  <a:schemeClr val="bg1"/>
                </a:solidFill>
              </a:rPr>
              <a:t>joyería y </a:t>
            </a:r>
            <a:r>
              <a:rPr lang="es-AR" sz="1400" dirty="0" smtClean="0">
                <a:solidFill>
                  <a:schemeClr val="bg1"/>
                </a:solidFill>
              </a:rPr>
              <a:t>ornamentación.</a:t>
            </a:r>
            <a:endParaRPr lang="es-AR" sz="1400" dirty="0">
              <a:solidFill>
                <a:schemeClr val="bg1"/>
              </a:solidFill>
            </a:endParaRPr>
          </a:p>
        </p:txBody>
      </p:sp>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525279559"/>
      </p:ext>
    </p:extLst>
  </p:cSld>
  <p:clrMapOvr>
    <a:masterClrMapping/>
  </p:clrMapOvr>
  <mc:AlternateContent xmlns:mc="http://schemas.openxmlformats.org/markup-compatibility/2006" xmlns:p14="http://schemas.microsoft.com/office/powerpoint/2010/main">
    <mc:Choice Requires="p14">
      <p:transition spd="slow" p14:dur="4000">
        <p14:vortex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10" presetClass="entr" presetSubtype="0" fill="hold" grpId="1" nodeType="after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par>
                                <p:cTn id="14" presetID="52" presetClass="path" presetSubtype="0" fill="hold" grpId="0" nodeType="withEffect">
                                  <p:stCondLst>
                                    <p:cond delay="900"/>
                                  </p:stCondLst>
                                  <p:iterate type="lt">
                                    <p:tmPct val="10000"/>
                                  </p:iterate>
                                  <p:childTnLst>
                                    <p:animMotion origin="layout" path="M -0.02986 -0.05032 C -0.03628 -0.0284 0.01528 0.03396 0.08612 0.08707 C 0.14202 0.1306 0.1908 0.15344 0.19497 0.14017 C 0.19827 0.12628 0.15591 0.08027 0.09896 0.03705 C 0.07032 0.01544 0.04393 -0.00123 0.02448 -0.01019 C -0.00382 -0.02377 -0.02187 -0.02501 -0.02447 -0.01297 C -0.02621 -0.00648 -0.02309 0.0034 -0.01579 0.01513 C 0.0007 0.04137 0.03646 0.07749 0.07952 0.11053 C 0.13004 0.14974 0.17414 0.17042 0.17674 0.15808 C 0.18073 0.14603 0.14167 0.10435 0.09132 0.06515 C 0.06546 0.046 0.04219 0.03088 0.02362 0.0213 C -0.00121 0.01112 -0.01822 0.01019 -0.02066 0.02038 C -0.0217 0.02624 -0.0184 0.03458 -0.01232 0.04539 C 0.00278 0.06916 0.03403 0.10188 0.07379 0.13152 C 0.11962 0.16672 0.15868 0.18494 0.16129 0.17382 C 0.16476 0.16363 0.13021 0.12566 0.08421 0.09077 C 0.06129 0.07286 0.03976 0.05928 0.02327 0.05156 C 0.0007 0.04137 -0.01336 0.04076 -0.01562 0.05063 C -0.01684 0.05557 -0.01441 0.0636 -0.00902 0.07317 C 0.00469 0.09417 0.03351 0.12381 0.06841 0.15067 C 0.10973 0.18123 0.14462 0.19821 0.14723 0.18833 C 0.14931 0.17814 0.11928 0.1448 0.07796 0.11331 C 0.05747 0.0988 0.03768 0.08614 0.02327 0.07842 C 0.00278 0.06916 -0.01041 0.06916 -0.01284 0.07688 C -0.01406 0.0812 -0.01076 0.08954 -0.00607 0.09725 C 0.00573 0.1167 0.03212 0.14356 0.06355 0.16672 C 0.1 0.19481 0.13212 0.21087 0.13421 0.20161 C 0.13733 0.19296 0.10868 0.16209 0.07205 0.13368 C 0.05365 0.1201 0.03577 0.10837 0.02309 0.10312 C 0.00469 0.09417 -0.00729 0.09386 -0.00902 0.10127 C -0.01007 0.10559 -0.00816 0.11176 -0.00364 0.11948 C 0.00764 0.13739 0.03039 0.16055 0.05851 0.18216 C 0.09289 0.20778 0.12084 0.22168 0.12275 0.21334 C 0.12553 0.20593 0.10053 0.17845 0.0665 0.15283 C 0.04983 0.14048 0.0349 0.1306 0.02344 0.12504 C 0.0066 0.11732 -0.00382 0.11701 -0.00555 0.12442 C -0.00659 0.12782 -0.00451 0.13245 -0.00069 0.13955 C 0.00868 0.15561 0.02969 0.17598 0.05521 0.19667 C 0.08577 0.21982 0.11094 0.23155 0.11285 0.22322 C 0.11424 0.21735 0.09289 0.19296 0.06268 0.17042 C 0.04723 0.15777 0.03299 0.14943 0.02205 0.14356 C 0.00764 0.13739 -0.00225 0.13646 -0.00347 0.14295 C -0.00434 0.14696 -0.00243 0.15128 0.00139 0.15808 C 0.01025 0.17166 0.02934 0.19111 0.05157 0.2084 C 0.07882 0.23001 0.10243 0.24082 0.10417 0.23433 C 0.10573 0.22661 0.08473 0.205 0.05799 0.18463 C 0.04532 0.17475 0.03195 0.16641 0.02205 0.16209 C 0.00868 0.15561 0.00018 0.15468 -0.00121 0.16085 C -0.00191 0.16363 0.00035 0.16857 0.00313 0.17382 C 0.01112 0.18679 0.02778 0.20408 0.04896 0.21951 C 0.07257 0.23804 0.09393 0.24884 0.09549 0.24236 C 0.09671 0.2368 0.07882 0.21643 0.05382 0.19852 C 0.04306 0.18926 0.03073 0.18154 0.02205 0.17722 C 0.01025 0.17289 0.00261 0.17259 0.00122 0.17722 C 0.00087 0.18 0.00191 0.18401 0.00521 0.18833 C 0.01216 0.20068 0.02726 0.21519 0.04636 0.23063 C 0.06841 0.24699 0.08698 0.25533 0.0882 0.25039 C 0.08941 0.24545 0.07327 0.22692 0.05105 0.21056 C 0.03976 0.20222 0.02969 0.19605 0.02257 0.19296 C 0.01112 0.18679 0.00452 0.18679 0.0033 0.19173 C 0.00313 0.19389 0.00434 0.19759 0.0066 0.20161 C 0.01268 0.21272 0.02691 0.226 0.04341 0.23958 C 0.06355 0.25409 0.08021 0.26212 0.08125 0.2578 C 0.0823 0.25224 0.06754 0.23711 0.04844 0.22168 C 0.0382 0.21365 0.02882 0.20809 0.02205 0.20531 C 0.01216 0.20068 0.00591 0.19975 0.00469 0.20439 C 0.00434 0.20655 0.00573 0.20994 0.00799 0.21365 " pathEditMode="relative" rAng="1353569" ptsTypes="fffffffffffffffffffffffffffffffffffffffffffffffffffffffffffffffffff">
                                      <p:cBhvr>
                                        <p:cTn id="15" dur="2000" fill="hold"/>
                                        <p:tgtEl>
                                          <p:spTgt spid="5"/>
                                        </p:tgtEl>
                                        <p:attrNameLst>
                                          <p:attrName>ppt_x</p:attrName>
                                          <p:attrName>ppt_y</p:attrName>
                                        </p:attrNameLst>
                                      </p:cBhvr>
                                      <p:rCtr x="9167" y="18154"/>
                                    </p:animMotion>
                                  </p:childTnLst>
                                </p:cTn>
                              </p:par>
                            </p:childTnLst>
                          </p:cTn>
                        </p:par>
                        <p:par>
                          <p:cTn id="16" fill="hold">
                            <p:stCondLst>
                              <p:cond delay="7500"/>
                            </p:stCondLst>
                            <p:childTnLst>
                              <p:par>
                                <p:cTn id="17" presetID="26"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wipe(down)">
                                      <p:cBhvr>
                                        <p:cTn id="19" dur="290">
                                          <p:stCondLst>
                                            <p:cond delay="0"/>
                                          </p:stCondLst>
                                        </p:cTn>
                                        <p:tgtEl>
                                          <p:spTgt spid="6"/>
                                        </p:tgtEl>
                                      </p:cBhvr>
                                    </p:animEffect>
                                    <p:anim calcmode="lin" valueType="num">
                                      <p:cBhvr>
                                        <p:cTn id="20"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1"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2"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23"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24"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25" dur="13">
                                          <p:stCondLst>
                                            <p:cond delay="325"/>
                                          </p:stCondLst>
                                        </p:cTn>
                                        <p:tgtEl>
                                          <p:spTgt spid="6"/>
                                        </p:tgtEl>
                                      </p:cBhvr>
                                      <p:to x="100000" y="60000"/>
                                    </p:animScale>
                                    <p:animScale>
                                      <p:cBhvr>
                                        <p:cTn id="26" dur="83" decel="50000">
                                          <p:stCondLst>
                                            <p:cond delay="338"/>
                                          </p:stCondLst>
                                        </p:cTn>
                                        <p:tgtEl>
                                          <p:spTgt spid="6"/>
                                        </p:tgtEl>
                                      </p:cBhvr>
                                      <p:to x="100000" y="100000"/>
                                    </p:animScale>
                                    <p:animScale>
                                      <p:cBhvr>
                                        <p:cTn id="27" dur="13">
                                          <p:stCondLst>
                                            <p:cond delay="656"/>
                                          </p:stCondLst>
                                        </p:cTn>
                                        <p:tgtEl>
                                          <p:spTgt spid="6"/>
                                        </p:tgtEl>
                                      </p:cBhvr>
                                      <p:to x="100000" y="80000"/>
                                    </p:animScale>
                                    <p:animScale>
                                      <p:cBhvr>
                                        <p:cTn id="28" dur="83" decel="50000">
                                          <p:stCondLst>
                                            <p:cond delay="669"/>
                                          </p:stCondLst>
                                        </p:cTn>
                                        <p:tgtEl>
                                          <p:spTgt spid="6"/>
                                        </p:tgtEl>
                                      </p:cBhvr>
                                      <p:to x="100000" y="100000"/>
                                    </p:animScale>
                                    <p:animScale>
                                      <p:cBhvr>
                                        <p:cTn id="29" dur="13">
                                          <p:stCondLst>
                                            <p:cond delay="821"/>
                                          </p:stCondLst>
                                        </p:cTn>
                                        <p:tgtEl>
                                          <p:spTgt spid="6"/>
                                        </p:tgtEl>
                                      </p:cBhvr>
                                      <p:to x="100000" y="90000"/>
                                    </p:animScale>
                                    <p:animScale>
                                      <p:cBhvr>
                                        <p:cTn id="30" dur="83" decel="50000">
                                          <p:stCondLst>
                                            <p:cond delay="834"/>
                                          </p:stCondLst>
                                        </p:cTn>
                                        <p:tgtEl>
                                          <p:spTgt spid="6"/>
                                        </p:tgtEl>
                                      </p:cBhvr>
                                      <p:to x="100000" y="100000"/>
                                    </p:animScale>
                                    <p:animScale>
                                      <p:cBhvr>
                                        <p:cTn id="31" dur="13">
                                          <p:stCondLst>
                                            <p:cond delay="904"/>
                                          </p:stCondLst>
                                        </p:cTn>
                                        <p:tgtEl>
                                          <p:spTgt spid="6"/>
                                        </p:tgtEl>
                                      </p:cBhvr>
                                      <p:to x="100000" y="95000"/>
                                    </p:animScale>
                                    <p:animScale>
                                      <p:cBhvr>
                                        <p:cTn id="32" dur="83" decel="50000">
                                          <p:stCondLst>
                                            <p:cond delay="917"/>
                                          </p:stCondLst>
                                        </p:cTn>
                                        <p:tgtEl>
                                          <p:spTgt spid="6"/>
                                        </p:tgtEl>
                                      </p:cBhvr>
                                      <p:to x="100000" y="100000"/>
                                    </p:animScale>
                                  </p:childTnLst>
                                </p:cTn>
                              </p:par>
                              <p:par>
                                <p:cTn id="33" presetID="42" presetClass="entr" presetSubtype="0"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Effect transition="in" filter="fade">
                                      <p:cBhvr>
                                        <p:cTn id="35" dur="1000"/>
                                        <p:tgtEl>
                                          <p:spTgt spid="3074"/>
                                        </p:tgtEl>
                                      </p:cBhvr>
                                    </p:animEffect>
                                    <p:anim calcmode="lin" valueType="num">
                                      <p:cBhvr>
                                        <p:cTn id="36" dur="1000" fill="hold"/>
                                        <p:tgtEl>
                                          <p:spTgt spid="3074"/>
                                        </p:tgtEl>
                                        <p:attrNameLst>
                                          <p:attrName>ppt_x</p:attrName>
                                        </p:attrNameLst>
                                      </p:cBhvr>
                                      <p:tavLst>
                                        <p:tav tm="0">
                                          <p:val>
                                            <p:strVal val="#ppt_x"/>
                                          </p:val>
                                        </p:tav>
                                        <p:tav tm="100000">
                                          <p:val>
                                            <p:strVal val="#ppt_x"/>
                                          </p:val>
                                        </p:tav>
                                      </p:tavLst>
                                    </p:anim>
                                    <p:anim calcmode="lin" valueType="num">
                                      <p:cBhvr>
                                        <p:cTn id="37" dur="1000" fill="hold"/>
                                        <p:tgtEl>
                                          <p:spTgt spid="3074"/>
                                        </p:tgtEl>
                                        <p:attrNameLst>
                                          <p:attrName>ppt_y</p:attrName>
                                        </p:attrNameLst>
                                      </p:cBhvr>
                                      <p:tavLst>
                                        <p:tav tm="0">
                                          <p:val>
                                            <p:strVal val="#ppt_y+.1"/>
                                          </p:val>
                                        </p:tav>
                                        <p:tav tm="100000">
                                          <p:val>
                                            <p:strVal val="#ppt_y"/>
                                          </p:val>
                                        </p:tav>
                                      </p:tavLst>
                                    </p:anim>
                                  </p:childTnLst>
                                </p:cTn>
                              </p:par>
                            </p:childTnLst>
                          </p:cTn>
                        </p:par>
                        <p:par>
                          <p:cTn id="38" fill="hold">
                            <p:stCondLst>
                              <p:cond delay="109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7"/>
                                        </p:tgtEl>
                                        <p:attrNameLst>
                                          <p:attrName>ppt_y</p:attrName>
                                        </p:attrNameLst>
                                      </p:cBhvr>
                                      <p:tavLst>
                                        <p:tav tm="0">
                                          <p:val>
                                            <p:strVal val="#ppt_y"/>
                                          </p:val>
                                        </p:tav>
                                        <p:tav tm="100000">
                                          <p:val>
                                            <p:strVal val="#ppt_y"/>
                                          </p:val>
                                        </p:tav>
                                      </p:tavLst>
                                    </p:anim>
                                    <p:anim calcmode="lin" valueType="num">
                                      <p:cBhvr>
                                        <p:cTn id="4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7"/>
                                        </p:tgtEl>
                                      </p:cBhvr>
                                    </p:animEffect>
                                  </p:childTnLst>
                                </p:cTn>
                              </p:par>
                              <p:par>
                                <p:cTn id="46" presetID="53" presetClass="entr" presetSubtype="16" fill="hold" nodeType="withEffect">
                                  <p:stCondLst>
                                    <p:cond delay="1300"/>
                                  </p:stCondLst>
                                  <p:childTnLst>
                                    <p:set>
                                      <p:cBhvr>
                                        <p:cTn id="47" dur="1" fill="hold">
                                          <p:stCondLst>
                                            <p:cond delay="0"/>
                                          </p:stCondLst>
                                        </p:cTn>
                                        <p:tgtEl>
                                          <p:spTgt spid="8"/>
                                        </p:tgtEl>
                                        <p:attrNameLst>
                                          <p:attrName>style.visibility</p:attrName>
                                        </p:attrNameLst>
                                      </p:cBhvr>
                                      <p:to>
                                        <p:strVal val="visible"/>
                                      </p:to>
                                    </p:set>
                                    <p:anim calcmode="lin" valueType="num">
                                      <p:cBhvr>
                                        <p:cTn id="48" dur="3500" fill="hold"/>
                                        <p:tgtEl>
                                          <p:spTgt spid="8"/>
                                        </p:tgtEl>
                                        <p:attrNameLst>
                                          <p:attrName>ppt_w</p:attrName>
                                        </p:attrNameLst>
                                      </p:cBhvr>
                                      <p:tavLst>
                                        <p:tav tm="0">
                                          <p:val>
                                            <p:fltVal val="0"/>
                                          </p:val>
                                        </p:tav>
                                        <p:tav tm="100000">
                                          <p:val>
                                            <p:strVal val="#ppt_w"/>
                                          </p:val>
                                        </p:tav>
                                      </p:tavLst>
                                    </p:anim>
                                    <p:anim calcmode="lin" valueType="num">
                                      <p:cBhvr>
                                        <p:cTn id="49" dur="3500" fill="hold"/>
                                        <p:tgtEl>
                                          <p:spTgt spid="8"/>
                                        </p:tgtEl>
                                        <p:attrNameLst>
                                          <p:attrName>ppt_h</p:attrName>
                                        </p:attrNameLst>
                                      </p:cBhvr>
                                      <p:tavLst>
                                        <p:tav tm="0">
                                          <p:val>
                                            <p:fltVal val="0"/>
                                          </p:val>
                                        </p:tav>
                                        <p:tav tm="100000">
                                          <p:val>
                                            <p:strVal val="#ppt_h"/>
                                          </p:val>
                                        </p:tav>
                                      </p:tavLst>
                                    </p:anim>
                                    <p:animEffect transition="in" filter="fade">
                                      <p:cBhvr>
                                        <p:cTn id="50" dur="3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p:cNvPicPr>
          <p:nvPr/>
        </p:nvPicPr>
        <p:blipFill>
          <a:blip r:embed="rId2">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6" name="5 Imagen"/>
          <p:cNvPicPr>
            <a:picLocks/>
          </p:cNvPicPr>
          <p:nvPr/>
        </p:nvPicPr>
        <p:blipFill>
          <a:blip r:embed="rId3">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6 CuadroTexto"/>
          <p:cNvSpPr txBox="1"/>
          <p:nvPr/>
        </p:nvSpPr>
        <p:spPr>
          <a:xfrm>
            <a:off x="6267622" y="2123006"/>
            <a:ext cx="2535021" cy="584775"/>
          </a:xfrm>
          <a:prstGeom prst="rect">
            <a:avLst/>
          </a:prstGeom>
          <a:solidFill>
            <a:schemeClr val="tx1"/>
          </a:solidFill>
        </p:spPr>
        <p:txBody>
          <a:bodyPr wrap="square" rtlCol="0">
            <a:spAutoFit/>
          </a:bodyPr>
          <a:lstStyle/>
          <a:p>
            <a:pPr algn="ctr"/>
            <a:r>
              <a:rPr lang="es-AR" dirty="0" smtClean="0">
                <a:solidFill>
                  <a:srgbClr val="FFFF00"/>
                </a:solidFill>
              </a:rPr>
              <a:t>Cataratas del Iguazú</a:t>
            </a:r>
          </a:p>
          <a:p>
            <a:pPr algn="ctr"/>
            <a:r>
              <a:rPr lang="es-AR" sz="1400" dirty="0" err="1" smtClean="0">
                <a:solidFill>
                  <a:srgbClr val="FFFF00"/>
                </a:solidFill>
              </a:rPr>
              <a:t>Caida</a:t>
            </a:r>
            <a:r>
              <a:rPr lang="es-AR" sz="1400" dirty="0" smtClean="0">
                <a:solidFill>
                  <a:srgbClr val="FFFF00"/>
                </a:solidFill>
              </a:rPr>
              <a:t> mayor 82 m</a:t>
            </a:r>
            <a:endParaRPr lang="es-AR" sz="1400" dirty="0">
              <a:solidFill>
                <a:srgbClr val="FFFF00"/>
              </a:solidFill>
            </a:endParaRPr>
          </a:p>
        </p:txBody>
      </p:sp>
      <p:sp>
        <p:nvSpPr>
          <p:cNvPr id="8" name="7 CuadroTexto"/>
          <p:cNvSpPr txBox="1"/>
          <p:nvPr/>
        </p:nvSpPr>
        <p:spPr>
          <a:xfrm>
            <a:off x="6281674" y="2209218"/>
            <a:ext cx="2255489" cy="646331"/>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a:solidFill>
                  <a:srgbClr val="FFFF00"/>
                </a:solidFill>
              </a:rPr>
              <a:t>Glaciar Perito </a:t>
            </a:r>
            <a:r>
              <a:rPr lang="es-AR" dirty="0" smtClean="0">
                <a:solidFill>
                  <a:srgbClr val="FFFF00"/>
                </a:solidFill>
              </a:rPr>
              <a:t>Moreno</a:t>
            </a:r>
          </a:p>
          <a:p>
            <a:pPr algn="ctr"/>
            <a:endParaRPr lang="es-AR" dirty="0">
              <a:solidFill>
                <a:srgbClr val="FFFF00"/>
              </a:solidFill>
            </a:endParaRPr>
          </a:p>
        </p:txBody>
      </p:sp>
      <p:pic>
        <p:nvPicPr>
          <p:cNvPr id="9" name="8 Imagen"/>
          <p:cNvPicPr>
            <a:picLocks/>
          </p:cNvPicPr>
          <p:nvPr/>
        </p:nvPicPr>
        <p:blipFill>
          <a:blip r:embed="rId4">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0" name="9 Imagen"/>
          <p:cNvPicPr>
            <a:picLocks/>
          </p:cNvPicPr>
          <p:nvPr/>
        </p:nvPicPr>
        <p:blipFill>
          <a:blip r:embed="rId5">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1" name="10 CuadroTexto"/>
          <p:cNvSpPr txBox="1"/>
          <p:nvPr/>
        </p:nvSpPr>
        <p:spPr>
          <a:xfrm>
            <a:off x="5902568" y="2209218"/>
            <a:ext cx="2729145" cy="646331"/>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a:solidFill>
                  <a:srgbClr val="FFFF00"/>
                </a:solidFill>
              </a:rPr>
              <a:t>Ballenas en Puerto </a:t>
            </a:r>
            <a:r>
              <a:rPr lang="es-AR" dirty="0" err="1" smtClean="0">
                <a:solidFill>
                  <a:srgbClr val="FFFF00"/>
                </a:solidFill>
              </a:rPr>
              <a:t>Madryn</a:t>
            </a:r>
            <a:endParaRPr lang="es-AR" dirty="0" smtClean="0">
              <a:solidFill>
                <a:srgbClr val="FFFF00"/>
              </a:solidFill>
            </a:endParaRPr>
          </a:p>
          <a:p>
            <a:pPr algn="ctr"/>
            <a:endParaRPr lang="es-AR" dirty="0">
              <a:solidFill>
                <a:srgbClr val="FFFF00"/>
              </a:solidFill>
            </a:endParaRPr>
          </a:p>
        </p:txBody>
      </p:sp>
      <p:pic>
        <p:nvPicPr>
          <p:cNvPr id="12" name="11 Imagen"/>
          <p:cNvPicPr>
            <a:picLocks/>
          </p:cNvPicPr>
          <p:nvPr/>
        </p:nvPicPr>
        <p:blipFill>
          <a:blip r:embed="rId6">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p:cNvPicPr>
            <a:picLocks/>
          </p:cNvPicPr>
          <p:nvPr/>
        </p:nvPicPr>
        <p:blipFill>
          <a:blip r:embed="rId7">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13 Imagen"/>
          <p:cNvPicPr>
            <a:picLocks/>
          </p:cNvPicPr>
          <p:nvPr/>
        </p:nvPicPr>
        <p:blipFill>
          <a:blip r:embed="rId8">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5" name="14 Imagen"/>
          <p:cNvPicPr>
            <a:picLocks/>
          </p:cNvPicPr>
          <p:nvPr/>
        </p:nvPicPr>
        <p:blipFill>
          <a:blip r:embed="rId9" cstate="screen">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6" name="15 Imagen"/>
          <p:cNvPicPr>
            <a:picLocks/>
          </p:cNvPicPr>
          <p:nvPr/>
        </p:nvPicPr>
        <p:blipFill>
          <a:blip r:embed="rId10">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7" name="16 CuadroTexto"/>
          <p:cNvSpPr txBox="1"/>
          <p:nvPr/>
        </p:nvSpPr>
        <p:spPr>
          <a:xfrm>
            <a:off x="5892764" y="2209218"/>
            <a:ext cx="2644399" cy="646331"/>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a:solidFill>
                  <a:srgbClr val="FFFF00"/>
                </a:solidFill>
              </a:rPr>
              <a:t>Valle de la </a:t>
            </a:r>
            <a:r>
              <a:rPr lang="es-AR" dirty="0" smtClean="0">
                <a:solidFill>
                  <a:srgbClr val="FFFF00"/>
                </a:solidFill>
              </a:rPr>
              <a:t>luna</a:t>
            </a:r>
          </a:p>
          <a:p>
            <a:pPr algn="ctr"/>
            <a:r>
              <a:rPr lang="es-AR" dirty="0" smtClean="0">
                <a:solidFill>
                  <a:srgbClr val="FFFF00"/>
                </a:solidFill>
              </a:rPr>
              <a:t>                    </a:t>
            </a:r>
            <a:endParaRPr lang="es-AR" dirty="0">
              <a:solidFill>
                <a:srgbClr val="FFFF00"/>
              </a:solidFill>
            </a:endParaRPr>
          </a:p>
        </p:txBody>
      </p:sp>
      <p:sp>
        <p:nvSpPr>
          <p:cNvPr id="2" name="1 CuadroTexto"/>
          <p:cNvSpPr txBox="1"/>
          <p:nvPr/>
        </p:nvSpPr>
        <p:spPr>
          <a:xfrm>
            <a:off x="288000" y="4057074"/>
            <a:ext cx="8532472" cy="954107"/>
          </a:xfrm>
          <a:prstGeom prst="rect">
            <a:avLst/>
          </a:prstGeom>
          <a:noFill/>
        </p:spPr>
        <p:txBody>
          <a:bodyPr wrap="square" rtlCol="0">
            <a:spAutoFit/>
          </a:bodyPr>
          <a:lstStyle/>
          <a:p>
            <a:pPr algn="just"/>
            <a:r>
              <a:rPr lang="es-AR" sz="1400" dirty="0">
                <a:solidFill>
                  <a:schemeClr val="bg1"/>
                </a:solidFill>
              </a:rPr>
              <a:t> </a:t>
            </a:r>
            <a:r>
              <a:rPr lang="es-AR" sz="1400" dirty="0" smtClean="0">
                <a:solidFill>
                  <a:schemeClr val="bg1"/>
                </a:solidFill>
              </a:rPr>
              <a:t>Son </a:t>
            </a:r>
            <a:r>
              <a:rPr lang="es-AR" sz="1400" dirty="0">
                <a:solidFill>
                  <a:schemeClr val="bg1"/>
                </a:solidFill>
              </a:rPr>
              <a:t>las cascadas del río Iguazú en la frontera de la provincia Argentina de Misiones y el brasileño estado de </a:t>
            </a:r>
            <a:r>
              <a:rPr lang="es-AR" sz="1400" dirty="0" smtClean="0">
                <a:solidFill>
                  <a:schemeClr val="bg1"/>
                </a:solidFill>
              </a:rPr>
              <a:t>Paraná. Las </a:t>
            </a:r>
            <a:r>
              <a:rPr lang="es-AR" sz="1400" dirty="0">
                <a:solidFill>
                  <a:schemeClr val="bg1"/>
                </a:solidFill>
              </a:rPr>
              <a:t>caídas dividen el río en el </a:t>
            </a:r>
            <a:r>
              <a:rPr lang="es-AR" sz="1400" dirty="0" smtClean="0">
                <a:solidFill>
                  <a:schemeClr val="bg1"/>
                </a:solidFill>
              </a:rPr>
              <a:t>Iguazú </a:t>
            </a:r>
            <a:r>
              <a:rPr lang="es-AR" sz="1400" dirty="0">
                <a:solidFill>
                  <a:schemeClr val="bg1"/>
                </a:solidFill>
              </a:rPr>
              <a:t>superior e inferior. El río Iguazú nace cerca de la ciudad de Curitiba . Durante la mayor parte de su curso, el río fluye a través de Brasil, sin embargo, la mayoría de las cataratas están del lado argentino. Por debajo de su confluencia con el río San Antonio, el río Iguazú forma el límite entre Argentina y </a:t>
            </a:r>
            <a:r>
              <a:rPr lang="es-AR" sz="1400" dirty="0" smtClean="0">
                <a:solidFill>
                  <a:schemeClr val="bg1"/>
                </a:solidFill>
              </a:rPr>
              <a:t>Brasil.</a:t>
            </a:r>
            <a:endParaRPr lang="es-AR" sz="1400" dirty="0">
              <a:solidFill>
                <a:schemeClr val="bg1"/>
              </a:solidFill>
            </a:endParaRPr>
          </a:p>
        </p:txBody>
      </p:sp>
      <p:sp>
        <p:nvSpPr>
          <p:cNvPr id="18" name="17 CuadroTexto"/>
          <p:cNvSpPr txBox="1"/>
          <p:nvPr/>
        </p:nvSpPr>
        <p:spPr>
          <a:xfrm>
            <a:off x="296981" y="4057074"/>
            <a:ext cx="8532472" cy="954107"/>
          </a:xfrm>
          <a:prstGeom prst="rect">
            <a:avLst/>
          </a:prstGeom>
          <a:noFill/>
        </p:spPr>
        <p:txBody>
          <a:bodyPr wrap="square" rtlCol="0">
            <a:spAutoFit/>
          </a:bodyPr>
          <a:lstStyle/>
          <a:p>
            <a:pPr algn="just"/>
            <a:r>
              <a:rPr lang="es-AR" sz="1400" dirty="0">
                <a:solidFill>
                  <a:schemeClr val="bg1"/>
                </a:solidFill>
              </a:rPr>
              <a:t>El glaciar Perito Moreno es una gruesa masa de hielo ubicada en el departamento Lago Argentino de la provincia de Santa Cruz, en el sudoeste de la Argentina, en la región de la Patagonia</a:t>
            </a:r>
            <a:r>
              <a:rPr lang="es-AR" sz="1400" dirty="0" smtClean="0">
                <a:solidFill>
                  <a:schemeClr val="bg1"/>
                </a:solidFill>
              </a:rPr>
              <a:t>.</a:t>
            </a:r>
            <a:endParaRPr lang="es-AR" sz="1400" dirty="0">
              <a:solidFill>
                <a:schemeClr val="bg1"/>
              </a:solidFill>
            </a:endParaRPr>
          </a:p>
          <a:p>
            <a:pPr algn="just"/>
            <a:r>
              <a:rPr lang="es-AR" sz="1400" dirty="0">
                <a:solidFill>
                  <a:schemeClr val="bg1"/>
                </a:solidFill>
              </a:rPr>
              <a:t>Este glaciar se origina en el campo de hielo Patagónico Sur. En su descenso, alcanza el brazo Sur del lago Argentino, con un frente de 5 km de longitud, aflorando sobre el agua con una altura de unos 60 m</a:t>
            </a:r>
            <a:r>
              <a:rPr lang="es-AR" sz="1400" dirty="0" smtClean="0">
                <a:solidFill>
                  <a:schemeClr val="bg1"/>
                </a:solidFill>
              </a:rPr>
              <a:t>.</a:t>
            </a:r>
            <a:endParaRPr lang="es-AR" sz="1400" dirty="0">
              <a:solidFill>
                <a:schemeClr val="bg1"/>
              </a:solidFill>
            </a:endParaRPr>
          </a:p>
        </p:txBody>
      </p:sp>
      <p:sp>
        <p:nvSpPr>
          <p:cNvPr id="19" name="18 CuadroTexto"/>
          <p:cNvSpPr txBox="1"/>
          <p:nvPr/>
        </p:nvSpPr>
        <p:spPr>
          <a:xfrm>
            <a:off x="325046" y="4082103"/>
            <a:ext cx="8532472" cy="954107"/>
          </a:xfrm>
          <a:prstGeom prst="rect">
            <a:avLst/>
          </a:prstGeom>
          <a:solidFill>
            <a:schemeClr val="tx1"/>
          </a:solidFill>
        </p:spPr>
        <p:txBody>
          <a:bodyPr wrap="square" rtlCol="0">
            <a:spAutoFit/>
          </a:bodyPr>
          <a:lstStyle/>
          <a:p>
            <a:pPr algn="just"/>
            <a:r>
              <a:rPr lang="es-AR" sz="1400" dirty="0" smtClean="0">
                <a:solidFill>
                  <a:schemeClr val="bg1"/>
                </a:solidFill>
              </a:rPr>
              <a:t>Como cada año, </a:t>
            </a:r>
            <a:r>
              <a:rPr lang="es-AR" sz="1400" dirty="0">
                <a:solidFill>
                  <a:schemeClr val="bg1"/>
                </a:solidFill>
              </a:rPr>
              <a:t>la Ballena Franca Austral </a:t>
            </a:r>
            <a:r>
              <a:rPr lang="es-AR" sz="1400" dirty="0" smtClean="0">
                <a:solidFill>
                  <a:schemeClr val="bg1"/>
                </a:solidFill>
              </a:rPr>
              <a:t>se </a:t>
            </a:r>
            <a:r>
              <a:rPr lang="es-AR" sz="1400" dirty="0">
                <a:solidFill>
                  <a:schemeClr val="bg1"/>
                </a:solidFill>
              </a:rPr>
              <a:t>acerca a</a:t>
            </a:r>
            <a:r>
              <a:rPr lang="es-AR" sz="1400" dirty="0" smtClean="0">
                <a:solidFill>
                  <a:schemeClr val="bg1"/>
                </a:solidFill>
              </a:rPr>
              <a:t> las costas </a:t>
            </a:r>
            <a:r>
              <a:rPr lang="es-AR" sz="1400" dirty="0">
                <a:solidFill>
                  <a:schemeClr val="bg1"/>
                </a:solidFill>
              </a:rPr>
              <a:t>de Puerto Pirámides </a:t>
            </a:r>
            <a:r>
              <a:rPr lang="es-AR" sz="1400" dirty="0" smtClean="0">
                <a:solidFill>
                  <a:schemeClr val="bg1"/>
                </a:solidFill>
              </a:rPr>
              <a:t>para </a:t>
            </a:r>
            <a:r>
              <a:rPr lang="es-AR" sz="1400" dirty="0">
                <a:solidFill>
                  <a:schemeClr val="bg1"/>
                </a:solidFill>
              </a:rPr>
              <a:t>aparearse y criar a </a:t>
            </a:r>
            <a:r>
              <a:rPr lang="es-AR" sz="1400" dirty="0" smtClean="0">
                <a:solidFill>
                  <a:schemeClr val="bg1"/>
                </a:solidFill>
              </a:rPr>
              <a:t>sus ballenatos. Es un espectáculo único. La temporada </a:t>
            </a:r>
            <a:r>
              <a:rPr lang="es-AR" sz="1400" dirty="0">
                <a:solidFill>
                  <a:schemeClr val="bg1"/>
                </a:solidFill>
              </a:rPr>
              <a:t>de </a:t>
            </a:r>
            <a:r>
              <a:rPr lang="es-AR" sz="1400" dirty="0" err="1">
                <a:solidFill>
                  <a:schemeClr val="bg1"/>
                </a:solidFill>
              </a:rPr>
              <a:t>avistaje</a:t>
            </a:r>
            <a:r>
              <a:rPr lang="es-AR" sz="1400" dirty="0">
                <a:solidFill>
                  <a:schemeClr val="bg1"/>
                </a:solidFill>
              </a:rPr>
              <a:t> de ballenas se extiende desde mayo hasta diciembre. Septiembre y octubre son los mejores meses. </a:t>
            </a:r>
            <a:endParaRPr lang="es-AR" sz="1400" dirty="0" smtClean="0">
              <a:solidFill>
                <a:schemeClr val="bg1"/>
              </a:solidFill>
            </a:endParaRPr>
          </a:p>
          <a:p>
            <a:pPr algn="just"/>
            <a:r>
              <a:rPr lang="es-AR" sz="1400" dirty="0" smtClean="0">
                <a:solidFill>
                  <a:schemeClr val="bg1"/>
                </a:solidFill>
              </a:rPr>
              <a:t>Los </a:t>
            </a:r>
            <a:r>
              <a:rPr lang="es-AR" sz="1400" dirty="0">
                <a:solidFill>
                  <a:schemeClr val="bg1"/>
                </a:solidFill>
              </a:rPr>
              <a:t>rituales de reproducción son la fuerza poderosa que convoca a las ballenas.</a:t>
            </a:r>
          </a:p>
        </p:txBody>
      </p:sp>
      <p:sp>
        <p:nvSpPr>
          <p:cNvPr id="20" name="19 CuadroTexto"/>
          <p:cNvSpPr txBox="1"/>
          <p:nvPr/>
        </p:nvSpPr>
        <p:spPr>
          <a:xfrm>
            <a:off x="285235" y="4164795"/>
            <a:ext cx="8532472" cy="954107"/>
          </a:xfrm>
          <a:prstGeom prst="rect">
            <a:avLst/>
          </a:prstGeom>
          <a:solidFill>
            <a:schemeClr val="tx1"/>
          </a:solidFill>
        </p:spPr>
        <p:txBody>
          <a:bodyPr wrap="square" rtlCol="0">
            <a:spAutoFit/>
          </a:bodyPr>
          <a:lstStyle/>
          <a:p>
            <a:pPr algn="just"/>
            <a:r>
              <a:rPr lang="es-AR" sz="1400" dirty="0">
                <a:solidFill>
                  <a:schemeClr val="bg1"/>
                </a:solidFill>
              </a:rPr>
              <a:t>Parque Provincial </a:t>
            </a:r>
            <a:r>
              <a:rPr lang="es-AR" sz="1400" dirty="0" err="1">
                <a:solidFill>
                  <a:schemeClr val="bg1"/>
                </a:solidFill>
              </a:rPr>
              <a:t>Ischigualasto</a:t>
            </a:r>
            <a:r>
              <a:rPr lang="es-AR" sz="1400" dirty="0">
                <a:solidFill>
                  <a:schemeClr val="bg1"/>
                </a:solidFill>
              </a:rPr>
              <a:t>, también llamado Valle de la Luna, es un área protegida provincial en el </a:t>
            </a:r>
            <a:r>
              <a:rPr lang="es-AR" sz="1400" dirty="0" smtClean="0">
                <a:solidFill>
                  <a:schemeClr val="bg1"/>
                </a:solidFill>
              </a:rPr>
              <a:t>noreste </a:t>
            </a:r>
            <a:r>
              <a:rPr lang="es-AR" sz="1400" dirty="0">
                <a:solidFill>
                  <a:schemeClr val="bg1"/>
                </a:solidFill>
              </a:rPr>
              <a:t>de la provincia de San Juan, </a:t>
            </a:r>
            <a:r>
              <a:rPr lang="es-AR" sz="1400" dirty="0" smtClean="0">
                <a:solidFill>
                  <a:schemeClr val="bg1"/>
                </a:solidFill>
              </a:rPr>
              <a:t>al </a:t>
            </a:r>
            <a:r>
              <a:rPr lang="es-AR" sz="1400" dirty="0">
                <a:solidFill>
                  <a:schemeClr val="bg1"/>
                </a:solidFill>
              </a:rPr>
              <a:t>noroeste de Argentina, lo que limita al norte con el Parque Nacional </a:t>
            </a:r>
            <a:r>
              <a:rPr lang="es-AR" sz="1400" dirty="0" err="1">
                <a:solidFill>
                  <a:schemeClr val="bg1"/>
                </a:solidFill>
              </a:rPr>
              <a:t>Talampaya</a:t>
            </a:r>
            <a:r>
              <a:rPr lang="es-AR" sz="1400" dirty="0">
                <a:solidFill>
                  <a:schemeClr val="bg1"/>
                </a:solidFill>
              </a:rPr>
              <a:t>, </a:t>
            </a:r>
            <a:r>
              <a:rPr lang="es-AR" sz="1400" dirty="0" smtClean="0">
                <a:solidFill>
                  <a:schemeClr val="bg1"/>
                </a:solidFill>
              </a:rPr>
              <a:t>en la provincia de La </a:t>
            </a:r>
            <a:r>
              <a:rPr lang="es-AR" sz="1400" dirty="0">
                <a:solidFill>
                  <a:schemeClr val="bg1"/>
                </a:solidFill>
              </a:rPr>
              <a:t>Rioja</a:t>
            </a:r>
            <a:r>
              <a:rPr lang="es-AR" sz="1400" dirty="0" smtClean="0">
                <a:solidFill>
                  <a:schemeClr val="bg1"/>
                </a:solidFill>
              </a:rPr>
              <a:t>. Tiene </a:t>
            </a:r>
            <a:r>
              <a:rPr lang="es-AR" sz="1400" dirty="0">
                <a:solidFill>
                  <a:schemeClr val="bg1"/>
                </a:solidFill>
              </a:rPr>
              <a:t>una extensión de 603,7 </a:t>
            </a:r>
            <a:r>
              <a:rPr lang="es-AR" sz="1400" dirty="0" smtClean="0">
                <a:solidFill>
                  <a:schemeClr val="bg1"/>
                </a:solidFill>
              </a:rPr>
              <a:t>km</a:t>
            </a:r>
            <a:r>
              <a:rPr lang="es-AR" sz="1400" baseline="30000" dirty="0">
                <a:solidFill>
                  <a:schemeClr val="bg1"/>
                </a:solidFill>
              </a:rPr>
              <a:t>2   </a:t>
            </a:r>
            <a:r>
              <a:rPr lang="es-AR" sz="1400" dirty="0">
                <a:solidFill>
                  <a:schemeClr val="bg1"/>
                </a:solidFill>
              </a:rPr>
              <a:t>a una altitud de unos </a:t>
            </a:r>
            <a:r>
              <a:rPr lang="es-AR" sz="1400" dirty="0" smtClean="0">
                <a:solidFill>
                  <a:schemeClr val="bg1"/>
                </a:solidFill>
              </a:rPr>
              <a:t>1.300 m sobre el nivel del mar.</a:t>
            </a:r>
          </a:p>
          <a:p>
            <a:pPr algn="just"/>
            <a:endParaRPr lang="es-AR" sz="1400" dirty="0">
              <a:solidFill>
                <a:schemeClr val="bg1"/>
              </a:solidFill>
            </a:endParaRPr>
          </a:p>
        </p:txBody>
      </p:sp>
      <p:sp>
        <p:nvSpPr>
          <p:cNvPr id="3" name="2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4" name="23 CuadroTexto"/>
          <p:cNvSpPr txBox="1"/>
          <p:nvPr/>
        </p:nvSpPr>
        <p:spPr>
          <a:xfrm>
            <a:off x="5892763" y="2160000"/>
            <a:ext cx="2644399" cy="646331"/>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err="1" smtClean="0">
                <a:solidFill>
                  <a:srgbClr val="FFFF00"/>
                </a:solidFill>
              </a:rPr>
              <a:t>Malargüe</a:t>
            </a:r>
            <a:endParaRPr lang="es-AR" dirty="0" smtClean="0">
              <a:solidFill>
                <a:srgbClr val="FFFF00"/>
              </a:solidFill>
            </a:endParaRPr>
          </a:p>
          <a:p>
            <a:pPr algn="ctr"/>
            <a:r>
              <a:rPr lang="es-AR" dirty="0" smtClean="0">
                <a:solidFill>
                  <a:srgbClr val="FFFF00"/>
                </a:solidFill>
              </a:rPr>
              <a:t>                    </a:t>
            </a:r>
            <a:endParaRPr lang="es-AR" dirty="0">
              <a:solidFill>
                <a:srgbClr val="FFFF00"/>
              </a:solidFill>
            </a:endParaRPr>
          </a:p>
        </p:txBody>
      </p:sp>
      <p:sp>
        <p:nvSpPr>
          <p:cNvPr id="25" name="24 CuadroTexto"/>
          <p:cNvSpPr txBox="1"/>
          <p:nvPr/>
        </p:nvSpPr>
        <p:spPr>
          <a:xfrm>
            <a:off x="5863870" y="2483165"/>
            <a:ext cx="2644399" cy="646331"/>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rgbClr val="FFFF00"/>
                </a:solidFill>
              </a:rPr>
              <a:t>Caverna de las brujas</a:t>
            </a:r>
          </a:p>
          <a:p>
            <a:pPr algn="ctr"/>
            <a:r>
              <a:rPr lang="es-AR" dirty="0" smtClean="0">
                <a:solidFill>
                  <a:srgbClr val="FFFF00"/>
                </a:solidFill>
              </a:rPr>
              <a:t>                    </a:t>
            </a:r>
            <a:endParaRPr lang="es-AR" dirty="0">
              <a:solidFill>
                <a:srgbClr val="FFFF00"/>
              </a:solidFill>
            </a:endParaRPr>
          </a:p>
        </p:txBody>
      </p:sp>
      <p:sp>
        <p:nvSpPr>
          <p:cNvPr id="21" name="2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
        <p:nvSpPr>
          <p:cNvPr id="5" name="4 CuadroTexto"/>
          <p:cNvSpPr txBox="1"/>
          <p:nvPr/>
        </p:nvSpPr>
        <p:spPr>
          <a:xfrm>
            <a:off x="2390275" y="-776410"/>
            <a:ext cx="324627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solidFill>
                  <a:schemeClr val="tx2">
                    <a:lumMod val="60000"/>
                    <a:lumOff val="40000"/>
                  </a:schemeClr>
                </a:solidFill>
                <a:effectLst>
                  <a:outerShdw blurRad="50800" dist="39000" dir="5460000" algn="tl">
                    <a:srgbClr val="000000">
                      <a:alpha val="38000"/>
                    </a:srgbClr>
                  </a:outerShdw>
                </a:effectLst>
              </a:rPr>
              <a:t>Maravillas Naturales</a:t>
            </a:r>
            <a:endParaRPr lang="es-AR" sz="2800" b="1" dirty="0">
              <a:ln w="11430"/>
              <a:solidFill>
                <a:schemeClr val="tx2">
                  <a:lumMod val="60000"/>
                  <a:lumOff val="40000"/>
                </a:schemeClr>
              </a:solidFill>
              <a:effectLst>
                <a:outerShdw blurRad="50800" dist="39000" dir="5460000" algn="tl">
                  <a:srgbClr val="000000">
                    <a:alpha val="38000"/>
                  </a:srgbClr>
                </a:outerShdw>
              </a:effectLst>
            </a:endParaRPr>
          </a:p>
        </p:txBody>
      </p:sp>
      <p:sp>
        <p:nvSpPr>
          <p:cNvPr id="22" name="21 CuadroTexto"/>
          <p:cNvSpPr txBox="1"/>
          <p:nvPr/>
        </p:nvSpPr>
        <p:spPr>
          <a:xfrm>
            <a:off x="296981" y="4559156"/>
            <a:ext cx="5211123" cy="2893100"/>
          </a:xfrm>
          <a:prstGeom prst="rect">
            <a:avLst/>
          </a:prstGeom>
          <a:solidFill>
            <a:schemeClr val="tx1"/>
          </a:solidFill>
        </p:spPr>
        <p:txBody>
          <a:bodyPr wrap="square" rtlCol="0">
            <a:spAutoFit/>
          </a:bodyPr>
          <a:lstStyle/>
          <a:p>
            <a:pPr algn="just"/>
            <a:r>
              <a:rPr lang="es-AR" sz="1400" dirty="0">
                <a:solidFill>
                  <a:schemeClr val="bg1"/>
                </a:solidFill>
              </a:rPr>
              <a:t>Caverna de las Brujas, en el cerro </a:t>
            </a:r>
            <a:r>
              <a:rPr lang="es-AR" sz="1400" dirty="0" err="1">
                <a:solidFill>
                  <a:schemeClr val="bg1"/>
                </a:solidFill>
              </a:rPr>
              <a:t>Moncol</a:t>
            </a:r>
            <a:r>
              <a:rPr lang="es-AR" sz="1400" dirty="0">
                <a:solidFill>
                  <a:schemeClr val="bg1"/>
                </a:solidFill>
              </a:rPr>
              <a:t> a 1831 </a:t>
            </a:r>
            <a:r>
              <a:rPr lang="es-AR" sz="1400" dirty="0" smtClean="0">
                <a:solidFill>
                  <a:schemeClr val="bg1"/>
                </a:solidFill>
              </a:rPr>
              <a:t>metros sobre el nivel del mar, </a:t>
            </a:r>
            <a:r>
              <a:rPr lang="es-AR" sz="1400" dirty="0">
                <a:solidFill>
                  <a:schemeClr val="bg1"/>
                </a:solidFill>
              </a:rPr>
              <a:t>que propone un inolvidable recorrido al interior de la geología con la belleza indescriptible de las formaciones de estalactitas y estalagmitas. </a:t>
            </a:r>
          </a:p>
          <a:p>
            <a:pPr algn="just"/>
            <a:r>
              <a:rPr lang="es-AR" sz="1400" dirty="0">
                <a:solidFill>
                  <a:schemeClr val="bg1"/>
                </a:solidFill>
              </a:rPr>
              <a:t>Allí en la sala de la Virgen se encuentran amplios espacios abovedados donde el trabajo de milenios muestra curiosas formas. La majestuosa Caverna de las Brujas se halla a 65 kilómetros de la ciudad de </a:t>
            </a:r>
            <a:r>
              <a:rPr lang="es-AR" sz="1400" dirty="0" err="1">
                <a:solidFill>
                  <a:schemeClr val="bg1"/>
                </a:solidFill>
              </a:rPr>
              <a:t>Malargüe</a:t>
            </a:r>
            <a:r>
              <a:rPr lang="es-AR" sz="1400" dirty="0">
                <a:solidFill>
                  <a:schemeClr val="bg1"/>
                </a:solidFill>
              </a:rPr>
              <a:t>. La cavidad, de la que hasta hoy se han explorado sólo 5.000 metros, comenzó su formación en la roca caliza hace alrededor de 200 millones de años. En cuanto a sus atractivas formaciones interiores, tales como columnas, velos, estalactitas y estalagmitas, fueron creadas por la continua infiltración de agua desde la superficie y datan de hace aproximadamente 70.000 años.</a:t>
            </a:r>
          </a:p>
        </p:txBody>
      </p:sp>
      <p:sp>
        <p:nvSpPr>
          <p:cNvPr id="29" name="28 Rectángulo"/>
          <p:cNvSpPr/>
          <p:nvPr/>
        </p:nvSpPr>
        <p:spPr>
          <a:xfrm>
            <a:off x="0" y="-164554"/>
            <a:ext cx="5508104" cy="122413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23" name="22 Imagen"/>
          <p:cNvPicPr>
            <a:picLocks/>
          </p:cNvPicPr>
          <p:nvPr/>
        </p:nvPicPr>
        <p:blipFill>
          <a:blip r:embed="rId11">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6" name="25 Imagen"/>
          <p:cNvPicPr>
            <a:picLocks/>
          </p:cNvPicPr>
          <p:nvPr/>
        </p:nvPicPr>
        <p:blipFill>
          <a:blip r:embed="rId12">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7" name="26 Imagen"/>
          <p:cNvPicPr>
            <a:picLocks/>
          </p:cNvPicPr>
          <p:nvPr/>
        </p:nvPicPr>
        <p:blipFill>
          <a:blip r:embed="rId13">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8" name="27 Imagen"/>
          <p:cNvPicPr>
            <a:picLocks/>
          </p:cNvPicPr>
          <p:nvPr/>
        </p:nvPicPr>
        <p:blipFill>
          <a:blip r:embed="rId14">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125736853"/>
      </p:ext>
    </p:extLst>
  </p:cSld>
  <p:clrMapOvr>
    <a:masterClrMapping/>
  </p:clrMapOvr>
  <mc:AlternateContent xmlns:mc="http://schemas.openxmlformats.org/markup-compatibility/2006" xmlns:p14="http://schemas.microsoft.com/office/powerpoint/2010/main">
    <mc:Choice Requires="p14">
      <p:transition spd="slow" p14:dur="4000">
        <p14:vortex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fill="hold" grpId="0" nodeType="withEffect">
                                  <p:stCondLst>
                                    <p:cond delay="0"/>
                                  </p:stCondLst>
                                  <p:iterate type="lt">
                                    <p:tmPct val="10000"/>
                                  </p:iterate>
                                  <p:childTnLst>
                                    <p:animMotion origin="layout" path="M 0.35851 0.23865 C 0.30434 0.23865 0.26059 0.28682 0.26059 0.34548 C 0.26059 0.41463 0.30937 0.43964 0.33889 0.45014 L 0.37812 0.46094 C 0.40764 0.47175 0.45712 0.4983 0.45712 0.57641 C 0.45712 0.62643 0.41267 0.68323 0.35851 0.68323 C 0.30434 0.68323 0.26059 0.62643 0.26059 0.57641 C 0.26059 0.4983 0.30937 0.47175 0.33889 0.46094 L 0.37812 0.45014 C 0.40764 0.43964 0.45712 0.41463 0.45712 0.34548 C 0.45712 0.28682 0.41267 0.23865 0.35851 0.23865 Z " pathEditMode="relative" rAng="5400000" ptsTypes="ffFffffFfff">
                                      <p:cBhvr>
                                        <p:cTn id="6" dur="1000" fill="hold"/>
                                        <p:tgtEl>
                                          <p:spTgt spid="5"/>
                                        </p:tgtEl>
                                        <p:attrNameLst>
                                          <p:attrName>ppt_x</p:attrName>
                                          <p:attrName>ppt_y</p:attrName>
                                        </p:attrNameLst>
                                      </p:cBhvr>
                                      <p:rCtr x="35" y="22229"/>
                                    </p:animMotion>
                                  </p:childTnLst>
                                </p:cTn>
                              </p:par>
                            </p:childTnLst>
                          </p:cTn>
                        </p:par>
                        <p:par>
                          <p:cTn id="7" fill="hold">
                            <p:stCondLst>
                              <p:cond delay="2800"/>
                            </p:stCondLst>
                            <p:childTnLst>
                              <p:par>
                                <p:cTn id="8" presetID="41" presetClass="entr" presetSubtype="0" fill="hold" grpId="0" nodeType="afterEffect">
                                  <p:stCondLst>
                                    <p:cond delay="0"/>
                                  </p:stCondLst>
                                  <p:iterate type="lt">
                                    <p:tmPct val="10000"/>
                                  </p:iterate>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7"/>
                                        </p:tgtEl>
                                        <p:attrNameLst>
                                          <p:attrName>ppt_y</p:attrName>
                                        </p:attrNameLst>
                                      </p:cBhvr>
                                      <p:tavLst>
                                        <p:tav tm="0">
                                          <p:val>
                                            <p:strVal val="#ppt_y"/>
                                          </p:val>
                                        </p:tav>
                                        <p:tav tm="100000">
                                          <p:val>
                                            <p:strVal val="#ppt_y"/>
                                          </p:val>
                                        </p:tav>
                                      </p:tavLst>
                                    </p:anim>
                                    <p:anim calcmode="lin" valueType="num">
                                      <p:cBhvr>
                                        <p:cTn id="12"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7"/>
                                        </p:tgtEl>
                                      </p:cBhvr>
                                    </p:animEffect>
                                  </p:childTnLst>
                                </p:cTn>
                              </p:par>
                              <p:par>
                                <p:cTn id="15" presetID="4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3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childTnLst>
                                </p:cTn>
                              </p:par>
                            </p:childTnLst>
                          </p:cTn>
                        </p:par>
                        <p:par>
                          <p:cTn id="33" fill="hold">
                            <p:stCondLst>
                              <p:cond delay="10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8"/>
                                        </p:tgtEl>
                                        <p:attrNameLst>
                                          <p:attrName>ppt_y</p:attrName>
                                        </p:attrNameLst>
                                      </p:cBhvr>
                                      <p:tavLst>
                                        <p:tav tm="0">
                                          <p:val>
                                            <p:strVal val="#ppt_y"/>
                                          </p:val>
                                        </p:tav>
                                        <p:tav tm="100000">
                                          <p:val>
                                            <p:strVal val="#ppt_y"/>
                                          </p:val>
                                        </p:tav>
                                      </p:tavLst>
                                    </p:anim>
                                    <p:anim calcmode="lin" valueType="num">
                                      <p:cBhvr>
                                        <p:cTn id="3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3000"/>
                                        <p:tgtEl>
                                          <p:spTgt spid="18"/>
                                        </p:tgtEl>
                                      </p:cBhvr>
                                    </p:animEffect>
                                  </p:childTnLst>
                                </p:cTn>
                              </p:par>
                              <p:par>
                                <p:cTn id="44" presetID="10" presetClass="exit" presetSubtype="0" fill="hold" grpId="1" nodeType="withEffect">
                                  <p:stCondLst>
                                    <p:cond delay="0"/>
                                  </p:stCondLst>
                                  <p:childTnLst>
                                    <p:animEffect transition="out" filter="fade">
                                      <p:cBhvr>
                                        <p:cTn id="45" dur="1300"/>
                                        <p:tgtEl>
                                          <p:spTgt spid="2"/>
                                        </p:tgtEl>
                                      </p:cBhvr>
                                    </p:animEffect>
                                    <p:set>
                                      <p:cBhvr>
                                        <p:cTn id="46" dur="1" fill="hold">
                                          <p:stCondLst>
                                            <p:cond delay="1299"/>
                                          </p:stCondLst>
                                        </p:cTn>
                                        <p:tgtEl>
                                          <p:spTgt spid="2"/>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childTnLst>
                                </p:cTn>
                              </p:par>
                            </p:childTnLst>
                          </p:cTn>
                        </p:par>
                        <p:par>
                          <p:cTn id="57" fill="hold">
                            <p:stCondLst>
                              <p:cond delay="1000"/>
                            </p:stCondLst>
                            <p:childTnLst>
                              <p:par>
                                <p:cTn id="58" presetID="41" presetClass="entr" presetSubtype="0" fill="hold" grpId="0" nodeType="afterEffect">
                                  <p:stCondLst>
                                    <p:cond delay="0"/>
                                  </p:stCondLst>
                                  <p:iterate type="lt">
                                    <p:tmPct val="10000"/>
                                  </p:iterate>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11"/>
                                        </p:tgtEl>
                                        <p:attrNameLst>
                                          <p:attrName>ppt_y</p:attrName>
                                        </p:attrNameLst>
                                      </p:cBhvr>
                                      <p:tavLst>
                                        <p:tav tm="0">
                                          <p:val>
                                            <p:strVal val="#ppt_y"/>
                                          </p:val>
                                        </p:tav>
                                        <p:tav tm="100000">
                                          <p:val>
                                            <p:strVal val="#ppt_y"/>
                                          </p:val>
                                        </p:tav>
                                      </p:tavLst>
                                    </p:anim>
                                    <p:anim calcmode="lin" valueType="num">
                                      <p:cBhvr>
                                        <p:cTn id="62"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1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3000"/>
                                        <p:tgtEl>
                                          <p:spTgt spid="19"/>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1000"/>
                                        <p:tgtEl>
                                          <p:spTgt spid="13"/>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1000"/>
                                        <p:tgtEl>
                                          <p:spTgt spid="14"/>
                                        </p:tgtEl>
                                      </p:cBhvr>
                                    </p:animEffect>
                                  </p:childTnLst>
                                </p:cTn>
                              </p:par>
                            </p:childTnLst>
                          </p:cTn>
                        </p:par>
                        <p:par>
                          <p:cTn id="78" fill="hold">
                            <p:stCondLst>
                              <p:cond delay="100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17"/>
                                        </p:tgtEl>
                                        <p:attrNameLst>
                                          <p:attrName>style.visibility</p:attrName>
                                        </p:attrNameLst>
                                      </p:cBhvr>
                                      <p:to>
                                        <p:strVal val="visible"/>
                                      </p:to>
                                    </p:set>
                                    <p:anim calcmode="lin" valueType="num">
                                      <p:cBhvr>
                                        <p:cTn id="81"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17"/>
                                        </p:tgtEl>
                                        <p:attrNameLst>
                                          <p:attrName>ppt_y</p:attrName>
                                        </p:attrNameLst>
                                      </p:cBhvr>
                                      <p:tavLst>
                                        <p:tav tm="0">
                                          <p:val>
                                            <p:strVal val="#ppt_y"/>
                                          </p:val>
                                        </p:tav>
                                        <p:tav tm="100000">
                                          <p:val>
                                            <p:strVal val="#ppt_y"/>
                                          </p:val>
                                        </p:tav>
                                      </p:tavLst>
                                    </p:anim>
                                    <p:anim calcmode="lin" valueType="num">
                                      <p:cBhvr>
                                        <p:cTn id="83"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1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3000"/>
                                        <p:tgtEl>
                                          <p:spTgt spid="20"/>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fade">
                                      <p:cBhvr>
                                        <p:cTn id="93" dur="1000"/>
                                        <p:tgtEl>
                                          <p:spTgt spid="15"/>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nodeType="clickEffect">
                                  <p:stCondLst>
                                    <p:cond delay="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0"/>
                                        <p:tgtEl>
                                          <p:spTgt spid="16"/>
                                        </p:tgtEl>
                                      </p:cBhvr>
                                    </p:animEffec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3"/>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childTnLst>
                                </p:cTn>
                              </p:par>
                              <p:par>
                                <p:cTn id="105" presetID="10" presetClass="entr" presetSubtype="0" fill="hold" nodeType="withEffect">
                                  <p:stCondLst>
                                    <p:cond delay="0"/>
                                  </p:stCondLst>
                                  <p:childTnLst>
                                    <p:set>
                                      <p:cBhvr>
                                        <p:cTn id="106" dur="1" fill="hold">
                                          <p:stCondLst>
                                            <p:cond delay="0"/>
                                          </p:stCondLst>
                                        </p:cTn>
                                        <p:tgtEl>
                                          <p:spTgt spid="23"/>
                                        </p:tgtEl>
                                        <p:attrNameLst>
                                          <p:attrName>style.visibility</p:attrName>
                                        </p:attrNameLst>
                                      </p:cBhvr>
                                      <p:to>
                                        <p:strVal val="visible"/>
                                      </p:to>
                                    </p:set>
                                    <p:animEffect transition="in" filter="fade">
                                      <p:cBhvr>
                                        <p:cTn id="107" dur="1000"/>
                                        <p:tgtEl>
                                          <p:spTgt spid="23"/>
                                        </p:tgtEl>
                                      </p:cBhvr>
                                    </p:animEffect>
                                  </p:childTnLst>
                                </p:cTn>
                              </p:par>
                            </p:childTnLst>
                          </p:cTn>
                        </p:par>
                        <p:par>
                          <p:cTn id="108" fill="hold">
                            <p:stCondLst>
                              <p:cond delay="100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24"/>
                                        </p:tgtEl>
                                        <p:attrNameLst>
                                          <p:attrName>style.visibility</p:attrName>
                                        </p:attrNameLst>
                                      </p:cBhvr>
                                      <p:to>
                                        <p:strVal val="visible"/>
                                      </p:to>
                                    </p:set>
                                    <p:anim calcmode="lin" valueType="num">
                                      <p:cBhvr>
                                        <p:cTn id="11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24"/>
                                        </p:tgtEl>
                                        <p:attrNameLst>
                                          <p:attrName>ppt_y</p:attrName>
                                        </p:attrNameLst>
                                      </p:cBhvr>
                                      <p:tavLst>
                                        <p:tav tm="0">
                                          <p:val>
                                            <p:strVal val="#ppt_y"/>
                                          </p:val>
                                        </p:tav>
                                        <p:tav tm="100000">
                                          <p:val>
                                            <p:strVal val="#ppt_y"/>
                                          </p:val>
                                        </p:tav>
                                      </p:tavLst>
                                    </p:anim>
                                    <p:anim calcmode="lin" valueType="num">
                                      <p:cBhvr>
                                        <p:cTn id="11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24"/>
                                        </p:tgtEl>
                                      </p:cBhvr>
                                    </p:animEffect>
                                  </p:childTnLst>
                                </p:cTn>
                              </p:par>
                            </p:childTnLst>
                          </p:cTn>
                        </p:par>
                      </p:childTnLst>
                    </p:cTn>
                  </p:par>
                  <p:par>
                    <p:cTn id="116" fill="hold">
                      <p:stCondLst>
                        <p:cond delay="indefinite"/>
                      </p:stCondLst>
                      <p:childTnLst>
                        <p:par>
                          <p:cTn id="117" fill="hold">
                            <p:stCondLst>
                              <p:cond delay="0"/>
                            </p:stCondLst>
                            <p:childTnLst>
                              <p:par>
                                <p:cTn id="118" presetID="10" presetClass="entr" presetSubtype="0" fill="hold" nodeType="clickEffect">
                                  <p:stCondLst>
                                    <p:cond delay="0"/>
                                  </p:stCondLst>
                                  <p:childTnLst>
                                    <p:set>
                                      <p:cBhvr>
                                        <p:cTn id="119" dur="1" fill="hold">
                                          <p:stCondLst>
                                            <p:cond delay="0"/>
                                          </p:stCondLst>
                                        </p:cTn>
                                        <p:tgtEl>
                                          <p:spTgt spid="26"/>
                                        </p:tgtEl>
                                        <p:attrNameLst>
                                          <p:attrName>style.visibility</p:attrName>
                                        </p:attrNameLst>
                                      </p:cBhvr>
                                      <p:to>
                                        <p:strVal val="visible"/>
                                      </p:to>
                                    </p:set>
                                    <p:animEffect transition="in" filter="fade">
                                      <p:cBhvr>
                                        <p:cTn id="120" dur="1000"/>
                                        <p:tgtEl>
                                          <p:spTgt spid="26"/>
                                        </p:tgtEl>
                                      </p:cBhvr>
                                    </p:animEffect>
                                  </p:childTnLst>
                                </p:cTn>
                              </p:par>
                              <p:par>
                                <p:cTn id="121" presetID="41" presetClass="entr" presetSubtype="0" fill="hold" grpId="0" nodeType="withEffect">
                                  <p:stCondLst>
                                    <p:cond delay="0"/>
                                  </p:stCondLst>
                                  <p:iterate type="lt">
                                    <p:tmPct val="10000"/>
                                  </p:iterate>
                                  <p:childTnLst>
                                    <p:set>
                                      <p:cBhvr>
                                        <p:cTn id="122" dur="1" fill="hold">
                                          <p:stCondLst>
                                            <p:cond delay="0"/>
                                          </p:stCondLst>
                                        </p:cTn>
                                        <p:tgtEl>
                                          <p:spTgt spid="25"/>
                                        </p:tgtEl>
                                        <p:attrNameLst>
                                          <p:attrName>style.visibility</p:attrName>
                                        </p:attrNameLst>
                                      </p:cBhvr>
                                      <p:to>
                                        <p:strVal val="visible"/>
                                      </p:to>
                                    </p:set>
                                    <p:anim calcmode="lin" valueType="num">
                                      <p:cBhvr>
                                        <p:cTn id="123"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24" dur="500" fill="hold"/>
                                        <p:tgtEl>
                                          <p:spTgt spid="25"/>
                                        </p:tgtEl>
                                        <p:attrNameLst>
                                          <p:attrName>ppt_y</p:attrName>
                                        </p:attrNameLst>
                                      </p:cBhvr>
                                      <p:tavLst>
                                        <p:tav tm="0">
                                          <p:val>
                                            <p:strVal val="#ppt_y"/>
                                          </p:val>
                                        </p:tav>
                                        <p:tav tm="100000">
                                          <p:val>
                                            <p:strVal val="#ppt_y"/>
                                          </p:val>
                                        </p:tav>
                                      </p:tavLst>
                                    </p:anim>
                                    <p:anim calcmode="lin" valueType="num">
                                      <p:cBhvr>
                                        <p:cTn id="125"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26"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27" dur="500" tmFilter="0,0; .5, 1; 1, 1"/>
                                        <p:tgtEl>
                                          <p:spTgt spid="25"/>
                                        </p:tgtEl>
                                      </p:cBhvr>
                                    </p:animEffect>
                                  </p:childTnLst>
                                </p:cTn>
                              </p:par>
                              <p:par>
                                <p:cTn id="128" presetID="1" presetClass="entr" presetSubtype="0" fill="hold" grpId="1" nodeType="withEffect">
                                  <p:stCondLst>
                                    <p:cond delay="0"/>
                                  </p:stCondLst>
                                  <p:childTnLst>
                                    <p:set>
                                      <p:cBhvr>
                                        <p:cTn id="129" dur="1" fill="hold">
                                          <p:stCondLst>
                                            <p:cond delay="0"/>
                                          </p:stCondLst>
                                        </p:cTn>
                                        <p:tgtEl>
                                          <p:spTgt spid="22"/>
                                        </p:tgtEl>
                                        <p:attrNameLst>
                                          <p:attrName>style.visibility</p:attrName>
                                        </p:attrNameLst>
                                      </p:cBhvr>
                                      <p:to>
                                        <p:strVal val="visible"/>
                                      </p:to>
                                    </p:set>
                                  </p:childTnLst>
                                </p:cTn>
                              </p:par>
                              <p:par>
                                <p:cTn id="130" presetID="64" presetClass="path" presetSubtype="0" fill="hold" grpId="0" nodeType="withEffect">
                                  <p:stCondLst>
                                    <p:cond delay="0"/>
                                  </p:stCondLst>
                                  <p:childTnLst>
                                    <p:animMotion origin="layout" path="M -1.11111E-6 1.5572E-6 L -0.00121 -1.04225 " pathEditMode="relative" rAng="0" ptsTypes="AA">
                                      <p:cBhvr>
                                        <p:cTn id="131" dur="70000" fill="hold"/>
                                        <p:tgtEl>
                                          <p:spTgt spid="22"/>
                                        </p:tgtEl>
                                        <p:attrNameLst>
                                          <p:attrName>ppt_x</p:attrName>
                                          <p:attrName>ppt_y</p:attrName>
                                        </p:attrNameLst>
                                      </p:cBhvr>
                                      <p:rCtr x="-69" y="-52112"/>
                                    </p:animMotion>
                                  </p:childTnLst>
                                </p:cTn>
                              </p:par>
                            </p:childTnLst>
                          </p:cTn>
                        </p:par>
                      </p:childTnLst>
                    </p:cTn>
                  </p:par>
                  <p:par>
                    <p:cTn id="132" fill="hold">
                      <p:stCondLst>
                        <p:cond delay="indefinite"/>
                      </p:stCondLst>
                      <p:childTnLst>
                        <p:par>
                          <p:cTn id="133" fill="hold">
                            <p:stCondLst>
                              <p:cond delay="0"/>
                            </p:stCondLst>
                            <p:childTnLst>
                              <p:par>
                                <p:cTn id="134" presetID="10" presetClass="entr" presetSubtype="0" fill="hold" nodeType="clickEffect">
                                  <p:stCondLst>
                                    <p:cond delay="0"/>
                                  </p:stCondLst>
                                  <p:childTnLst>
                                    <p:set>
                                      <p:cBhvr>
                                        <p:cTn id="135" dur="1" fill="hold">
                                          <p:stCondLst>
                                            <p:cond delay="0"/>
                                          </p:stCondLst>
                                        </p:cTn>
                                        <p:tgtEl>
                                          <p:spTgt spid="27"/>
                                        </p:tgtEl>
                                        <p:attrNameLst>
                                          <p:attrName>style.visibility</p:attrName>
                                        </p:attrNameLst>
                                      </p:cBhvr>
                                      <p:to>
                                        <p:strVal val="visible"/>
                                      </p:to>
                                    </p:set>
                                    <p:animEffect transition="in" filter="fade">
                                      <p:cBhvr>
                                        <p:cTn id="136" dur="1000"/>
                                        <p:tgtEl>
                                          <p:spTgt spid="27"/>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ntr" presetSubtype="0" fill="hold" nodeType="clickEffect">
                                  <p:stCondLst>
                                    <p:cond delay="0"/>
                                  </p:stCondLst>
                                  <p:childTnLst>
                                    <p:set>
                                      <p:cBhvr>
                                        <p:cTn id="140" dur="1" fill="hold">
                                          <p:stCondLst>
                                            <p:cond delay="0"/>
                                          </p:stCondLst>
                                        </p:cTn>
                                        <p:tgtEl>
                                          <p:spTgt spid="28"/>
                                        </p:tgtEl>
                                        <p:attrNameLst>
                                          <p:attrName>style.visibility</p:attrName>
                                        </p:attrNameLst>
                                      </p:cBhvr>
                                      <p:to>
                                        <p:strVal val="visible"/>
                                      </p:to>
                                    </p:set>
                                    <p:animEffect transition="in" filter="fade">
                                      <p:cBhvr>
                                        <p:cTn id="141"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7" grpId="0" animBg="1"/>
      <p:bldP spid="2" grpId="0"/>
      <p:bldP spid="2" grpId="1"/>
      <p:bldP spid="18" grpId="0"/>
      <p:bldP spid="19" grpId="0" animBg="1"/>
      <p:bldP spid="20" grpId="0" animBg="1"/>
      <p:bldP spid="3" grpId="0" animBg="1"/>
      <p:bldP spid="24" grpId="0" animBg="1"/>
      <p:bldP spid="25" grpId="0" animBg="1"/>
      <p:bldP spid="5" grpId="0"/>
      <p:bldP spid="22" grpId="0" animBg="1"/>
      <p:bldP spid="22" grpId="1" animBg="1"/>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966768" y="-518625"/>
            <a:ext cx="354744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chemeClr val="tx2">
                    <a:lumMod val="60000"/>
                    <a:lumOff val="40000"/>
                  </a:schemeClr>
                </a:solidFill>
                <a:effectLst>
                  <a:outerShdw blurRad="50800" dist="39000" dir="5460000" algn="tl">
                    <a:srgbClr val="000000">
                      <a:alpha val="38000"/>
                    </a:srgbClr>
                  </a:outerShdw>
                </a:effectLst>
              </a:rPr>
              <a:t>Vestimenta tradicional</a:t>
            </a:r>
            <a:endParaRPr lang="es-AR" sz="2800" b="1" dirty="0">
              <a:ln w="11430"/>
              <a:solidFill>
                <a:schemeClr val="tx2">
                  <a:lumMod val="60000"/>
                  <a:lumOff val="40000"/>
                </a:schemeClr>
              </a:solidFill>
              <a:effectLst>
                <a:outerShdw blurRad="50800" dist="39000" dir="5460000" algn="tl">
                  <a:srgbClr val="000000">
                    <a:alpha val="38000"/>
                  </a:srgbClr>
                </a:outerShdw>
              </a:effectLst>
            </a:endParaRPr>
          </a:p>
        </p:txBody>
      </p:sp>
      <p:pic>
        <p:nvPicPr>
          <p:cNvPr id="6" name="Picture 8" descr="http://www.disfracesflorencia.com.ar/images/m_paisana.jpg"/>
          <p:cNvPicPr>
            <a:picLocks noChangeAspect="1" noChangeArrowheads="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408253" y="839567"/>
            <a:ext cx="1105961" cy="221192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www.disfracesflorencia.com.ar/images/gaucho.jpg"/>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603453" y="839567"/>
            <a:ext cx="1107913" cy="221582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http://0.static.wix.com/media/ba86f1_f6583b79778a48319f7454af953fd86f.png_102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660232" y="227055"/>
            <a:ext cx="2206276" cy="275784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386789"/>
            </a:camera>
            <a:lightRig rig="threePt" dir="t">
              <a:rot lat="0" lon="0" rev="2700000"/>
            </a:lightRig>
          </a:scene3d>
          <a:sp3d>
            <a:bevelT h="38100"/>
            <a:contourClr>
              <a:srgbClr val="C0C0C0"/>
            </a:contourClr>
          </a:sp3d>
          <a:extLst/>
        </p:spPr>
      </p:pic>
      <p:pic>
        <p:nvPicPr>
          <p:cNvPr id="10" name="Picture 2" descr="http://www.aceros-de-hispania.com/image/caronero-knife/gaucho-dagger.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09740" y="694070"/>
            <a:ext cx="2558296" cy="292376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0" lon="20400000" rev="213211"/>
            </a:camera>
            <a:lightRig rig="threePt" dir="t">
              <a:rot lat="0" lon="0" rev="2700000"/>
            </a:lightRig>
          </a:scene3d>
          <a:sp3d>
            <a:bevelT h="38100"/>
            <a:contourClr>
              <a:srgbClr val="C0C0C0"/>
            </a:contourClr>
          </a:sp3d>
          <a:extLst/>
        </p:spPr>
      </p:pic>
      <p:pic>
        <p:nvPicPr>
          <p:cNvPr id="11" name="Picture 2"/>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71600" y="3110821"/>
            <a:ext cx="2431263" cy="182344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935690" y="3000547"/>
            <a:ext cx="1609601" cy="1873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332656" y="616761"/>
            <a:ext cx="1182687" cy="1249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1 Imagen"/>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5758944" y="3219822"/>
            <a:ext cx="2890582" cy="1703862"/>
          </a:xfrm>
          <a:prstGeom prst="rect">
            <a:avLst/>
          </a:prstGeom>
        </p:spPr>
      </p:pic>
      <p:pic>
        <p:nvPicPr>
          <p:cNvPr id="3" name="2 Imagen"/>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71497" y="1024451"/>
            <a:ext cx="1631956" cy="122396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2" name="11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13" name="Picture 4"/>
          <p:cNvPicPr>
            <a:picLocks noChangeAspect="1" noChangeArrowheads="1"/>
          </p:cNvPicPr>
          <p:nvPr/>
        </p:nvPicPr>
        <p:blipFill>
          <a:blip r:embed="rId11" cstate="screen">
            <a:extLst>
              <a:ext uri="{28A0092B-C50C-407E-A947-70E740481C1C}">
                <a14:useLocalDpi xmlns:a14="http://schemas.microsoft.com/office/drawing/2010/main"/>
              </a:ext>
            </a:extLst>
          </a:blip>
          <a:stretch>
            <a:fillRect/>
          </a:stretch>
        </p:blipFill>
        <p:spPr bwMode="auto">
          <a:xfrm>
            <a:off x="827583" y="3110821"/>
            <a:ext cx="2719295" cy="181286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4 Imagen"/>
          <p:cNvPicPr>
            <a:picLocks noChangeAspect="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740491" y="809817"/>
            <a:ext cx="1633219" cy="2207870"/>
          </a:xfrm>
          <a:prstGeom prst="rect">
            <a:avLst/>
          </a:prstGeom>
        </p:spPr>
      </p:pic>
      <p:pic>
        <p:nvPicPr>
          <p:cNvPr id="15" name="Picture 2"/>
          <p:cNvPicPr>
            <a:picLocks noChangeAspect="1"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166808" y="873022"/>
            <a:ext cx="2844159" cy="211187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0" lon="20400000" rev="213211"/>
            </a:camera>
            <a:lightRig rig="threePt" dir="t">
              <a:rot lat="0" lon="0" rev="2700000"/>
            </a:lightRig>
          </a:scene3d>
          <a:sp3d>
            <a:bevelT h="38100"/>
            <a:contourClr>
              <a:srgbClr val="C0C0C0"/>
            </a:contourClr>
          </a:sp3d>
          <a:extLst/>
        </p:spPr>
      </p:pic>
      <p:pic>
        <p:nvPicPr>
          <p:cNvPr id="16" name="Picture 4"/>
          <p:cNvPicPr>
            <a:picLocks noChangeAspect="1" noChangeArrowheads="1"/>
          </p:cNvPicPr>
          <p:nvPr/>
        </p:nvPicPr>
        <p:blipFill>
          <a:blip r:embed="rId14" cstate="screen">
            <a:extLst>
              <a:ext uri="{28A0092B-C50C-407E-A947-70E740481C1C}">
                <a14:useLocalDpi xmlns:a14="http://schemas.microsoft.com/office/drawing/2010/main"/>
              </a:ext>
            </a:extLst>
          </a:blip>
          <a:stretch>
            <a:fillRect/>
          </a:stretch>
        </p:blipFill>
        <p:spPr bwMode="auto">
          <a:xfrm>
            <a:off x="3935689" y="2955361"/>
            <a:ext cx="1604309" cy="21343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13 Imagen"/>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a:off x="6530999" y="244456"/>
            <a:ext cx="1197230" cy="201420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17" name="16 Imagen"/>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7867407" y="856647"/>
            <a:ext cx="989155" cy="203363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20" name="Picture 12"/>
          <p:cNvPicPr>
            <a:picLocks noChangeAspect="1" noChangeArrowheads="1"/>
          </p:cNvPicPr>
          <p:nvPr/>
        </p:nvPicPr>
        <p:blipFill>
          <a:blip r:embed="rId17" cstate="screen">
            <a:extLst>
              <a:ext uri="{28A0092B-C50C-407E-A947-70E740481C1C}">
                <a14:useLocalDpi xmlns:a14="http://schemas.microsoft.com/office/drawing/2010/main"/>
              </a:ext>
            </a:extLst>
          </a:blip>
          <a:stretch>
            <a:fillRect/>
          </a:stretch>
        </p:blipFill>
        <p:spPr bwMode="auto">
          <a:xfrm>
            <a:off x="6155709" y="3237560"/>
            <a:ext cx="2206276" cy="154439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200000" rev="21386789"/>
            </a:camera>
            <a:lightRig rig="threePt" dir="t">
              <a:rot lat="0" lon="0" rev="2700000"/>
            </a:lightRig>
          </a:scene3d>
          <a:sp3d>
            <a:bevelT h="38100"/>
            <a:contourClr>
              <a:srgbClr val="C0C0C0"/>
            </a:contourClr>
          </a:sp3d>
          <a:extLst/>
        </p:spPr>
      </p:pic>
    </p:spTree>
    <p:extLst>
      <p:ext uri="{BB962C8B-B14F-4D97-AF65-F5344CB8AC3E}">
        <p14:creationId xmlns:p14="http://schemas.microsoft.com/office/powerpoint/2010/main" val="2182601303"/>
      </p:ext>
    </p:extLst>
  </p:cSld>
  <p:clrMapOvr>
    <a:masterClrMapping/>
  </p:clrMapOvr>
  <mc:AlternateContent xmlns:mc="http://schemas.openxmlformats.org/markup-compatibility/2006" xmlns:p14="http://schemas.microsoft.com/office/powerpoint/2010/main">
    <mc:Choice Requires="p14">
      <p:transition spd="slow" p14:dur="4000">
        <p14:vortex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grpId="0" nodeType="withEffect">
                                  <p:stCondLst>
                                    <p:cond delay="0"/>
                                  </p:stCondLst>
                                  <p:iterate type="lt">
                                    <p:tmPct val="10000"/>
                                  </p:iterate>
                                  <p:childTnLst>
                                    <p:animMotion origin="layout" path="M -0.31771 0.1022 L -0.29618 0.15221 L -0.27569 0.1022 L -0.25399 0.15221 L -0.23246 0.1022 L -0.21215 0.15221 L -0.19062 0.1022 L -0.17014 0.15221 L -0.14843 0.1022 L -0.12673 0.15221 L -0.10625 0.1022 L -0.08472 0.15221 L -0.06441 0.1022 L -0.04288 0.15221 L -0.02118 0.1022 L -0.00069 0.15221 L 0.02101 0.1022 " pathEditMode="relative" rAng="0" ptsTypes="FFFFFFFFFFFFFFFFF">
                                      <p:cBhvr>
                                        <p:cTn id="6" dur="1000" spd="-100000" fill="hold"/>
                                        <p:tgtEl>
                                          <p:spTgt spid="4"/>
                                        </p:tgtEl>
                                        <p:attrNameLst>
                                          <p:attrName>ppt_x</p:attrName>
                                          <p:attrName>ppt_y</p:attrName>
                                        </p:attrNameLst>
                                      </p:cBhvr>
                                      <p:rCtr x="16927" y="2501"/>
                                    </p:animMotion>
                                  </p:childTnLst>
                                </p:cTn>
                              </p:par>
                              <p:par>
                                <p:cTn id="7" presetID="4" presetClass="entr" presetSubtype="32" fill="hold" nodeType="withEffect">
                                  <p:stCondLst>
                                    <p:cond delay="1600"/>
                                  </p:stCondLst>
                                  <p:childTnLst>
                                    <p:set>
                                      <p:cBhvr>
                                        <p:cTn id="8" dur="1" fill="hold">
                                          <p:stCondLst>
                                            <p:cond delay="0"/>
                                          </p:stCondLst>
                                        </p:cTn>
                                        <p:tgtEl>
                                          <p:spTgt spid="3"/>
                                        </p:tgtEl>
                                        <p:attrNameLst>
                                          <p:attrName>style.visibility</p:attrName>
                                        </p:attrNameLst>
                                      </p:cBhvr>
                                      <p:to>
                                        <p:strVal val="visible"/>
                                      </p:to>
                                    </p:set>
                                    <p:animEffect transition="in" filter="box(out)">
                                      <p:cBhvr>
                                        <p:cTn id="9" dur="2000"/>
                                        <p:tgtEl>
                                          <p:spTgt spid="3"/>
                                        </p:tgtEl>
                                      </p:cBhvr>
                                    </p:animEffect>
                                  </p:childTnLst>
                                </p:cTn>
                              </p:par>
                              <p:par>
                                <p:cTn id="10" presetID="4" presetClass="entr" presetSubtype="32" fill="hold" nodeType="withEffect">
                                  <p:stCondLst>
                                    <p:cond delay="1700"/>
                                  </p:stCondLst>
                                  <p:childTnLst>
                                    <p:set>
                                      <p:cBhvr>
                                        <p:cTn id="11" dur="1" fill="hold">
                                          <p:stCondLst>
                                            <p:cond delay="0"/>
                                          </p:stCondLst>
                                        </p:cTn>
                                        <p:tgtEl>
                                          <p:spTgt spid="4101"/>
                                        </p:tgtEl>
                                        <p:attrNameLst>
                                          <p:attrName>style.visibility</p:attrName>
                                        </p:attrNameLst>
                                      </p:cBhvr>
                                      <p:to>
                                        <p:strVal val="visible"/>
                                      </p:to>
                                    </p:set>
                                    <p:animEffect transition="in" filter="box(out)">
                                      <p:cBhvr>
                                        <p:cTn id="12" dur="1000"/>
                                        <p:tgtEl>
                                          <p:spTgt spid="4101"/>
                                        </p:tgtEl>
                                      </p:cBhvr>
                                    </p:animEffect>
                                  </p:childTnLst>
                                </p:cTn>
                              </p:par>
                            </p:childTnLst>
                          </p:cTn>
                        </p:par>
                        <p:par>
                          <p:cTn id="13" fill="hold">
                            <p:stCondLst>
                              <p:cond delay="3600"/>
                            </p:stCondLst>
                            <p:childTnLst>
                              <p:par>
                                <p:cTn id="14" presetID="53" presetClass="entr" presetSubtype="528"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anim calcmode="lin" valueType="num">
                                      <p:cBhvr>
                                        <p:cTn id="19" dur="500" fill="hold"/>
                                        <p:tgtEl>
                                          <p:spTgt spid="10"/>
                                        </p:tgtEl>
                                        <p:attrNameLst>
                                          <p:attrName>ppt_x</p:attrName>
                                        </p:attrNameLst>
                                      </p:cBhvr>
                                      <p:tavLst>
                                        <p:tav tm="0">
                                          <p:val>
                                            <p:fltVal val="0.5"/>
                                          </p:val>
                                        </p:tav>
                                        <p:tav tm="100000">
                                          <p:val>
                                            <p:strVal val="#ppt_x"/>
                                          </p:val>
                                        </p:tav>
                                      </p:tavLst>
                                    </p:anim>
                                    <p:anim calcmode="lin" valueType="num">
                                      <p:cBhvr>
                                        <p:cTn id="20" dur="500" fill="hold"/>
                                        <p:tgtEl>
                                          <p:spTgt spid="10"/>
                                        </p:tgtEl>
                                        <p:attrNameLst>
                                          <p:attrName>ppt_y</p:attrName>
                                        </p:attrNameLst>
                                      </p:cBhvr>
                                      <p:tavLst>
                                        <p:tav tm="0">
                                          <p:val>
                                            <p:fltVal val="0.5"/>
                                          </p:val>
                                        </p:tav>
                                        <p:tav tm="100000">
                                          <p:val>
                                            <p:strVal val="#ppt_y"/>
                                          </p:val>
                                        </p:tav>
                                      </p:tavLst>
                                    </p:anim>
                                  </p:childTnLst>
                                </p:cTn>
                              </p:par>
                            </p:childTnLst>
                          </p:cTn>
                        </p:par>
                        <p:par>
                          <p:cTn id="21" fill="hold">
                            <p:stCondLst>
                              <p:cond delay="4100"/>
                            </p:stCondLst>
                            <p:childTnLst>
                              <p:par>
                                <p:cTn id="22" presetID="53" presetClass="entr" presetSubtype="52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anim calcmode="lin" valueType="num">
                                      <p:cBhvr>
                                        <p:cTn id="27" dur="500" fill="hold"/>
                                        <p:tgtEl>
                                          <p:spTgt spid="9"/>
                                        </p:tgtEl>
                                        <p:attrNameLst>
                                          <p:attrName>ppt_x</p:attrName>
                                        </p:attrNameLst>
                                      </p:cBhvr>
                                      <p:tavLst>
                                        <p:tav tm="0">
                                          <p:val>
                                            <p:fltVal val="0.5"/>
                                          </p:val>
                                        </p:tav>
                                        <p:tav tm="100000">
                                          <p:val>
                                            <p:strVal val="#ppt_x"/>
                                          </p:val>
                                        </p:tav>
                                      </p:tavLst>
                                    </p:anim>
                                    <p:anim calcmode="lin" valueType="num">
                                      <p:cBhvr>
                                        <p:cTn id="28" dur="500" fill="hold"/>
                                        <p:tgtEl>
                                          <p:spTgt spid="9"/>
                                        </p:tgtEl>
                                        <p:attrNameLst>
                                          <p:attrName>ppt_y</p:attrName>
                                        </p:attrNameLst>
                                      </p:cBhvr>
                                      <p:tavLst>
                                        <p:tav tm="0">
                                          <p:val>
                                            <p:fltVal val="0.5"/>
                                          </p:val>
                                        </p:tav>
                                        <p:tav tm="100000">
                                          <p:val>
                                            <p:strVal val="#ppt_y"/>
                                          </p:val>
                                        </p:tav>
                                      </p:tavLst>
                                    </p:anim>
                                  </p:childTnLst>
                                </p:cTn>
                              </p:par>
                            </p:childTnLst>
                          </p:cTn>
                        </p:par>
                        <p:par>
                          <p:cTn id="29" fill="hold">
                            <p:stCondLst>
                              <p:cond delay="4600"/>
                            </p:stCondLst>
                            <p:childTnLst>
                              <p:par>
                                <p:cTn id="30" presetID="53" presetClass="entr" presetSubtype="528"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anim calcmode="lin" valueType="num">
                                      <p:cBhvr>
                                        <p:cTn id="35" dur="500" fill="hold"/>
                                        <p:tgtEl>
                                          <p:spTgt spid="11"/>
                                        </p:tgtEl>
                                        <p:attrNameLst>
                                          <p:attrName>ppt_x</p:attrName>
                                        </p:attrNameLst>
                                      </p:cBhvr>
                                      <p:tavLst>
                                        <p:tav tm="0">
                                          <p:val>
                                            <p:fltVal val="0.5"/>
                                          </p:val>
                                        </p:tav>
                                        <p:tav tm="100000">
                                          <p:val>
                                            <p:strVal val="#ppt_x"/>
                                          </p:val>
                                        </p:tav>
                                      </p:tavLst>
                                    </p:anim>
                                    <p:anim calcmode="lin" valueType="num">
                                      <p:cBhvr>
                                        <p:cTn id="36" dur="500" fill="hold"/>
                                        <p:tgtEl>
                                          <p:spTgt spid="11"/>
                                        </p:tgtEl>
                                        <p:attrNameLst>
                                          <p:attrName>ppt_y</p:attrName>
                                        </p:attrNameLst>
                                      </p:cBhvr>
                                      <p:tavLst>
                                        <p:tav tm="0">
                                          <p:val>
                                            <p:fltVal val="0.5"/>
                                          </p:val>
                                        </p:tav>
                                        <p:tav tm="100000">
                                          <p:val>
                                            <p:strVal val="#ppt_y"/>
                                          </p:val>
                                        </p:tav>
                                      </p:tavLst>
                                    </p:anim>
                                  </p:childTnLst>
                                </p:cTn>
                              </p:par>
                            </p:childTnLst>
                          </p:cTn>
                        </p:par>
                        <p:par>
                          <p:cTn id="37" fill="hold">
                            <p:stCondLst>
                              <p:cond delay="5100"/>
                            </p:stCondLst>
                            <p:childTnLst>
                              <p:par>
                                <p:cTn id="38" presetID="1" presetClass="entr" presetSubtype="0"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6"/>
                                        </p:tgtEl>
                                        <p:attrNameLst>
                                          <p:attrName>style.visibility</p:attrName>
                                        </p:attrNameLst>
                                      </p:cBhvr>
                                      <p:to>
                                        <p:strVal val="visible"/>
                                      </p:to>
                                    </p:set>
                                  </p:childTnLst>
                                </p:cTn>
                              </p:par>
                            </p:childTnLst>
                          </p:cTn>
                        </p:par>
                        <p:par>
                          <p:cTn id="42" fill="hold">
                            <p:stCondLst>
                              <p:cond delay="5100"/>
                            </p:stCondLst>
                            <p:childTnLst>
                              <p:par>
                                <p:cTn id="43" presetID="1" presetClass="entr" presetSubtype="0" fill="hold" nodeType="afterEffect">
                                  <p:stCondLst>
                                    <p:cond delay="600"/>
                                  </p:stCondLst>
                                  <p:childTnLst>
                                    <p:set>
                                      <p:cBhvr>
                                        <p:cTn id="44" dur="1" fill="hold">
                                          <p:stCondLst>
                                            <p:cond delay="0"/>
                                          </p:stCondLst>
                                        </p:cTn>
                                        <p:tgtEl>
                                          <p:spTgt spid="4100"/>
                                        </p:tgtEl>
                                        <p:attrNameLst>
                                          <p:attrName>style.visibility</p:attrName>
                                        </p:attrNameLst>
                                      </p:cBhvr>
                                      <p:to>
                                        <p:strVal val="visible"/>
                                      </p:to>
                                    </p:set>
                                  </p:childTnLst>
                                </p:cTn>
                              </p:par>
                            </p:childTnLst>
                          </p:cTn>
                        </p:par>
                        <p:par>
                          <p:cTn id="45" fill="hold">
                            <p:stCondLst>
                              <p:cond delay="5700"/>
                            </p:stCondLst>
                            <p:childTnLst>
                              <p:par>
                                <p:cTn id="46" presetID="45" presetClass="entr" presetSubtype="0"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fade">
                                      <p:cBhvr>
                                        <p:cTn id="48" dur="2000"/>
                                        <p:tgtEl>
                                          <p:spTgt spid="2"/>
                                        </p:tgtEl>
                                      </p:cBhvr>
                                    </p:animEffect>
                                    <p:anim calcmode="lin" valueType="num">
                                      <p:cBhvr>
                                        <p:cTn id="49" dur="2000" fill="hold"/>
                                        <p:tgtEl>
                                          <p:spTgt spid="2"/>
                                        </p:tgtEl>
                                        <p:attrNameLst>
                                          <p:attrName>ppt_w</p:attrName>
                                        </p:attrNameLst>
                                      </p:cBhvr>
                                      <p:tavLst>
                                        <p:tav tm="0" fmla="#ppt_w*sin(2.5*pi*$)">
                                          <p:val>
                                            <p:fltVal val="0"/>
                                          </p:val>
                                        </p:tav>
                                        <p:tav tm="100000">
                                          <p:val>
                                            <p:fltVal val="1"/>
                                          </p:val>
                                        </p:tav>
                                      </p:tavLst>
                                    </p:anim>
                                    <p:anim calcmode="lin" valueType="num">
                                      <p:cBhvr>
                                        <p:cTn id="50" dur="2000" fill="hold"/>
                                        <p:tgtEl>
                                          <p:spTgt spid="2"/>
                                        </p:tgtEl>
                                        <p:attrNameLst>
                                          <p:attrName>ppt_h</p:attrName>
                                        </p:attrNameLst>
                                      </p:cBhvr>
                                      <p:tavLst>
                                        <p:tav tm="0">
                                          <p:val>
                                            <p:strVal val="#ppt_h"/>
                                          </p:val>
                                        </p:tav>
                                        <p:tav tm="100000">
                                          <p:val>
                                            <p:strVal val="#ppt_h"/>
                                          </p:val>
                                        </p:tav>
                                      </p:tavLst>
                                    </p:anim>
                                  </p:childTnLst>
                                </p:cTn>
                              </p:par>
                            </p:childTnLst>
                          </p:cTn>
                        </p:par>
                        <p:par>
                          <p:cTn id="51" fill="hold">
                            <p:stCondLst>
                              <p:cond delay="7700"/>
                            </p:stCondLst>
                            <p:childTnLst>
                              <p:par>
                                <p:cTn id="52" presetID="45" presetClass="entr" presetSubtype="0"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2000"/>
                                        <p:tgtEl>
                                          <p:spTgt spid="13"/>
                                        </p:tgtEl>
                                      </p:cBhvr>
                                    </p:animEffect>
                                    <p:anim calcmode="lin" valueType="num">
                                      <p:cBhvr>
                                        <p:cTn id="55" dur="2000" fill="hold"/>
                                        <p:tgtEl>
                                          <p:spTgt spid="13"/>
                                        </p:tgtEl>
                                        <p:attrNameLst>
                                          <p:attrName>ppt_w</p:attrName>
                                        </p:attrNameLst>
                                      </p:cBhvr>
                                      <p:tavLst>
                                        <p:tav tm="0" fmla="#ppt_w*sin(2.5*pi*$)">
                                          <p:val>
                                            <p:fltVal val="0"/>
                                          </p:val>
                                        </p:tav>
                                        <p:tav tm="100000">
                                          <p:val>
                                            <p:fltVal val="1"/>
                                          </p:val>
                                        </p:tav>
                                      </p:tavLst>
                                    </p:anim>
                                    <p:anim calcmode="lin" valueType="num">
                                      <p:cBhvr>
                                        <p:cTn id="56" dur="2000" fill="hold"/>
                                        <p:tgtEl>
                                          <p:spTgt spid="13"/>
                                        </p:tgtEl>
                                        <p:attrNameLst>
                                          <p:attrName>ppt_h</p:attrName>
                                        </p:attrNameLst>
                                      </p:cBhvr>
                                      <p:tavLst>
                                        <p:tav tm="0">
                                          <p:val>
                                            <p:strVal val="#ppt_h"/>
                                          </p:val>
                                        </p:tav>
                                        <p:tav tm="100000">
                                          <p:val>
                                            <p:strVal val="#ppt_h"/>
                                          </p:val>
                                        </p:tav>
                                      </p:tavLst>
                                    </p:anim>
                                  </p:childTnLst>
                                </p:cTn>
                              </p:par>
                            </p:childTnLst>
                          </p:cTn>
                        </p:par>
                        <p:par>
                          <p:cTn id="57" fill="hold">
                            <p:stCondLst>
                              <p:cond delay="9700"/>
                            </p:stCondLst>
                            <p:childTnLst>
                              <p:par>
                                <p:cTn id="58" presetID="10" presetClass="exit" presetSubtype="0" fill="hold" nodeType="afterEffect">
                                  <p:stCondLst>
                                    <p:cond delay="0"/>
                                  </p:stCondLst>
                                  <p:childTnLst>
                                    <p:animEffect transition="out" filter="fade">
                                      <p:cBhvr>
                                        <p:cTn id="59" dur="500"/>
                                        <p:tgtEl>
                                          <p:spTgt spid="7"/>
                                        </p:tgtEl>
                                      </p:cBhvr>
                                    </p:animEffect>
                                    <p:set>
                                      <p:cBhvr>
                                        <p:cTn id="60" dur="1" fill="hold">
                                          <p:stCondLst>
                                            <p:cond delay="499"/>
                                          </p:stCondLst>
                                        </p:cTn>
                                        <p:tgtEl>
                                          <p:spTgt spid="7"/>
                                        </p:tgtEl>
                                        <p:attrNameLst>
                                          <p:attrName>style.visibility</p:attrName>
                                        </p:attrNameLst>
                                      </p:cBhvr>
                                      <p:to>
                                        <p:strVal val="hidden"/>
                                      </p:to>
                                    </p:set>
                                  </p:childTnLst>
                                </p:cTn>
                              </p:par>
                              <p:par>
                                <p:cTn id="61" presetID="10" presetClass="exit" presetSubtype="0" fill="hold" nodeType="withEffect">
                                  <p:stCondLst>
                                    <p:cond delay="0"/>
                                  </p:stCondLst>
                                  <p:childTnLst>
                                    <p:animEffect transition="out" filter="fade">
                                      <p:cBhvr>
                                        <p:cTn id="62" dur="500"/>
                                        <p:tgtEl>
                                          <p:spTgt spid="6"/>
                                        </p:tgtEl>
                                      </p:cBhvr>
                                    </p:animEffect>
                                    <p:set>
                                      <p:cBhvr>
                                        <p:cTn id="63" dur="1" fill="hold">
                                          <p:stCondLst>
                                            <p:cond delay="499"/>
                                          </p:stCondLst>
                                        </p:cTn>
                                        <p:tgtEl>
                                          <p:spTgt spid="6"/>
                                        </p:tgtEl>
                                        <p:attrNameLst>
                                          <p:attrName>style.visibility</p:attrName>
                                        </p:attrNameLst>
                                      </p:cBhvr>
                                      <p:to>
                                        <p:strVal val="hidden"/>
                                      </p:to>
                                    </p:set>
                                  </p:childTnLst>
                                </p:cTn>
                              </p:par>
                              <p:par>
                                <p:cTn id="64" presetID="10" presetClass="entr" presetSubtype="0" fill="hold"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fade">
                                      <p:cBhvr>
                                        <p:cTn id="66" dur="500"/>
                                        <p:tgtEl>
                                          <p:spTgt spid="5"/>
                                        </p:tgtEl>
                                      </p:cBhvr>
                                    </p:animEffect>
                                  </p:childTnLst>
                                </p:cTn>
                              </p:par>
                              <p:par>
                                <p:cTn id="67" presetID="10" presetClass="exit" presetSubtype="0" fill="hold" nodeType="withEffect">
                                  <p:stCondLst>
                                    <p:cond delay="0"/>
                                  </p:stCondLst>
                                  <p:childTnLst>
                                    <p:animEffect transition="out" filter="fade">
                                      <p:cBhvr>
                                        <p:cTn id="68" dur="500"/>
                                        <p:tgtEl>
                                          <p:spTgt spid="10"/>
                                        </p:tgtEl>
                                      </p:cBhvr>
                                    </p:animEffect>
                                    <p:set>
                                      <p:cBhvr>
                                        <p:cTn id="69" dur="1" fill="hold">
                                          <p:stCondLst>
                                            <p:cond delay="499"/>
                                          </p:stCondLst>
                                        </p:cTn>
                                        <p:tgtEl>
                                          <p:spTgt spid="10"/>
                                        </p:tgtEl>
                                        <p:attrNameLst>
                                          <p:attrName>style.visibility</p:attrName>
                                        </p:attrNameLst>
                                      </p:cBhvr>
                                      <p:to>
                                        <p:strVal val="hidden"/>
                                      </p:to>
                                    </p:set>
                                  </p:childTnLst>
                                </p:cTn>
                              </p:par>
                              <p:par>
                                <p:cTn id="70" presetID="45" presetClass="entr" presetSubtype="0" fill="hold"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2000"/>
                                        <p:tgtEl>
                                          <p:spTgt spid="15"/>
                                        </p:tgtEl>
                                      </p:cBhvr>
                                    </p:animEffect>
                                    <p:anim calcmode="lin" valueType="num">
                                      <p:cBhvr>
                                        <p:cTn id="73" dur="2000" fill="hold"/>
                                        <p:tgtEl>
                                          <p:spTgt spid="15"/>
                                        </p:tgtEl>
                                        <p:attrNameLst>
                                          <p:attrName>ppt_w</p:attrName>
                                        </p:attrNameLst>
                                      </p:cBhvr>
                                      <p:tavLst>
                                        <p:tav tm="0" fmla="#ppt_w*sin(2.5*pi*$)">
                                          <p:val>
                                            <p:fltVal val="0"/>
                                          </p:val>
                                        </p:tav>
                                        <p:tav tm="100000">
                                          <p:val>
                                            <p:fltVal val="1"/>
                                          </p:val>
                                        </p:tav>
                                      </p:tavLst>
                                    </p:anim>
                                    <p:anim calcmode="lin" valueType="num">
                                      <p:cBhvr>
                                        <p:cTn id="74" dur="2000" fill="hold"/>
                                        <p:tgtEl>
                                          <p:spTgt spid="15"/>
                                        </p:tgtEl>
                                        <p:attrNameLst>
                                          <p:attrName>ppt_h</p:attrName>
                                        </p:attrNameLst>
                                      </p:cBhvr>
                                      <p:tavLst>
                                        <p:tav tm="0">
                                          <p:val>
                                            <p:strVal val="#ppt_h"/>
                                          </p:val>
                                        </p:tav>
                                        <p:tav tm="100000">
                                          <p:val>
                                            <p:strVal val="#ppt_h"/>
                                          </p:val>
                                        </p:tav>
                                      </p:tavLst>
                                    </p:anim>
                                  </p:childTnLst>
                                </p:cTn>
                              </p:par>
                              <p:par>
                                <p:cTn id="75" presetID="10" presetClass="exit" presetSubtype="0" fill="hold" nodeType="withEffect">
                                  <p:stCondLst>
                                    <p:cond delay="0"/>
                                  </p:stCondLst>
                                  <p:childTnLst>
                                    <p:animEffect transition="out" filter="fade">
                                      <p:cBhvr>
                                        <p:cTn id="76" dur="500"/>
                                        <p:tgtEl>
                                          <p:spTgt spid="4100"/>
                                        </p:tgtEl>
                                      </p:cBhvr>
                                    </p:animEffect>
                                    <p:set>
                                      <p:cBhvr>
                                        <p:cTn id="77" dur="1" fill="hold">
                                          <p:stCondLst>
                                            <p:cond delay="499"/>
                                          </p:stCondLst>
                                        </p:cTn>
                                        <p:tgtEl>
                                          <p:spTgt spid="4100"/>
                                        </p:tgtEl>
                                        <p:attrNameLst>
                                          <p:attrName>style.visibility</p:attrName>
                                        </p:attrNameLst>
                                      </p:cBhvr>
                                      <p:to>
                                        <p:strVal val="hidden"/>
                                      </p:to>
                                    </p:set>
                                  </p:childTnLst>
                                </p:cTn>
                              </p:par>
                              <p:par>
                                <p:cTn id="78" presetID="10" presetClass="entr" presetSubtype="0"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fade">
                                      <p:cBhvr>
                                        <p:cTn id="80" dur="500"/>
                                        <p:tgtEl>
                                          <p:spTgt spid="16"/>
                                        </p:tgtEl>
                                      </p:cBhvr>
                                    </p:animEffect>
                                  </p:childTnLst>
                                </p:cTn>
                              </p:par>
                              <p:par>
                                <p:cTn id="81" presetID="10" presetClass="exit" presetSubtype="0" fill="hold" nodeType="withEffect">
                                  <p:stCondLst>
                                    <p:cond delay="0"/>
                                  </p:stCondLst>
                                  <p:childTnLst>
                                    <p:animEffect transition="out" filter="fade">
                                      <p:cBhvr>
                                        <p:cTn id="82" dur="500"/>
                                        <p:tgtEl>
                                          <p:spTgt spid="2"/>
                                        </p:tgtEl>
                                      </p:cBhvr>
                                    </p:animEffect>
                                    <p:set>
                                      <p:cBhvr>
                                        <p:cTn id="83" dur="1" fill="hold">
                                          <p:stCondLst>
                                            <p:cond delay="499"/>
                                          </p:stCondLst>
                                        </p:cTn>
                                        <p:tgtEl>
                                          <p:spTgt spid="2"/>
                                        </p:tgtEl>
                                        <p:attrNameLst>
                                          <p:attrName>style.visibility</p:attrName>
                                        </p:attrNameLst>
                                      </p:cBhvr>
                                      <p:to>
                                        <p:strVal val="hidden"/>
                                      </p:to>
                                    </p:set>
                                  </p:childTnLst>
                                </p:cTn>
                              </p:par>
                              <p:par>
                                <p:cTn id="84" presetID="52" presetClass="entr" presetSubtype="0" fill="hold" nodeType="withEffect">
                                  <p:stCondLst>
                                    <p:cond delay="0"/>
                                  </p:stCondLst>
                                  <p:childTnLst>
                                    <p:set>
                                      <p:cBhvr>
                                        <p:cTn id="85" dur="1" fill="hold">
                                          <p:stCondLst>
                                            <p:cond delay="0"/>
                                          </p:stCondLst>
                                        </p:cTn>
                                        <p:tgtEl>
                                          <p:spTgt spid="20"/>
                                        </p:tgtEl>
                                        <p:attrNameLst>
                                          <p:attrName>style.visibility</p:attrName>
                                        </p:attrNameLst>
                                      </p:cBhvr>
                                      <p:to>
                                        <p:strVal val="visible"/>
                                      </p:to>
                                    </p:set>
                                    <p:animScale>
                                      <p:cBhvr>
                                        <p:cTn id="86"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7" dur="1000" decel="50000" fill="hold">
                                          <p:stCondLst>
                                            <p:cond delay="0"/>
                                          </p:stCondLst>
                                        </p:cTn>
                                        <p:tgtEl>
                                          <p:spTgt spid="20"/>
                                        </p:tgtEl>
                                        <p:attrNameLst>
                                          <p:attrName>ppt_x</p:attrName>
                                          <p:attrName>ppt_y</p:attrName>
                                        </p:attrNameLst>
                                      </p:cBhvr>
                                    </p:animMotion>
                                    <p:animEffect transition="in" filter="fade">
                                      <p:cBhvr>
                                        <p:cTn id="88" dur="1000"/>
                                        <p:tgtEl>
                                          <p:spTgt spid="20"/>
                                        </p:tgtEl>
                                      </p:cBhvr>
                                    </p:animEffect>
                                  </p:childTnLst>
                                </p:cTn>
                              </p:par>
                            </p:childTnLst>
                          </p:cTn>
                        </p:par>
                        <p:par>
                          <p:cTn id="89" fill="hold">
                            <p:stCondLst>
                              <p:cond delay="11700"/>
                            </p:stCondLst>
                            <p:childTnLst>
                              <p:par>
                                <p:cTn id="90" presetID="10" presetClass="exit" presetSubtype="0" fill="hold" nodeType="afterEffect">
                                  <p:stCondLst>
                                    <p:cond delay="0"/>
                                  </p:stCondLst>
                                  <p:childTnLst>
                                    <p:animEffect transition="out" filter="fade">
                                      <p:cBhvr>
                                        <p:cTn id="91" dur="500"/>
                                        <p:tgtEl>
                                          <p:spTgt spid="9"/>
                                        </p:tgtEl>
                                      </p:cBhvr>
                                    </p:animEffect>
                                    <p:set>
                                      <p:cBhvr>
                                        <p:cTn id="92" dur="1" fill="hold">
                                          <p:stCondLst>
                                            <p:cond delay="499"/>
                                          </p:stCondLst>
                                        </p:cTn>
                                        <p:tgtEl>
                                          <p:spTgt spid="9"/>
                                        </p:tgtEl>
                                        <p:attrNameLst>
                                          <p:attrName>style.visibility</p:attrName>
                                        </p:attrNameLst>
                                      </p:cBhvr>
                                      <p:to>
                                        <p:strVal val="hidden"/>
                                      </p:to>
                                    </p:set>
                                  </p:childTnLst>
                                </p:cTn>
                              </p:par>
                            </p:childTnLst>
                          </p:cTn>
                        </p:par>
                        <p:par>
                          <p:cTn id="93" fill="hold">
                            <p:stCondLst>
                              <p:cond delay="12200"/>
                            </p:stCondLst>
                            <p:childTnLst>
                              <p:par>
                                <p:cTn id="94" presetID="45" presetClass="entr" presetSubtype="0" fill="hold" nodeType="after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fade">
                                      <p:cBhvr>
                                        <p:cTn id="96" dur="2000"/>
                                        <p:tgtEl>
                                          <p:spTgt spid="17"/>
                                        </p:tgtEl>
                                      </p:cBhvr>
                                    </p:animEffect>
                                    <p:anim calcmode="lin" valueType="num">
                                      <p:cBhvr>
                                        <p:cTn id="97" dur="2000" fill="hold"/>
                                        <p:tgtEl>
                                          <p:spTgt spid="17"/>
                                        </p:tgtEl>
                                        <p:attrNameLst>
                                          <p:attrName>ppt_w</p:attrName>
                                        </p:attrNameLst>
                                      </p:cBhvr>
                                      <p:tavLst>
                                        <p:tav tm="0" fmla="#ppt_w*sin(2.5*pi*$)">
                                          <p:val>
                                            <p:fltVal val="0"/>
                                          </p:val>
                                        </p:tav>
                                        <p:tav tm="100000">
                                          <p:val>
                                            <p:fltVal val="1"/>
                                          </p:val>
                                        </p:tav>
                                      </p:tavLst>
                                    </p:anim>
                                    <p:anim calcmode="lin" valueType="num">
                                      <p:cBhvr>
                                        <p:cTn id="98" dur="2000" fill="hold"/>
                                        <p:tgtEl>
                                          <p:spTgt spid="17"/>
                                        </p:tgtEl>
                                        <p:attrNameLst>
                                          <p:attrName>ppt_h</p:attrName>
                                        </p:attrNameLst>
                                      </p:cBhvr>
                                      <p:tavLst>
                                        <p:tav tm="0">
                                          <p:val>
                                            <p:strVal val="#ppt_h"/>
                                          </p:val>
                                        </p:tav>
                                        <p:tav tm="100000">
                                          <p:val>
                                            <p:strVal val="#ppt_h"/>
                                          </p:val>
                                        </p:tav>
                                      </p:tavLst>
                                    </p:anim>
                                  </p:childTnLst>
                                </p:cTn>
                              </p:par>
                              <p:par>
                                <p:cTn id="99" presetID="45" presetClass="entr" presetSubtype="0"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fade">
                                      <p:cBhvr>
                                        <p:cTn id="101" dur="2000"/>
                                        <p:tgtEl>
                                          <p:spTgt spid="14"/>
                                        </p:tgtEl>
                                      </p:cBhvr>
                                    </p:animEffect>
                                    <p:anim calcmode="lin" valueType="num">
                                      <p:cBhvr>
                                        <p:cTn id="102" dur="2000" fill="hold"/>
                                        <p:tgtEl>
                                          <p:spTgt spid="14"/>
                                        </p:tgtEl>
                                        <p:attrNameLst>
                                          <p:attrName>ppt_w</p:attrName>
                                        </p:attrNameLst>
                                      </p:cBhvr>
                                      <p:tavLst>
                                        <p:tav tm="0" fmla="#ppt_w*sin(2.5*pi*$)">
                                          <p:val>
                                            <p:fltVal val="0"/>
                                          </p:val>
                                        </p:tav>
                                        <p:tav tm="100000">
                                          <p:val>
                                            <p:fltVal val="1"/>
                                          </p:val>
                                        </p:tav>
                                      </p:tavLst>
                                    </p:anim>
                                    <p:anim calcmode="lin" valueType="num">
                                      <p:cBhvr>
                                        <p:cTn id="103" dur="2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7" name="Picture 7"/>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2977035"/>
            <a:ext cx="3306073" cy="21489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20697930">
            <a:off x="9062" y="940363"/>
            <a:ext cx="3054289" cy="143806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a:xfrm>
            <a:off x="-3204864" y="278572"/>
            <a:ext cx="306378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chemeClr val="tx2">
                    <a:lumMod val="60000"/>
                    <a:lumOff val="40000"/>
                  </a:schemeClr>
                </a:solidFill>
                <a:effectLst>
                  <a:outerShdw blurRad="50800" dist="39000" dir="5460000" algn="tl">
                    <a:srgbClr val="000000">
                      <a:alpha val="38000"/>
                    </a:srgbClr>
                  </a:outerShdw>
                </a:effectLst>
              </a:rPr>
              <a:t>Bailes tradicionales</a:t>
            </a:r>
            <a:endParaRPr lang="es-AR" sz="2800" b="1" dirty="0">
              <a:ln w="11430"/>
              <a:solidFill>
                <a:schemeClr val="tx2">
                  <a:lumMod val="60000"/>
                  <a:lumOff val="40000"/>
                </a:schemeClr>
              </a:solidFill>
              <a:effectLst>
                <a:outerShdw blurRad="50800" dist="39000" dir="5460000" algn="tl">
                  <a:srgbClr val="000000">
                    <a:alpha val="38000"/>
                  </a:srgbClr>
                </a:outerShdw>
              </a:effectLst>
            </a:endParaRPr>
          </a:p>
        </p:txBody>
      </p:sp>
      <p:sp>
        <p:nvSpPr>
          <p:cNvPr id="9" name="8 CuadroTexto"/>
          <p:cNvSpPr txBox="1"/>
          <p:nvPr/>
        </p:nvSpPr>
        <p:spPr>
          <a:xfrm>
            <a:off x="140313" y="2525429"/>
            <a:ext cx="1104661" cy="369332"/>
          </a:xfrm>
          <a:prstGeom prst="rect">
            <a:avLst/>
          </a:prstGeom>
          <a:noFill/>
        </p:spPr>
        <p:txBody>
          <a:bodyPr wrap="none" rtlCol="0">
            <a:spAutoFit/>
          </a:bodyPr>
          <a:lstStyle/>
          <a:p>
            <a:r>
              <a:rPr lang="es-AR" dirty="0" smtClean="0">
                <a:solidFill>
                  <a:schemeClr val="bg1"/>
                </a:solidFill>
              </a:rPr>
              <a:t>El Pericón</a:t>
            </a:r>
            <a:endParaRPr lang="es-AR" dirty="0">
              <a:solidFill>
                <a:schemeClr val="bg1"/>
              </a:solidFill>
            </a:endParaRPr>
          </a:p>
        </p:txBody>
      </p:sp>
      <p:sp>
        <p:nvSpPr>
          <p:cNvPr id="21" name="20 CuadroTexto"/>
          <p:cNvSpPr txBox="1"/>
          <p:nvPr/>
        </p:nvSpPr>
        <p:spPr>
          <a:xfrm>
            <a:off x="5877818" y="4346295"/>
            <a:ext cx="958532" cy="369332"/>
          </a:xfrm>
          <a:prstGeom prst="rect">
            <a:avLst/>
          </a:prstGeom>
          <a:noFill/>
        </p:spPr>
        <p:txBody>
          <a:bodyPr wrap="none" rtlCol="0">
            <a:spAutoFit/>
          </a:bodyPr>
          <a:lstStyle/>
          <a:p>
            <a:r>
              <a:rPr lang="es-AR" dirty="0" smtClean="0">
                <a:solidFill>
                  <a:schemeClr val="bg1"/>
                </a:solidFill>
              </a:rPr>
              <a:t>El Tango</a:t>
            </a:r>
            <a:endParaRPr lang="es-AR" dirty="0">
              <a:solidFill>
                <a:schemeClr val="bg1"/>
              </a:solidFill>
            </a:endParaRPr>
          </a:p>
        </p:txBody>
      </p:sp>
      <p:sp>
        <p:nvSpPr>
          <p:cNvPr id="13" name="12 CuadroTexto"/>
          <p:cNvSpPr txBox="1"/>
          <p:nvPr/>
        </p:nvSpPr>
        <p:spPr>
          <a:xfrm>
            <a:off x="6895666" y="4639357"/>
            <a:ext cx="1386855" cy="369332"/>
          </a:xfrm>
          <a:prstGeom prst="rect">
            <a:avLst/>
          </a:prstGeom>
          <a:noFill/>
        </p:spPr>
        <p:txBody>
          <a:bodyPr wrap="none" rtlCol="0">
            <a:spAutoFit/>
          </a:bodyPr>
          <a:lstStyle/>
          <a:p>
            <a:r>
              <a:rPr lang="es-AR" dirty="0" smtClean="0">
                <a:solidFill>
                  <a:schemeClr val="bg1"/>
                </a:solidFill>
              </a:rPr>
              <a:t>La Chacarera</a:t>
            </a:r>
            <a:endParaRPr lang="es-AR" dirty="0">
              <a:solidFill>
                <a:schemeClr val="bg1"/>
              </a:solidFill>
            </a:endParaRPr>
          </a:p>
        </p:txBody>
      </p:sp>
      <p:sp>
        <p:nvSpPr>
          <p:cNvPr id="20" name="19 CuadroTexto"/>
          <p:cNvSpPr txBox="1"/>
          <p:nvPr/>
        </p:nvSpPr>
        <p:spPr>
          <a:xfrm>
            <a:off x="5866407" y="2057105"/>
            <a:ext cx="1365758" cy="369332"/>
          </a:xfrm>
          <a:prstGeom prst="rect">
            <a:avLst/>
          </a:prstGeom>
          <a:noFill/>
        </p:spPr>
        <p:txBody>
          <a:bodyPr wrap="none" rtlCol="0">
            <a:spAutoFit/>
          </a:bodyPr>
          <a:lstStyle/>
          <a:p>
            <a:r>
              <a:rPr lang="es-AR" dirty="0" smtClean="0">
                <a:solidFill>
                  <a:schemeClr val="bg1"/>
                </a:solidFill>
              </a:rPr>
              <a:t>El Escondido</a:t>
            </a:r>
            <a:endParaRPr lang="es-AR" dirty="0">
              <a:solidFill>
                <a:schemeClr val="bg1"/>
              </a:solidFill>
            </a:endParaRPr>
          </a:p>
        </p:txBody>
      </p:sp>
      <p:pic>
        <p:nvPicPr>
          <p:cNvPr id="5131" name="Picture 11" descr="http://home.planet.nl/~mutsc002/images/bailecito.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964074" y="939869"/>
            <a:ext cx="2295525" cy="18383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6" name="Picture 6"/>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5069223" y="2453343"/>
            <a:ext cx="1959167" cy="158311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rot="465551">
            <a:off x="6937912" y="2870617"/>
            <a:ext cx="1993917" cy="177237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14 CuadroTexto"/>
          <p:cNvSpPr txBox="1"/>
          <p:nvPr/>
        </p:nvSpPr>
        <p:spPr>
          <a:xfrm>
            <a:off x="3239939" y="4436296"/>
            <a:ext cx="1079591" cy="369332"/>
          </a:xfrm>
          <a:prstGeom prst="rect">
            <a:avLst/>
          </a:prstGeom>
          <a:noFill/>
        </p:spPr>
        <p:txBody>
          <a:bodyPr wrap="none" rtlCol="0">
            <a:spAutoFit/>
          </a:bodyPr>
          <a:lstStyle/>
          <a:p>
            <a:r>
              <a:rPr lang="es-AR" dirty="0" smtClean="0">
                <a:solidFill>
                  <a:schemeClr val="bg1"/>
                </a:solidFill>
              </a:rPr>
              <a:t>La Zamba</a:t>
            </a:r>
            <a:endParaRPr lang="es-AR" dirty="0">
              <a:solidFill>
                <a:schemeClr val="bg1"/>
              </a:solidFill>
            </a:endParaRPr>
          </a:p>
        </p:txBody>
      </p:sp>
      <p:sp>
        <p:nvSpPr>
          <p:cNvPr id="12" name="11 CuadroTexto"/>
          <p:cNvSpPr txBox="1"/>
          <p:nvPr/>
        </p:nvSpPr>
        <p:spPr>
          <a:xfrm>
            <a:off x="3266481" y="726963"/>
            <a:ext cx="1206741" cy="369332"/>
          </a:xfrm>
          <a:prstGeom prst="rect">
            <a:avLst/>
          </a:prstGeom>
          <a:noFill/>
        </p:spPr>
        <p:txBody>
          <a:bodyPr wrap="none" rtlCol="0">
            <a:spAutoFit/>
          </a:bodyPr>
          <a:lstStyle/>
          <a:p>
            <a:r>
              <a:rPr lang="es-AR" dirty="0" smtClean="0">
                <a:solidFill>
                  <a:schemeClr val="bg1"/>
                </a:solidFill>
              </a:rPr>
              <a:t>El Bailecito</a:t>
            </a:r>
            <a:endParaRPr lang="es-AR" dirty="0">
              <a:solidFill>
                <a:schemeClr val="bg1"/>
              </a:solidFill>
            </a:endParaRPr>
          </a:p>
        </p:txBody>
      </p:sp>
      <p:pic>
        <p:nvPicPr>
          <p:cNvPr id="2" name="1 Imagen"/>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rot="21004276">
            <a:off x="7075469" y="586221"/>
            <a:ext cx="1806558" cy="1555403"/>
          </a:xfrm>
          <a:prstGeom prst="rect">
            <a:avLst/>
          </a:prstGeom>
          <a:ln>
            <a:noFill/>
          </a:ln>
          <a:effectLst>
            <a:softEdge rad="112500"/>
          </a:effectLst>
        </p:spPr>
      </p:pic>
      <p:sp>
        <p:nvSpPr>
          <p:cNvPr id="18" name="17 CuadroTexto"/>
          <p:cNvSpPr txBox="1"/>
          <p:nvPr/>
        </p:nvSpPr>
        <p:spPr>
          <a:xfrm>
            <a:off x="7717467" y="2212924"/>
            <a:ext cx="1353256" cy="369332"/>
          </a:xfrm>
          <a:prstGeom prst="rect">
            <a:avLst/>
          </a:prstGeom>
          <a:noFill/>
        </p:spPr>
        <p:txBody>
          <a:bodyPr wrap="none" rtlCol="0">
            <a:spAutoFit/>
          </a:bodyPr>
          <a:lstStyle/>
          <a:p>
            <a:r>
              <a:rPr lang="es-AR" dirty="0" smtClean="0">
                <a:solidFill>
                  <a:schemeClr val="bg1"/>
                </a:solidFill>
              </a:rPr>
              <a:t>El </a:t>
            </a:r>
            <a:r>
              <a:rPr lang="es-AR" dirty="0" err="1" smtClean="0">
                <a:solidFill>
                  <a:schemeClr val="bg1"/>
                </a:solidFill>
              </a:rPr>
              <a:t>Chamamé</a:t>
            </a:r>
            <a:endParaRPr lang="es-AR" dirty="0">
              <a:solidFill>
                <a:schemeClr val="bg1"/>
              </a:solidFill>
            </a:endParaRPr>
          </a:p>
        </p:txBody>
      </p:sp>
      <p:pic>
        <p:nvPicPr>
          <p:cNvPr id="3" name="2 Imagen"/>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3746371" y="2498769"/>
            <a:ext cx="1322852" cy="2020580"/>
          </a:xfrm>
          <a:prstGeom prst="rect">
            <a:avLst/>
          </a:prstGeom>
          <a:ln>
            <a:noFill/>
          </a:ln>
          <a:effectLst>
            <a:softEdge rad="112500"/>
          </a:effectLst>
        </p:spPr>
      </p:pic>
      <p:pic>
        <p:nvPicPr>
          <p:cNvPr id="5128" name="Picture 8"/>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856803" y="3756803"/>
            <a:ext cx="1192003" cy="138669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3 Imagen"/>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6357084" y="313279"/>
            <a:ext cx="1100718" cy="1669355"/>
          </a:xfrm>
          <a:prstGeom prst="rect">
            <a:avLst/>
          </a:prstGeom>
          <a:ln>
            <a:noFill/>
          </a:ln>
          <a:effectLst>
            <a:softEdge rad="112500"/>
          </a:effectLst>
        </p:spPr>
      </p:pic>
      <p:pic>
        <p:nvPicPr>
          <p:cNvPr id="5125" name="Picture 5"/>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rot="405826">
            <a:off x="4732589" y="175383"/>
            <a:ext cx="1865270" cy="177089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CuadroTexto"/>
          <p:cNvSpPr txBox="1"/>
          <p:nvPr/>
        </p:nvSpPr>
        <p:spPr>
          <a:xfrm>
            <a:off x="6394109" y="62563"/>
            <a:ext cx="1301959" cy="369332"/>
          </a:xfrm>
          <a:prstGeom prst="rect">
            <a:avLst/>
          </a:prstGeom>
          <a:noFill/>
        </p:spPr>
        <p:txBody>
          <a:bodyPr wrap="none" rtlCol="0">
            <a:spAutoFit/>
          </a:bodyPr>
          <a:lstStyle/>
          <a:p>
            <a:r>
              <a:rPr lang="es-AR" dirty="0" smtClean="0">
                <a:solidFill>
                  <a:schemeClr val="bg1"/>
                </a:solidFill>
              </a:rPr>
              <a:t>El Malambo</a:t>
            </a:r>
            <a:endParaRPr lang="es-AR" dirty="0">
              <a:solidFill>
                <a:schemeClr val="bg1"/>
              </a:solidFill>
            </a:endParaRPr>
          </a:p>
        </p:txBody>
      </p:sp>
      <p:pic>
        <p:nvPicPr>
          <p:cNvPr id="1026" name="Picture 2" descr="http://www.clubeco.com.ar/reportes/SDDRA_22_07_04/MVC-021F.JPG"/>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1536205" y="1922073"/>
            <a:ext cx="1769867" cy="15102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5" name="24 CuadroTexto"/>
          <p:cNvSpPr txBox="1"/>
          <p:nvPr/>
        </p:nvSpPr>
        <p:spPr>
          <a:xfrm>
            <a:off x="2431411" y="3142308"/>
            <a:ext cx="1459182" cy="117680"/>
          </a:xfrm>
          <a:prstGeom prst="rect">
            <a:avLst/>
          </a:prstGeom>
          <a:noFill/>
        </p:spPr>
        <p:txBody>
          <a:bodyPr wrap="none" rtlCol="0">
            <a:spAutoFit/>
          </a:bodyPr>
          <a:lstStyle/>
          <a:p>
            <a:r>
              <a:rPr lang="es-AR" dirty="0" smtClean="0">
                <a:solidFill>
                  <a:schemeClr val="bg1"/>
                </a:solidFill>
              </a:rPr>
              <a:t>El Carnavalito</a:t>
            </a:r>
            <a:endParaRPr lang="es-AR" dirty="0">
              <a:solidFill>
                <a:schemeClr val="bg1"/>
              </a:solidFill>
            </a:endParaRPr>
          </a:p>
        </p:txBody>
      </p:sp>
      <p:sp>
        <p:nvSpPr>
          <p:cNvPr id="17" name="16 CuadroTexto"/>
          <p:cNvSpPr txBox="1"/>
          <p:nvPr/>
        </p:nvSpPr>
        <p:spPr>
          <a:xfrm>
            <a:off x="6090414" y="3756803"/>
            <a:ext cx="853567" cy="369332"/>
          </a:xfrm>
          <a:prstGeom prst="rect">
            <a:avLst/>
          </a:prstGeom>
          <a:noFill/>
        </p:spPr>
        <p:txBody>
          <a:bodyPr wrap="none" rtlCol="0">
            <a:spAutoFit/>
          </a:bodyPr>
          <a:lstStyle/>
          <a:p>
            <a:r>
              <a:rPr lang="es-AR" dirty="0" smtClean="0">
                <a:solidFill>
                  <a:schemeClr val="bg1"/>
                </a:solidFill>
              </a:rPr>
              <a:t>El Gato</a:t>
            </a:r>
            <a:endParaRPr lang="es-AR" dirty="0">
              <a:solidFill>
                <a:schemeClr val="bg1"/>
              </a:solidFill>
            </a:endParaRPr>
          </a:p>
        </p:txBody>
      </p:sp>
      <p:sp>
        <p:nvSpPr>
          <p:cNvPr id="24" name="23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348449968"/>
      </p:ext>
    </p:extLst>
  </p:cSld>
  <p:clrMapOvr>
    <a:masterClrMapping/>
  </p:clrMapOvr>
  <mc:AlternateContent xmlns:mc="http://schemas.openxmlformats.org/markup-compatibility/2006" xmlns:p14="http://schemas.microsoft.com/office/powerpoint/2010/main">
    <mc:Choice Requires="p14">
      <p:transition spd="slow" p14:dur="4000">
        <p14:vortex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path" presetSubtype="0" fill="hold" grpId="0" nodeType="withEffect">
                                  <p:stCondLst>
                                    <p:cond delay="0"/>
                                  </p:stCondLst>
                                  <p:iterate type="lt">
                                    <p:tmPct val="10000"/>
                                  </p:iterate>
                                  <p:childTnLst>
                                    <p:animMotion origin="layout" path="M 0.579 -0.02501 C 0.58698 -0.01698 0.59601 -0.00895 0.6 0.00093 C 0.604 0.01204 0.60608 0.02501 0.60799 0.03798 C 0.61007 0.05094 0.60799 0.06206 0.60608 0.07379 C 0.604 0.0849 0.60105 0.09694 0.59393 0.10713 C 0.58802 0.11701 0.57796 0.12504 0.56702 0.13091 C 0.55695 0.13708 0.54497 0.14109 0.53299 0.14295 C 0.52101 0.14511 0.50903 0.14511 0.49792 0.14295 C 0.48594 0.14109 0.475 0.13585 0.46598 0.12813 C 0.45695 0.12103 0.44896 0.11207 0.44497 0.10096 C 0.43993 0.09108 0.43802 0.07688 0.43802 0.06607 C 0.43698 0.05496 0.43802 0.04199 0.44306 0.03087 C 0.44792 0.02099 0.45695 0.01297 0.46893 0.00895 C 0.48108 0.00587 0.49306 0.00988 0.50105 0.01698 C 0.50799 0.02408 0.51302 0.03489 0.51407 0.04785 C 0.51407 0.06113 0.51302 0.07286 0.50799 0.08305 C 0.50296 0.09293 0.504 0.09509 0.48403 0.10806 C 0.46598 0.12195 0.44792 0.11794 0.43698 0.11886 C 0.42605 0.11886 0.41702 0.11485 0.40608 0.11115 C 0.39393 0.1059 0.38403 0.09694 0.37691 0.08892 C 0.36997 0.08089 0.36702 0.0707 0.36302 0.05496 C 0.36007 0.0389 0.36007 0.03087 0.36007 0.01914 C 0.36007 0.0071 0.36007 -0.00494 0.36007 -0.01698 " pathEditMode="relative" rAng="0" ptsTypes="fffffffffffffffffffffff">
                                      <p:cBhvr>
                                        <p:cTn id="6" dur="1000" fill="hold"/>
                                        <p:tgtEl>
                                          <p:spTgt spid="11"/>
                                        </p:tgtEl>
                                        <p:attrNameLst>
                                          <p:attrName>ppt_x</p:attrName>
                                          <p:attrName>ppt_y</p:attrName>
                                        </p:attrNameLst>
                                      </p:cBhvr>
                                      <p:rCtr x="-9392" y="8490"/>
                                    </p:animMotion>
                                  </p:childTnLst>
                                </p:cTn>
                              </p:par>
                            </p:childTnLst>
                          </p:cTn>
                        </p:par>
                        <p:par>
                          <p:cTn id="7" fill="hold">
                            <p:stCondLst>
                              <p:cond delay="2800"/>
                            </p:stCondLst>
                            <p:childTnLst>
                              <p:par>
                                <p:cTn id="8" presetID="53" presetClass="entr" presetSubtype="528" fill="hold" nodeType="after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transition="in" filter="fade">
                                      <p:cBhvr>
                                        <p:cTn id="12" dur="500"/>
                                        <p:tgtEl>
                                          <p:spTgt spid="10"/>
                                        </p:tgtEl>
                                      </p:cBhvr>
                                    </p:animEffect>
                                    <p:anim calcmode="lin" valueType="num">
                                      <p:cBhvr>
                                        <p:cTn id="13" dur="500" fill="hold"/>
                                        <p:tgtEl>
                                          <p:spTgt spid="10"/>
                                        </p:tgtEl>
                                        <p:attrNameLst>
                                          <p:attrName>ppt_x</p:attrName>
                                        </p:attrNameLst>
                                      </p:cBhvr>
                                      <p:tavLst>
                                        <p:tav tm="0">
                                          <p:val>
                                            <p:fltVal val="0.5"/>
                                          </p:val>
                                        </p:tav>
                                        <p:tav tm="100000">
                                          <p:val>
                                            <p:strVal val="#ppt_x"/>
                                          </p:val>
                                        </p:tav>
                                      </p:tavLst>
                                    </p:anim>
                                    <p:anim calcmode="lin" valueType="num">
                                      <p:cBhvr>
                                        <p:cTn id="14" dur="500" fill="hold"/>
                                        <p:tgtEl>
                                          <p:spTgt spid="10"/>
                                        </p:tgtEl>
                                        <p:attrNameLst>
                                          <p:attrName>ppt_y</p:attrName>
                                        </p:attrNameLst>
                                      </p:cBhvr>
                                      <p:tavLst>
                                        <p:tav tm="0">
                                          <p:val>
                                            <p:fltVal val="0.5"/>
                                          </p:val>
                                        </p:tav>
                                        <p:tav tm="100000">
                                          <p:val>
                                            <p:strVal val="#ppt_y"/>
                                          </p:val>
                                        </p:tav>
                                      </p:tavLst>
                                    </p:anim>
                                  </p:childTnLst>
                                </p:cTn>
                              </p:par>
                            </p:childTnLst>
                          </p:cTn>
                        </p:par>
                        <p:par>
                          <p:cTn id="15" fill="hold">
                            <p:stCondLst>
                              <p:cond delay="3300"/>
                            </p:stCondLst>
                            <p:childTnLst>
                              <p:par>
                                <p:cTn id="16" presetID="53" presetClass="entr" presetSubtype="528" fill="hold" nodeType="afterEffect">
                                  <p:stCondLst>
                                    <p:cond delay="0"/>
                                  </p:stCondLst>
                                  <p:childTnLst>
                                    <p:set>
                                      <p:cBhvr>
                                        <p:cTn id="17" dur="1" fill="hold">
                                          <p:stCondLst>
                                            <p:cond delay="0"/>
                                          </p:stCondLst>
                                        </p:cTn>
                                        <p:tgtEl>
                                          <p:spTgt spid="5127"/>
                                        </p:tgtEl>
                                        <p:attrNameLst>
                                          <p:attrName>style.visibility</p:attrName>
                                        </p:attrNameLst>
                                      </p:cBhvr>
                                      <p:to>
                                        <p:strVal val="visible"/>
                                      </p:to>
                                    </p:set>
                                    <p:anim calcmode="lin" valueType="num">
                                      <p:cBhvr>
                                        <p:cTn id="18" dur="500" fill="hold"/>
                                        <p:tgtEl>
                                          <p:spTgt spid="5127"/>
                                        </p:tgtEl>
                                        <p:attrNameLst>
                                          <p:attrName>ppt_w</p:attrName>
                                        </p:attrNameLst>
                                      </p:cBhvr>
                                      <p:tavLst>
                                        <p:tav tm="0">
                                          <p:val>
                                            <p:fltVal val="0"/>
                                          </p:val>
                                        </p:tav>
                                        <p:tav tm="100000">
                                          <p:val>
                                            <p:strVal val="#ppt_w"/>
                                          </p:val>
                                        </p:tav>
                                      </p:tavLst>
                                    </p:anim>
                                    <p:anim calcmode="lin" valueType="num">
                                      <p:cBhvr>
                                        <p:cTn id="19" dur="500" fill="hold"/>
                                        <p:tgtEl>
                                          <p:spTgt spid="5127"/>
                                        </p:tgtEl>
                                        <p:attrNameLst>
                                          <p:attrName>ppt_h</p:attrName>
                                        </p:attrNameLst>
                                      </p:cBhvr>
                                      <p:tavLst>
                                        <p:tav tm="0">
                                          <p:val>
                                            <p:fltVal val="0"/>
                                          </p:val>
                                        </p:tav>
                                        <p:tav tm="100000">
                                          <p:val>
                                            <p:strVal val="#ppt_h"/>
                                          </p:val>
                                        </p:tav>
                                      </p:tavLst>
                                    </p:anim>
                                    <p:animEffect transition="in" filter="fade">
                                      <p:cBhvr>
                                        <p:cTn id="20" dur="500"/>
                                        <p:tgtEl>
                                          <p:spTgt spid="5127"/>
                                        </p:tgtEl>
                                      </p:cBhvr>
                                    </p:animEffect>
                                    <p:anim calcmode="lin" valueType="num">
                                      <p:cBhvr>
                                        <p:cTn id="21" dur="500" fill="hold"/>
                                        <p:tgtEl>
                                          <p:spTgt spid="5127"/>
                                        </p:tgtEl>
                                        <p:attrNameLst>
                                          <p:attrName>ppt_x</p:attrName>
                                        </p:attrNameLst>
                                      </p:cBhvr>
                                      <p:tavLst>
                                        <p:tav tm="0">
                                          <p:val>
                                            <p:fltVal val="0.5"/>
                                          </p:val>
                                        </p:tav>
                                        <p:tav tm="100000">
                                          <p:val>
                                            <p:strVal val="#ppt_x"/>
                                          </p:val>
                                        </p:tav>
                                      </p:tavLst>
                                    </p:anim>
                                    <p:anim calcmode="lin" valueType="num">
                                      <p:cBhvr>
                                        <p:cTn id="22" dur="500" fill="hold"/>
                                        <p:tgtEl>
                                          <p:spTgt spid="5127"/>
                                        </p:tgtEl>
                                        <p:attrNameLst>
                                          <p:attrName>ppt_y</p:attrName>
                                        </p:attrNameLst>
                                      </p:cBhvr>
                                      <p:tavLst>
                                        <p:tav tm="0">
                                          <p:val>
                                            <p:fltVal val="0.5"/>
                                          </p:val>
                                        </p:tav>
                                        <p:tav tm="100000">
                                          <p:val>
                                            <p:strVal val="#ppt_y"/>
                                          </p:val>
                                        </p:tav>
                                      </p:tavLst>
                                    </p:anim>
                                  </p:childTnLst>
                                </p:cTn>
                              </p:par>
                            </p:childTnLst>
                          </p:cTn>
                        </p:par>
                        <p:par>
                          <p:cTn id="23" fill="hold">
                            <p:stCondLst>
                              <p:cond delay="3800"/>
                            </p:stCondLst>
                            <p:childTnLst>
                              <p:par>
                                <p:cTn id="24" presetID="53" presetClass="entr" presetSubtype="528" fill="hold" nodeType="afterEffect">
                                  <p:stCondLst>
                                    <p:cond delay="0"/>
                                  </p:stCondLst>
                                  <p:childTnLst>
                                    <p:set>
                                      <p:cBhvr>
                                        <p:cTn id="25" dur="1" fill="hold">
                                          <p:stCondLst>
                                            <p:cond delay="0"/>
                                          </p:stCondLst>
                                        </p:cTn>
                                        <p:tgtEl>
                                          <p:spTgt spid="5131"/>
                                        </p:tgtEl>
                                        <p:attrNameLst>
                                          <p:attrName>style.visibility</p:attrName>
                                        </p:attrNameLst>
                                      </p:cBhvr>
                                      <p:to>
                                        <p:strVal val="visible"/>
                                      </p:to>
                                    </p:set>
                                    <p:anim calcmode="lin" valueType="num">
                                      <p:cBhvr>
                                        <p:cTn id="26" dur="500" fill="hold"/>
                                        <p:tgtEl>
                                          <p:spTgt spid="5131"/>
                                        </p:tgtEl>
                                        <p:attrNameLst>
                                          <p:attrName>ppt_w</p:attrName>
                                        </p:attrNameLst>
                                      </p:cBhvr>
                                      <p:tavLst>
                                        <p:tav tm="0">
                                          <p:val>
                                            <p:fltVal val="0"/>
                                          </p:val>
                                        </p:tav>
                                        <p:tav tm="100000">
                                          <p:val>
                                            <p:strVal val="#ppt_w"/>
                                          </p:val>
                                        </p:tav>
                                      </p:tavLst>
                                    </p:anim>
                                    <p:anim calcmode="lin" valueType="num">
                                      <p:cBhvr>
                                        <p:cTn id="27" dur="500" fill="hold"/>
                                        <p:tgtEl>
                                          <p:spTgt spid="5131"/>
                                        </p:tgtEl>
                                        <p:attrNameLst>
                                          <p:attrName>ppt_h</p:attrName>
                                        </p:attrNameLst>
                                      </p:cBhvr>
                                      <p:tavLst>
                                        <p:tav tm="0">
                                          <p:val>
                                            <p:fltVal val="0"/>
                                          </p:val>
                                        </p:tav>
                                        <p:tav tm="100000">
                                          <p:val>
                                            <p:strVal val="#ppt_h"/>
                                          </p:val>
                                        </p:tav>
                                      </p:tavLst>
                                    </p:anim>
                                    <p:animEffect transition="in" filter="fade">
                                      <p:cBhvr>
                                        <p:cTn id="28" dur="500"/>
                                        <p:tgtEl>
                                          <p:spTgt spid="5131"/>
                                        </p:tgtEl>
                                      </p:cBhvr>
                                    </p:animEffect>
                                    <p:anim calcmode="lin" valueType="num">
                                      <p:cBhvr>
                                        <p:cTn id="29" dur="500" fill="hold"/>
                                        <p:tgtEl>
                                          <p:spTgt spid="5131"/>
                                        </p:tgtEl>
                                        <p:attrNameLst>
                                          <p:attrName>ppt_x</p:attrName>
                                        </p:attrNameLst>
                                      </p:cBhvr>
                                      <p:tavLst>
                                        <p:tav tm="0">
                                          <p:val>
                                            <p:fltVal val="0.5"/>
                                          </p:val>
                                        </p:tav>
                                        <p:tav tm="100000">
                                          <p:val>
                                            <p:strVal val="#ppt_x"/>
                                          </p:val>
                                        </p:tav>
                                      </p:tavLst>
                                    </p:anim>
                                    <p:anim calcmode="lin" valueType="num">
                                      <p:cBhvr>
                                        <p:cTn id="30" dur="500" fill="hold"/>
                                        <p:tgtEl>
                                          <p:spTgt spid="5131"/>
                                        </p:tgtEl>
                                        <p:attrNameLst>
                                          <p:attrName>ppt_y</p:attrName>
                                        </p:attrNameLst>
                                      </p:cBhvr>
                                      <p:tavLst>
                                        <p:tav tm="0">
                                          <p:val>
                                            <p:fltVal val="0.5"/>
                                          </p:val>
                                        </p:tav>
                                        <p:tav tm="100000">
                                          <p:val>
                                            <p:strVal val="#ppt_y"/>
                                          </p:val>
                                        </p:tav>
                                      </p:tavLst>
                                    </p:anim>
                                  </p:childTnLst>
                                </p:cTn>
                              </p:par>
                            </p:childTnLst>
                          </p:cTn>
                        </p:par>
                        <p:par>
                          <p:cTn id="31" fill="hold">
                            <p:stCondLst>
                              <p:cond delay="4300"/>
                            </p:stCondLst>
                            <p:childTnLst>
                              <p:par>
                                <p:cTn id="32" presetID="53" presetClass="entr" presetSubtype="528" fill="hold" nodeType="afterEffect">
                                  <p:stCondLst>
                                    <p:cond delay="0"/>
                                  </p:stCondLst>
                                  <p:childTnLst>
                                    <p:set>
                                      <p:cBhvr>
                                        <p:cTn id="33" dur="1" fill="hold">
                                          <p:stCondLst>
                                            <p:cond delay="0"/>
                                          </p:stCondLst>
                                        </p:cTn>
                                        <p:tgtEl>
                                          <p:spTgt spid="5125"/>
                                        </p:tgtEl>
                                        <p:attrNameLst>
                                          <p:attrName>style.visibility</p:attrName>
                                        </p:attrNameLst>
                                      </p:cBhvr>
                                      <p:to>
                                        <p:strVal val="visible"/>
                                      </p:to>
                                    </p:set>
                                    <p:anim calcmode="lin" valueType="num">
                                      <p:cBhvr>
                                        <p:cTn id="34" dur="500" fill="hold"/>
                                        <p:tgtEl>
                                          <p:spTgt spid="5125"/>
                                        </p:tgtEl>
                                        <p:attrNameLst>
                                          <p:attrName>ppt_w</p:attrName>
                                        </p:attrNameLst>
                                      </p:cBhvr>
                                      <p:tavLst>
                                        <p:tav tm="0">
                                          <p:val>
                                            <p:fltVal val="0"/>
                                          </p:val>
                                        </p:tav>
                                        <p:tav tm="100000">
                                          <p:val>
                                            <p:strVal val="#ppt_w"/>
                                          </p:val>
                                        </p:tav>
                                      </p:tavLst>
                                    </p:anim>
                                    <p:anim calcmode="lin" valueType="num">
                                      <p:cBhvr>
                                        <p:cTn id="35" dur="500" fill="hold"/>
                                        <p:tgtEl>
                                          <p:spTgt spid="5125"/>
                                        </p:tgtEl>
                                        <p:attrNameLst>
                                          <p:attrName>ppt_h</p:attrName>
                                        </p:attrNameLst>
                                      </p:cBhvr>
                                      <p:tavLst>
                                        <p:tav tm="0">
                                          <p:val>
                                            <p:fltVal val="0"/>
                                          </p:val>
                                        </p:tav>
                                        <p:tav tm="100000">
                                          <p:val>
                                            <p:strVal val="#ppt_h"/>
                                          </p:val>
                                        </p:tav>
                                      </p:tavLst>
                                    </p:anim>
                                    <p:animEffect transition="in" filter="fade">
                                      <p:cBhvr>
                                        <p:cTn id="36" dur="500"/>
                                        <p:tgtEl>
                                          <p:spTgt spid="5125"/>
                                        </p:tgtEl>
                                      </p:cBhvr>
                                    </p:animEffect>
                                    <p:anim calcmode="lin" valueType="num">
                                      <p:cBhvr>
                                        <p:cTn id="37" dur="500" fill="hold"/>
                                        <p:tgtEl>
                                          <p:spTgt spid="5125"/>
                                        </p:tgtEl>
                                        <p:attrNameLst>
                                          <p:attrName>ppt_x</p:attrName>
                                        </p:attrNameLst>
                                      </p:cBhvr>
                                      <p:tavLst>
                                        <p:tav tm="0">
                                          <p:val>
                                            <p:fltVal val="0.5"/>
                                          </p:val>
                                        </p:tav>
                                        <p:tav tm="100000">
                                          <p:val>
                                            <p:strVal val="#ppt_x"/>
                                          </p:val>
                                        </p:tav>
                                      </p:tavLst>
                                    </p:anim>
                                    <p:anim calcmode="lin" valueType="num">
                                      <p:cBhvr>
                                        <p:cTn id="38" dur="500" fill="hold"/>
                                        <p:tgtEl>
                                          <p:spTgt spid="5125"/>
                                        </p:tgtEl>
                                        <p:attrNameLst>
                                          <p:attrName>ppt_y</p:attrName>
                                        </p:attrNameLst>
                                      </p:cBhvr>
                                      <p:tavLst>
                                        <p:tav tm="0">
                                          <p:val>
                                            <p:fltVal val="0.5"/>
                                          </p:val>
                                        </p:tav>
                                        <p:tav tm="100000">
                                          <p:val>
                                            <p:strVal val="#ppt_y"/>
                                          </p:val>
                                        </p:tav>
                                      </p:tavLst>
                                    </p:anim>
                                  </p:childTnLst>
                                </p:cTn>
                              </p:par>
                            </p:childTnLst>
                          </p:cTn>
                        </p:par>
                        <p:par>
                          <p:cTn id="39" fill="hold">
                            <p:stCondLst>
                              <p:cond delay="4800"/>
                            </p:stCondLst>
                            <p:childTnLst>
                              <p:par>
                                <p:cTn id="40" presetID="53" presetClass="entr" presetSubtype="528" fill="hold" nodeType="afterEffect">
                                  <p:stCondLst>
                                    <p:cond delay="0"/>
                                  </p:stCondLst>
                                  <p:childTnLst>
                                    <p:set>
                                      <p:cBhvr>
                                        <p:cTn id="41" dur="1" fill="hold">
                                          <p:stCondLst>
                                            <p:cond delay="0"/>
                                          </p:stCondLst>
                                        </p:cTn>
                                        <p:tgtEl>
                                          <p:spTgt spid="5123"/>
                                        </p:tgtEl>
                                        <p:attrNameLst>
                                          <p:attrName>style.visibility</p:attrName>
                                        </p:attrNameLst>
                                      </p:cBhvr>
                                      <p:to>
                                        <p:strVal val="visible"/>
                                      </p:to>
                                    </p:set>
                                    <p:anim calcmode="lin" valueType="num">
                                      <p:cBhvr>
                                        <p:cTn id="42" dur="500" fill="hold"/>
                                        <p:tgtEl>
                                          <p:spTgt spid="5123"/>
                                        </p:tgtEl>
                                        <p:attrNameLst>
                                          <p:attrName>ppt_w</p:attrName>
                                        </p:attrNameLst>
                                      </p:cBhvr>
                                      <p:tavLst>
                                        <p:tav tm="0">
                                          <p:val>
                                            <p:fltVal val="0"/>
                                          </p:val>
                                        </p:tav>
                                        <p:tav tm="100000">
                                          <p:val>
                                            <p:strVal val="#ppt_w"/>
                                          </p:val>
                                        </p:tav>
                                      </p:tavLst>
                                    </p:anim>
                                    <p:anim calcmode="lin" valueType="num">
                                      <p:cBhvr>
                                        <p:cTn id="43" dur="500" fill="hold"/>
                                        <p:tgtEl>
                                          <p:spTgt spid="5123"/>
                                        </p:tgtEl>
                                        <p:attrNameLst>
                                          <p:attrName>ppt_h</p:attrName>
                                        </p:attrNameLst>
                                      </p:cBhvr>
                                      <p:tavLst>
                                        <p:tav tm="0">
                                          <p:val>
                                            <p:fltVal val="0"/>
                                          </p:val>
                                        </p:tav>
                                        <p:tav tm="100000">
                                          <p:val>
                                            <p:strVal val="#ppt_h"/>
                                          </p:val>
                                        </p:tav>
                                      </p:tavLst>
                                    </p:anim>
                                    <p:animEffect transition="in" filter="fade">
                                      <p:cBhvr>
                                        <p:cTn id="44" dur="500"/>
                                        <p:tgtEl>
                                          <p:spTgt spid="5123"/>
                                        </p:tgtEl>
                                      </p:cBhvr>
                                    </p:animEffect>
                                    <p:anim calcmode="lin" valueType="num">
                                      <p:cBhvr>
                                        <p:cTn id="45" dur="500" fill="hold"/>
                                        <p:tgtEl>
                                          <p:spTgt spid="5123"/>
                                        </p:tgtEl>
                                        <p:attrNameLst>
                                          <p:attrName>ppt_x</p:attrName>
                                        </p:attrNameLst>
                                      </p:cBhvr>
                                      <p:tavLst>
                                        <p:tav tm="0">
                                          <p:val>
                                            <p:fltVal val="0.5"/>
                                          </p:val>
                                        </p:tav>
                                        <p:tav tm="100000">
                                          <p:val>
                                            <p:strVal val="#ppt_x"/>
                                          </p:val>
                                        </p:tav>
                                      </p:tavLst>
                                    </p:anim>
                                    <p:anim calcmode="lin" valueType="num">
                                      <p:cBhvr>
                                        <p:cTn id="46" dur="500" fill="hold"/>
                                        <p:tgtEl>
                                          <p:spTgt spid="5123"/>
                                        </p:tgtEl>
                                        <p:attrNameLst>
                                          <p:attrName>ppt_y</p:attrName>
                                        </p:attrNameLst>
                                      </p:cBhvr>
                                      <p:tavLst>
                                        <p:tav tm="0">
                                          <p:val>
                                            <p:fltVal val="0.5"/>
                                          </p:val>
                                        </p:tav>
                                        <p:tav tm="100000">
                                          <p:val>
                                            <p:strVal val="#ppt_y"/>
                                          </p:val>
                                        </p:tav>
                                      </p:tavLst>
                                    </p:anim>
                                  </p:childTnLst>
                                </p:cTn>
                              </p:par>
                            </p:childTnLst>
                          </p:cTn>
                        </p:par>
                        <p:par>
                          <p:cTn id="47" fill="hold">
                            <p:stCondLst>
                              <p:cond delay="5300"/>
                            </p:stCondLst>
                            <p:childTnLst>
                              <p:par>
                                <p:cTn id="48" presetID="53" presetClass="entr" presetSubtype="528" fill="hold" nodeType="afterEffect">
                                  <p:stCondLst>
                                    <p:cond delay="0"/>
                                  </p:stCondLst>
                                  <p:childTnLst>
                                    <p:set>
                                      <p:cBhvr>
                                        <p:cTn id="49" dur="1" fill="hold">
                                          <p:stCondLst>
                                            <p:cond delay="0"/>
                                          </p:stCondLst>
                                        </p:cTn>
                                        <p:tgtEl>
                                          <p:spTgt spid="5126"/>
                                        </p:tgtEl>
                                        <p:attrNameLst>
                                          <p:attrName>style.visibility</p:attrName>
                                        </p:attrNameLst>
                                      </p:cBhvr>
                                      <p:to>
                                        <p:strVal val="visible"/>
                                      </p:to>
                                    </p:set>
                                    <p:anim calcmode="lin" valueType="num">
                                      <p:cBhvr>
                                        <p:cTn id="50" dur="500" fill="hold"/>
                                        <p:tgtEl>
                                          <p:spTgt spid="5126"/>
                                        </p:tgtEl>
                                        <p:attrNameLst>
                                          <p:attrName>ppt_w</p:attrName>
                                        </p:attrNameLst>
                                      </p:cBhvr>
                                      <p:tavLst>
                                        <p:tav tm="0">
                                          <p:val>
                                            <p:fltVal val="0"/>
                                          </p:val>
                                        </p:tav>
                                        <p:tav tm="100000">
                                          <p:val>
                                            <p:strVal val="#ppt_w"/>
                                          </p:val>
                                        </p:tav>
                                      </p:tavLst>
                                    </p:anim>
                                    <p:anim calcmode="lin" valueType="num">
                                      <p:cBhvr>
                                        <p:cTn id="51" dur="500" fill="hold"/>
                                        <p:tgtEl>
                                          <p:spTgt spid="5126"/>
                                        </p:tgtEl>
                                        <p:attrNameLst>
                                          <p:attrName>ppt_h</p:attrName>
                                        </p:attrNameLst>
                                      </p:cBhvr>
                                      <p:tavLst>
                                        <p:tav tm="0">
                                          <p:val>
                                            <p:fltVal val="0"/>
                                          </p:val>
                                        </p:tav>
                                        <p:tav tm="100000">
                                          <p:val>
                                            <p:strVal val="#ppt_h"/>
                                          </p:val>
                                        </p:tav>
                                      </p:tavLst>
                                    </p:anim>
                                    <p:animEffect transition="in" filter="fade">
                                      <p:cBhvr>
                                        <p:cTn id="52" dur="500"/>
                                        <p:tgtEl>
                                          <p:spTgt spid="5126"/>
                                        </p:tgtEl>
                                      </p:cBhvr>
                                    </p:animEffect>
                                    <p:anim calcmode="lin" valueType="num">
                                      <p:cBhvr>
                                        <p:cTn id="53" dur="500" fill="hold"/>
                                        <p:tgtEl>
                                          <p:spTgt spid="5126"/>
                                        </p:tgtEl>
                                        <p:attrNameLst>
                                          <p:attrName>ppt_x</p:attrName>
                                        </p:attrNameLst>
                                      </p:cBhvr>
                                      <p:tavLst>
                                        <p:tav tm="0">
                                          <p:val>
                                            <p:fltVal val="0.5"/>
                                          </p:val>
                                        </p:tav>
                                        <p:tav tm="100000">
                                          <p:val>
                                            <p:strVal val="#ppt_x"/>
                                          </p:val>
                                        </p:tav>
                                      </p:tavLst>
                                    </p:anim>
                                    <p:anim calcmode="lin" valueType="num">
                                      <p:cBhvr>
                                        <p:cTn id="54" dur="500" fill="hold"/>
                                        <p:tgtEl>
                                          <p:spTgt spid="5126"/>
                                        </p:tgtEl>
                                        <p:attrNameLst>
                                          <p:attrName>ppt_y</p:attrName>
                                        </p:attrNameLst>
                                      </p:cBhvr>
                                      <p:tavLst>
                                        <p:tav tm="0">
                                          <p:val>
                                            <p:fltVal val="0.5"/>
                                          </p:val>
                                        </p:tav>
                                        <p:tav tm="100000">
                                          <p:val>
                                            <p:strVal val="#ppt_y"/>
                                          </p:val>
                                        </p:tav>
                                      </p:tavLst>
                                    </p:anim>
                                  </p:childTnLst>
                                </p:cTn>
                              </p:par>
                            </p:childTnLst>
                          </p:cTn>
                        </p:par>
                        <p:par>
                          <p:cTn id="55" fill="hold">
                            <p:stCondLst>
                              <p:cond delay="5800"/>
                            </p:stCondLst>
                            <p:childTnLst>
                              <p:par>
                                <p:cTn id="56" presetID="53" presetClass="entr" presetSubtype="528" fill="hold" nodeType="afterEffect">
                                  <p:stCondLst>
                                    <p:cond delay="0"/>
                                  </p:stCondLst>
                                  <p:childTnLst>
                                    <p:set>
                                      <p:cBhvr>
                                        <p:cTn id="57" dur="1" fill="hold">
                                          <p:stCondLst>
                                            <p:cond delay="0"/>
                                          </p:stCondLst>
                                        </p:cTn>
                                        <p:tgtEl>
                                          <p:spTgt spid="5128"/>
                                        </p:tgtEl>
                                        <p:attrNameLst>
                                          <p:attrName>style.visibility</p:attrName>
                                        </p:attrNameLst>
                                      </p:cBhvr>
                                      <p:to>
                                        <p:strVal val="visible"/>
                                      </p:to>
                                    </p:set>
                                    <p:anim calcmode="lin" valueType="num">
                                      <p:cBhvr>
                                        <p:cTn id="58" dur="500" fill="hold"/>
                                        <p:tgtEl>
                                          <p:spTgt spid="5128"/>
                                        </p:tgtEl>
                                        <p:attrNameLst>
                                          <p:attrName>ppt_w</p:attrName>
                                        </p:attrNameLst>
                                      </p:cBhvr>
                                      <p:tavLst>
                                        <p:tav tm="0">
                                          <p:val>
                                            <p:fltVal val="0"/>
                                          </p:val>
                                        </p:tav>
                                        <p:tav tm="100000">
                                          <p:val>
                                            <p:strVal val="#ppt_w"/>
                                          </p:val>
                                        </p:tav>
                                      </p:tavLst>
                                    </p:anim>
                                    <p:anim calcmode="lin" valueType="num">
                                      <p:cBhvr>
                                        <p:cTn id="59" dur="500" fill="hold"/>
                                        <p:tgtEl>
                                          <p:spTgt spid="5128"/>
                                        </p:tgtEl>
                                        <p:attrNameLst>
                                          <p:attrName>ppt_h</p:attrName>
                                        </p:attrNameLst>
                                      </p:cBhvr>
                                      <p:tavLst>
                                        <p:tav tm="0">
                                          <p:val>
                                            <p:fltVal val="0"/>
                                          </p:val>
                                        </p:tav>
                                        <p:tav tm="100000">
                                          <p:val>
                                            <p:strVal val="#ppt_h"/>
                                          </p:val>
                                        </p:tav>
                                      </p:tavLst>
                                    </p:anim>
                                    <p:animEffect transition="in" filter="fade">
                                      <p:cBhvr>
                                        <p:cTn id="60" dur="500"/>
                                        <p:tgtEl>
                                          <p:spTgt spid="5128"/>
                                        </p:tgtEl>
                                      </p:cBhvr>
                                    </p:animEffect>
                                    <p:anim calcmode="lin" valueType="num">
                                      <p:cBhvr>
                                        <p:cTn id="61" dur="500" fill="hold"/>
                                        <p:tgtEl>
                                          <p:spTgt spid="5128"/>
                                        </p:tgtEl>
                                        <p:attrNameLst>
                                          <p:attrName>ppt_x</p:attrName>
                                        </p:attrNameLst>
                                      </p:cBhvr>
                                      <p:tavLst>
                                        <p:tav tm="0">
                                          <p:val>
                                            <p:fltVal val="0.5"/>
                                          </p:val>
                                        </p:tav>
                                        <p:tav tm="100000">
                                          <p:val>
                                            <p:strVal val="#ppt_x"/>
                                          </p:val>
                                        </p:tav>
                                      </p:tavLst>
                                    </p:anim>
                                    <p:anim calcmode="lin" valueType="num">
                                      <p:cBhvr>
                                        <p:cTn id="62" dur="500" fill="hold"/>
                                        <p:tgtEl>
                                          <p:spTgt spid="5128"/>
                                        </p:tgtEl>
                                        <p:attrNameLst>
                                          <p:attrName>ppt_y</p:attrName>
                                        </p:attrNameLst>
                                      </p:cBhvr>
                                      <p:tavLst>
                                        <p:tav tm="0">
                                          <p:val>
                                            <p:fltVal val="0.5"/>
                                          </p:val>
                                        </p:tav>
                                        <p:tav tm="100000">
                                          <p:val>
                                            <p:strVal val="#ppt_y"/>
                                          </p:val>
                                        </p:tav>
                                      </p:tavLst>
                                    </p:anim>
                                  </p:childTnLst>
                                </p:cTn>
                              </p:par>
                            </p:childTnLst>
                          </p:cTn>
                        </p:par>
                        <p:par>
                          <p:cTn id="63" fill="hold">
                            <p:stCondLst>
                              <p:cond delay="6300"/>
                            </p:stCondLst>
                            <p:childTnLst>
                              <p:par>
                                <p:cTn id="64" presetID="53" presetClass="entr" presetSubtype="528" fill="hold" nodeType="after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500" fill="hold"/>
                                        <p:tgtEl>
                                          <p:spTgt spid="2"/>
                                        </p:tgtEl>
                                        <p:attrNameLst>
                                          <p:attrName>ppt_w</p:attrName>
                                        </p:attrNameLst>
                                      </p:cBhvr>
                                      <p:tavLst>
                                        <p:tav tm="0">
                                          <p:val>
                                            <p:fltVal val="0"/>
                                          </p:val>
                                        </p:tav>
                                        <p:tav tm="100000">
                                          <p:val>
                                            <p:strVal val="#ppt_w"/>
                                          </p:val>
                                        </p:tav>
                                      </p:tavLst>
                                    </p:anim>
                                    <p:anim calcmode="lin" valueType="num">
                                      <p:cBhvr>
                                        <p:cTn id="67" dur="500" fill="hold"/>
                                        <p:tgtEl>
                                          <p:spTgt spid="2"/>
                                        </p:tgtEl>
                                        <p:attrNameLst>
                                          <p:attrName>ppt_h</p:attrName>
                                        </p:attrNameLst>
                                      </p:cBhvr>
                                      <p:tavLst>
                                        <p:tav tm="0">
                                          <p:val>
                                            <p:fltVal val="0"/>
                                          </p:val>
                                        </p:tav>
                                        <p:tav tm="100000">
                                          <p:val>
                                            <p:strVal val="#ppt_h"/>
                                          </p:val>
                                        </p:tav>
                                      </p:tavLst>
                                    </p:anim>
                                    <p:animEffect transition="in" filter="fade">
                                      <p:cBhvr>
                                        <p:cTn id="68" dur="500"/>
                                        <p:tgtEl>
                                          <p:spTgt spid="2"/>
                                        </p:tgtEl>
                                      </p:cBhvr>
                                    </p:animEffect>
                                    <p:anim calcmode="lin" valueType="num">
                                      <p:cBhvr>
                                        <p:cTn id="69" dur="500" fill="hold"/>
                                        <p:tgtEl>
                                          <p:spTgt spid="2"/>
                                        </p:tgtEl>
                                        <p:attrNameLst>
                                          <p:attrName>ppt_x</p:attrName>
                                        </p:attrNameLst>
                                      </p:cBhvr>
                                      <p:tavLst>
                                        <p:tav tm="0">
                                          <p:val>
                                            <p:fltVal val="0.5"/>
                                          </p:val>
                                        </p:tav>
                                        <p:tav tm="100000">
                                          <p:val>
                                            <p:strVal val="#ppt_x"/>
                                          </p:val>
                                        </p:tav>
                                      </p:tavLst>
                                    </p:anim>
                                    <p:anim calcmode="lin" valueType="num">
                                      <p:cBhvr>
                                        <p:cTn id="70" dur="500" fill="hold"/>
                                        <p:tgtEl>
                                          <p:spTgt spid="2"/>
                                        </p:tgtEl>
                                        <p:attrNameLst>
                                          <p:attrName>ppt_y</p:attrName>
                                        </p:attrNameLst>
                                      </p:cBhvr>
                                      <p:tavLst>
                                        <p:tav tm="0">
                                          <p:val>
                                            <p:fltVal val="0.5"/>
                                          </p:val>
                                        </p:tav>
                                        <p:tav tm="100000">
                                          <p:val>
                                            <p:strVal val="#ppt_y"/>
                                          </p:val>
                                        </p:tav>
                                      </p:tavLst>
                                    </p:anim>
                                  </p:childTnLst>
                                </p:cTn>
                              </p:par>
                            </p:childTnLst>
                          </p:cTn>
                        </p:par>
                        <p:par>
                          <p:cTn id="71" fill="hold">
                            <p:stCondLst>
                              <p:cond delay="6800"/>
                            </p:stCondLst>
                            <p:childTnLst>
                              <p:par>
                                <p:cTn id="72" presetID="53" presetClass="entr" presetSubtype="528" fill="hold" nodeType="after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500" fill="hold"/>
                                        <p:tgtEl>
                                          <p:spTgt spid="4"/>
                                        </p:tgtEl>
                                        <p:attrNameLst>
                                          <p:attrName>ppt_w</p:attrName>
                                        </p:attrNameLst>
                                      </p:cBhvr>
                                      <p:tavLst>
                                        <p:tav tm="0">
                                          <p:val>
                                            <p:fltVal val="0"/>
                                          </p:val>
                                        </p:tav>
                                        <p:tav tm="100000">
                                          <p:val>
                                            <p:strVal val="#ppt_w"/>
                                          </p:val>
                                        </p:tav>
                                      </p:tavLst>
                                    </p:anim>
                                    <p:anim calcmode="lin" valueType="num">
                                      <p:cBhvr>
                                        <p:cTn id="75" dur="500" fill="hold"/>
                                        <p:tgtEl>
                                          <p:spTgt spid="4"/>
                                        </p:tgtEl>
                                        <p:attrNameLst>
                                          <p:attrName>ppt_h</p:attrName>
                                        </p:attrNameLst>
                                      </p:cBhvr>
                                      <p:tavLst>
                                        <p:tav tm="0">
                                          <p:val>
                                            <p:fltVal val="0"/>
                                          </p:val>
                                        </p:tav>
                                        <p:tav tm="100000">
                                          <p:val>
                                            <p:strVal val="#ppt_h"/>
                                          </p:val>
                                        </p:tav>
                                      </p:tavLst>
                                    </p:anim>
                                    <p:animEffect transition="in" filter="fade">
                                      <p:cBhvr>
                                        <p:cTn id="76" dur="500"/>
                                        <p:tgtEl>
                                          <p:spTgt spid="4"/>
                                        </p:tgtEl>
                                      </p:cBhvr>
                                    </p:animEffect>
                                    <p:anim calcmode="lin" valueType="num">
                                      <p:cBhvr>
                                        <p:cTn id="77" dur="500" fill="hold"/>
                                        <p:tgtEl>
                                          <p:spTgt spid="4"/>
                                        </p:tgtEl>
                                        <p:attrNameLst>
                                          <p:attrName>ppt_x</p:attrName>
                                        </p:attrNameLst>
                                      </p:cBhvr>
                                      <p:tavLst>
                                        <p:tav tm="0">
                                          <p:val>
                                            <p:fltVal val="0.5"/>
                                          </p:val>
                                        </p:tav>
                                        <p:tav tm="100000">
                                          <p:val>
                                            <p:strVal val="#ppt_x"/>
                                          </p:val>
                                        </p:tav>
                                      </p:tavLst>
                                    </p:anim>
                                    <p:anim calcmode="lin" valueType="num">
                                      <p:cBhvr>
                                        <p:cTn id="78" dur="500" fill="hold"/>
                                        <p:tgtEl>
                                          <p:spTgt spid="4"/>
                                        </p:tgtEl>
                                        <p:attrNameLst>
                                          <p:attrName>ppt_y</p:attrName>
                                        </p:attrNameLst>
                                      </p:cBhvr>
                                      <p:tavLst>
                                        <p:tav tm="0">
                                          <p:val>
                                            <p:fltVal val="0.5"/>
                                          </p:val>
                                        </p:tav>
                                        <p:tav tm="100000">
                                          <p:val>
                                            <p:strVal val="#ppt_y"/>
                                          </p:val>
                                        </p:tav>
                                      </p:tavLst>
                                    </p:anim>
                                  </p:childTnLst>
                                </p:cTn>
                              </p:par>
                            </p:childTnLst>
                          </p:cTn>
                        </p:par>
                        <p:par>
                          <p:cTn id="79" fill="hold">
                            <p:stCondLst>
                              <p:cond delay="7300"/>
                            </p:stCondLst>
                            <p:childTnLst>
                              <p:par>
                                <p:cTn id="80" presetID="53" presetClass="entr" presetSubtype="528" fill="hold" nodeType="after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500" fill="hold"/>
                                        <p:tgtEl>
                                          <p:spTgt spid="3"/>
                                        </p:tgtEl>
                                        <p:attrNameLst>
                                          <p:attrName>ppt_w</p:attrName>
                                        </p:attrNameLst>
                                      </p:cBhvr>
                                      <p:tavLst>
                                        <p:tav tm="0">
                                          <p:val>
                                            <p:fltVal val="0"/>
                                          </p:val>
                                        </p:tav>
                                        <p:tav tm="100000">
                                          <p:val>
                                            <p:strVal val="#ppt_w"/>
                                          </p:val>
                                        </p:tav>
                                      </p:tavLst>
                                    </p:anim>
                                    <p:anim calcmode="lin" valueType="num">
                                      <p:cBhvr>
                                        <p:cTn id="83" dur="500" fill="hold"/>
                                        <p:tgtEl>
                                          <p:spTgt spid="3"/>
                                        </p:tgtEl>
                                        <p:attrNameLst>
                                          <p:attrName>ppt_h</p:attrName>
                                        </p:attrNameLst>
                                      </p:cBhvr>
                                      <p:tavLst>
                                        <p:tav tm="0">
                                          <p:val>
                                            <p:fltVal val="0"/>
                                          </p:val>
                                        </p:tav>
                                        <p:tav tm="100000">
                                          <p:val>
                                            <p:strVal val="#ppt_h"/>
                                          </p:val>
                                        </p:tav>
                                      </p:tavLst>
                                    </p:anim>
                                    <p:animEffect transition="in" filter="fade">
                                      <p:cBhvr>
                                        <p:cTn id="84" dur="500"/>
                                        <p:tgtEl>
                                          <p:spTgt spid="3"/>
                                        </p:tgtEl>
                                      </p:cBhvr>
                                    </p:animEffect>
                                    <p:anim calcmode="lin" valueType="num">
                                      <p:cBhvr>
                                        <p:cTn id="85" dur="500" fill="hold"/>
                                        <p:tgtEl>
                                          <p:spTgt spid="3"/>
                                        </p:tgtEl>
                                        <p:attrNameLst>
                                          <p:attrName>ppt_x</p:attrName>
                                        </p:attrNameLst>
                                      </p:cBhvr>
                                      <p:tavLst>
                                        <p:tav tm="0">
                                          <p:val>
                                            <p:fltVal val="0.5"/>
                                          </p:val>
                                        </p:tav>
                                        <p:tav tm="100000">
                                          <p:val>
                                            <p:strVal val="#ppt_x"/>
                                          </p:val>
                                        </p:tav>
                                      </p:tavLst>
                                    </p:anim>
                                    <p:anim calcmode="lin" valueType="num">
                                      <p:cBhvr>
                                        <p:cTn id="86" dur="500" fill="hold"/>
                                        <p:tgtEl>
                                          <p:spTgt spid="3"/>
                                        </p:tgtEl>
                                        <p:attrNameLst>
                                          <p:attrName>ppt_y</p:attrName>
                                        </p:attrNameLst>
                                      </p:cBhvr>
                                      <p:tavLst>
                                        <p:tav tm="0">
                                          <p:val>
                                            <p:fltVal val="0.5"/>
                                          </p:val>
                                        </p:tav>
                                        <p:tav tm="100000">
                                          <p:val>
                                            <p:strVal val="#ppt_y"/>
                                          </p:val>
                                        </p:tav>
                                      </p:tavLst>
                                    </p:anim>
                                  </p:childTnLst>
                                </p:cTn>
                              </p:par>
                            </p:childTnLst>
                          </p:cTn>
                        </p:par>
                        <p:par>
                          <p:cTn id="87" fill="hold">
                            <p:stCondLst>
                              <p:cond delay="7800"/>
                            </p:stCondLst>
                            <p:childTnLst>
                              <p:par>
                                <p:cTn id="88" presetID="53" presetClass="entr" presetSubtype="16" fill="hold" nodeType="afterEffect">
                                  <p:stCondLst>
                                    <p:cond delay="0"/>
                                  </p:stCondLst>
                                  <p:childTnLst>
                                    <p:set>
                                      <p:cBhvr>
                                        <p:cTn id="89" dur="1" fill="hold">
                                          <p:stCondLst>
                                            <p:cond delay="0"/>
                                          </p:stCondLst>
                                        </p:cTn>
                                        <p:tgtEl>
                                          <p:spTgt spid="1026"/>
                                        </p:tgtEl>
                                        <p:attrNameLst>
                                          <p:attrName>style.visibility</p:attrName>
                                        </p:attrNameLst>
                                      </p:cBhvr>
                                      <p:to>
                                        <p:strVal val="visible"/>
                                      </p:to>
                                    </p:set>
                                    <p:anim calcmode="lin" valueType="num">
                                      <p:cBhvr>
                                        <p:cTn id="90" dur="500" fill="hold"/>
                                        <p:tgtEl>
                                          <p:spTgt spid="1026"/>
                                        </p:tgtEl>
                                        <p:attrNameLst>
                                          <p:attrName>ppt_w</p:attrName>
                                        </p:attrNameLst>
                                      </p:cBhvr>
                                      <p:tavLst>
                                        <p:tav tm="0">
                                          <p:val>
                                            <p:fltVal val="0"/>
                                          </p:val>
                                        </p:tav>
                                        <p:tav tm="100000">
                                          <p:val>
                                            <p:strVal val="#ppt_w"/>
                                          </p:val>
                                        </p:tav>
                                      </p:tavLst>
                                    </p:anim>
                                    <p:anim calcmode="lin" valueType="num">
                                      <p:cBhvr>
                                        <p:cTn id="91" dur="500" fill="hold"/>
                                        <p:tgtEl>
                                          <p:spTgt spid="1026"/>
                                        </p:tgtEl>
                                        <p:attrNameLst>
                                          <p:attrName>ppt_h</p:attrName>
                                        </p:attrNameLst>
                                      </p:cBhvr>
                                      <p:tavLst>
                                        <p:tav tm="0">
                                          <p:val>
                                            <p:fltVal val="0"/>
                                          </p:val>
                                        </p:tav>
                                        <p:tav tm="100000">
                                          <p:val>
                                            <p:strVal val="#ppt_h"/>
                                          </p:val>
                                        </p:tav>
                                      </p:tavLst>
                                    </p:anim>
                                    <p:animEffect transition="in" filter="fade">
                                      <p:cBhvr>
                                        <p:cTn id="92" dur="500"/>
                                        <p:tgtEl>
                                          <p:spTgt spid="1026"/>
                                        </p:tgtEl>
                                      </p:cBhvr>
                                    </p:animEffect>
                                  </p:childTnLst>
                                </p:cTn>
                              </p:par>
                            </p:childTnLst>
                          </p:cTn>
                        </p:par>
                        <p:par>
                          <p:cTn id="93" fill="hold">
                            <p:stCondLst>
                              <p:cond delay="8300"/>
                            </p:stCondLst>
                            <p:childTnLst>
                              <p:par>
                                <p:cTn id="94" presetID="1" presetClass="entr" presetSubtype="0" fill="hold" grpId="0" nodeType="afterEffect">
                                  <p:stCondLst>
                                    <p:cond delay="0"/>
                                  </p:stCondLst>
                                  <p:childTnLst>
                                    <p:set>
                                      <p:cBhvr>
                                        <p:cTn id="95" dur="1" fill="hold">
                                          <p:stCondLst>
                                            <p:cond delay="0"/>
                                          </p:stCondLst>
                                        </p:cTn>
                                        <p:tgtEl>
                                          <p:spTgt spid="9"/>
                                        </p:tgtEl>
                                        <p:attrNameLst>
                                          <p:attrName>style.visibility</p:attrName>
                                        </p:attrNameLst>
                                      </p:cBhvr>
                                      <p:to>
                                        <p:strVal val="visible"/>
                                      </p:to>
                                    </p:set>
                                  </p:childTnLst>
                                </p:cTn>
                              </p:par>
                            </p:childTnLst>
                          </p:cTn>
                        </p:par>
                        <p:par>
                          <p:cTn id="96" fill="hold">
                            <p:stCondLst>
                              <p:cond delay="8300"/>
                            </p:stCondLst>
                            <p:childTnLst>
                              <p:par>
                                <p:cTn id="97" presetID="1" presetClass="entr" presetSubtype="0" fill="hold" grpId="0" nodeType="afterEffect">
                                  <p:stCondLst>
                                    <p:cond delay="500"/>
                                  </p:stCondLst>
                                  <p:childTnLst>
                                    <p:set>
                                      <p:cBhvr>
                                        <p:cTn id="98" dur="1" fill="hold">
                                          <p:stCondLst>
                                            <p:cond delay="0"/>
                                          </p:stCondLst>
                                        </p:cTn>
                                        <p:tgtEl>
                                          <p:spTgt spid="12"/>
                                        </p:tgtEl>
                                        <p:attrNameLst>
                                          <p:attrName>style.visibility</p:attrName>
                                        </p:attrNameLst>
                                      </p:cBhvr>
                                      <p:to>
                                        <p:strVal val="visible"/>
                                      </p:to>
                                    </p:set>
                                  </p:childTnLst>
                                </p:cTn>
                              </p:par>
                            </p:childTnLst>
                          </p:cTn>
                        </p:par>
                        <p:par>
                          <p:cTn id="99" fill="hold">
                            <p:stCondLst>
                              <p:cond delay="8800"/>
                            </p:stCondLst>
                            <p:childTnLst>
                              <p:par>
                                <p:cTn id="100" presetID="1" presetClass="entr" presetSubtype="0" fill="hold" grpId="0" nodeType="afterEffect">
                                  <p:stCondLst>
                                    <p:cond delay="600"/>
                                  </p:stCondLst>
                                  <p:childTnLst>
                                    <p:set>
                                      <p:cBhvr>
                                        <p:cTn id="101" dur="1" fill="hold">
                                          <p:stCondLst>
                                            <p:cond delay="0"/>
                                          </p:stCondLst>
                                        </p:cTn>
                                        <p:tgtEl>
                                          <p:spTgt spid="15"/>
                                        </p:tgtEl>
                                        <p:attrNameLst>
                                          <p:attrName>style.visibility</p:attrName>
                                        </p:attrNameLst>
                                      </p:cBhvr>
                                      <p:to>
                                        <p:strVal val="visible"/>
                                      </p:to>
                                    </p:set>
                                  </p:childTnLst>
                                </p:cTn>
                              </p:par>
                            </p:childTnLst>
                          </p:cTn>
                        </p:par>
                        <p:par>
                          <p:cTn id="102" fill="hold">
                            <p:stCondLst>
                              <p:cond delay="9400"/>
                            </p:stCondLst>
                            <p:childTnLst>
                              <p:par>
                                <p:cTn id="103" presetID="1" presetClass="entr" presetSubtype="0" fill="hold" grpId="0" nodeType="afterEffect">
                                  <p:stCondLst>
                                    <p:cond delay="600"/>
                                  </p:stCondLst>
                                  <p:childTnLst>
                                    <p:set>
                                      <p:cBhvr>
                                        <p:cTn id="104" dur="1" fill="hold">
                                          <p:stCondLst>
                                            <p:cond delay="0"/>
                                          </p:stCondLst>
                                        </p:cTn>
                                        <p:tgtEl>
                                          <p:spTgt spid="17"/>
                                        </p:tgtEl>
                                        <p:attrNameLst>
                                          <p:attrName>style.visibility</p:attrName>
                                        </p:attrNameLst>
                                      </p:cBhvr>
                                      <p:to>
                                        <p:strVal val="visible"/>
                                      </p:to>
                                    </p:set>
                                  </p:childTnLst>
                                </p:cTn>
                              </p:par>
                            </p:childTnLst>
                          </p:cTn>
                        </p:par>
                        <p:par>
                          <p:cTn id="105" fill="hold">
                            <p:stCondLst>
                              <p:cond delay="10000"/>
                            </p:stCondLst>
                            <p:childTnLst>
                              <p:par>
                                <p:cTn id="106" presetID="1" presetClass="entr" presetSubtype="0" fill="hold" grpId="0" nodeType="afterEffect">
                                  <p:stCondLst>
                                    <p:cond delay="800"/>
                                  </p:stCondLst>
                                  <p:childTnLst>
                                    <p:set>
                                      <p:cBhvr>
                                        <p:cTn id="107" dur="1" fill="hold">
                                          <p:stCondLst>
                                            <p:cond delay="0"/>
                                          </p:stCondLst>
                                        </p:cTn>
                                        <p:tgtEl>
                                          <p:spTgt spid="18"/>
                                        </p:tgtEl>
                                        <p:attrNameLst>
                                          <p:attrName>style.visibility</p:attrName>
                                        </p:attrNameLst>
                                      </p:cBhvr>
                                      <p:to>
                                        <p:strVal val="visible"/>
                                      </p:to>
                                    </p:set>
                                  </p:childTnLst>
                                </p:cTn>
                              </p:par>
                            </p:childTnLst>
                          </p:cTn>
                        </p:par>
                        <p:par>
                          <p:cTn id="108" fill="hold">
                            <p:stCondLst>
                              <p:cond delay="10800"/>
                            </p:stCondLst>
                            <p:childTnLst>
                              <p:par>
                                <p:cTn id="109" presetID="1" presetClass="entr" presetSubtype="0" fill="hold" grpId="0" nodeType="afterEffect">
                                  <p:stCondLst>
                                    <p:cond delay="600"/>
                                  </p:stCondLst>
                                  <p:childTnLst>
                                    <p:set>
                                      <p:cBhvr>
                                        <p:cTn id="110" dur="1" fill="hold">
                                          <p:stCondLst>
                                            <p:cond delay="0"/>
                                          </p:stCondLst>
                                        </p:cTn>
                                        <p:tgtEl>
                                          <p:spTgt spid="19"/>
                                        </p:tgtEl>
                                        <p:attrNameLst>
                                          <p:attrName>style.visibility</p:attrName>
                                        </p:attrNameLst>
                                      </p:cBhvr>
                                      <p:to>
                                        <p:strVal val="visible"/>
                                      </p:to>
                                    </p:set>
                                  </p:childTnLst>
                                </p:cTn>
                              </p:par>
                            </p:childTnLst>
                          </p:cTn>
                        </p:par>
                        <p:par>
                          <p:cTn id="111" fill="hold">
                            <p:stCondLst>
                              <p:cond delay="11400"/>
                            </p:stCondLst>
                            <p:childTnLst>
                              <p:par>
                                <p:cTn id="112" presetID="1" presetClass="entr" presetSubtype="0" fill="hold" grpId="0" nodeType="afterEffect">
                                  <p:stCondLst>
                                    <p:cond delay="500"/>
                                  </p:stCondLst>
                                  <p:childTnLst>
                                    <p:set>
                                      <p:cBhvr>
                                        <p:cTn id="113" dur="1" fill="hold">
                                          <p:stCondLst>
                                            <p:cond delay="0"/>
                                          </p:stCondLst>
                                        </p:cTn>
                                        <p:tgtEl>
                                          <p:spTgt spid="20"/>
                                        </p:tgtEl>
                                        <p:attrNameLst>
                                          <p:attrName>style.visibility</p:attrName>
                                        </p:attrNameLst>
                                      </p:cBhvr>
                                      <p:to>
                                        <p:strVal val="visible"/>
                                      </p:to>
                                    </p:set>
                                  </p:childTnLst>
                                </p:cTn>
                              </p:par>
                            </p:childTnLst>
                          </p:cTn>
                        </p:par>
                        <p:par>
                          <p:cTn id="114" fill="hold">
                            <p:stCondLst>
                              <p:cond delay="11900"/>
                            </p:stCondLst>
                            <p:childTnLst>
                              <p:par>
                                <p:cTn id="115" presetID="1" presetClass="entr" presetSubtype="0" fill="hold" grpId="0" nodeType="afterEffect">
                                  <p:stCondLst>
                                    <p:cond delay="400"/>
                                  </p:stCondLst>
                                  <p:childTnLst>
                                    <p:set>
                                      <p:cBhvr>
                                        <p:cTn id="116" dur="1" fill="hold">
                                          <p:stCondLst>
                                            <p:cond delay="0"/>
                                          </p:stCondLst>
                                        </p:cTn>
                                        <p:tgtEl>
                                          <p:spTgt spid="13"/>
                                        </p:tgtEl>
                                        <p:attrNameLst>
                                          <p:attrName>style.visibility</p:attrName>
                                        </p:attrNameLst>
                                      </p:cBhvr>
                                      <p:to>
                                        <p:strVal val="visible"/>
                                      </p:to>
                                    </p:set>
                                  </p:childTnLst>
                                </p:cTn>
                              </p:par>
                            </p:childTnLst>
                          </p:cTn>
                        </p:par>
                        <p:par>
                          <p:cTn id="117" fill="hold">
                            <p:stCondLst>
                              <p:cond delay="12300"/>
                            </p:stCondLst>
                            <p:childTnLst>
                              <p:par>
                                <p:cTn id="118" presetID="1" presetClass="entr" presetSubtype="0" fill="hold" grpId="0" nodeType="afterEffect">
                                  <p:stCondLst>
                                    <p:cond delay="600"/>
                                  </p:stCondLst>
                                  <p:childTnLst>
                                    <p:set>
                                      <p:cBhvr>
                                        <p:cTn id="119" dur="1" fill="hold">
                                          <p:stCondLst>
                                            <p:cond delay="0"/>
                                          </p:stCondLst>
                                        </p:cTn>
                                        <p:tgtEl>
                                          <p:spTgt spid="21"/>
                                        </p:tgtEl>
                                        <p:attrNameLst>
                                          <p:attrName>style.visibility</p:attrName>
                                        </p:attrNameLst>
                                      </p:cBhvr>
                                      <p:to>
                                        <p:strVal val="visible"/>
                                      </p:to>
                                    </p:set>
                                  </p:childTnLst>
                                </p:cTn>
                              </p:par>
                            </p:childTnLst>
                          </p:cTn>
                        </p:par>
                        <p:par>
                          <p:cTn id="120" fill="hold">
                            <p:stCondLst>
                              <p:cond delay="12900"/>
                            </p:stCondLst>
                            <p:childTnLst>
                              <p:par>
                                <p:cTn id="121" presetID="1" presetClass="entr" presetSubtype="0" fill="hold" grpId="0" nodeType="afterEffect">
                                  <p:stCondLst>
                                    <p:cond delay="500"/>
                                  </p:stCondLst>
                                  <p:childTnLst>
                                    <p:set>
                                      <p:cBhvr>
                                        <p:cTn id="122"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p:bldP spid="21" grpId="0"/>
      <p:bldP spid="13" grpId="0"/>
      <p:bldP spid="20" grpId="0"/>
      <p:bldP spid="15" grpId="0"/>
      <p:bldP spid="12" grpId="0"/>
      <p:bldP spid="18" grpId="0"/>
      <p:bldP spid="19" grpId="0"/>
      <p:bldP spid="25"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4067944" y="1419622"/>
            <a:ext cx="4680520" cy="345638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Trapecio"/>
          <p:cNvSpPr/>
          <p:nvPr/>
        </p:nvSpPr>
        <p:spPr>
          <a:xfrm rot="21427381">
            <a:off x="572458" y="4014639"/>
            <a:ext cx="3187157" cy="648072"/>
          </a:xfrm>
          <a:prstGeom prst="trapezoid">
            <a:avLst>
              <a:gd name="adj" fmla="val 625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17" name="Picture 12" descr="http://www.sinmordaza.com/imagesnueva/noticias/grandes/2125_interesgeneral.jpg"/>
          <p:cNvPicPr>
            <a:picLocks noChangeAspect="1" noChangeArrowheads="1"/>
          </p:cNvPicPr>
          <p:nvPr/>
        </p:nvPicPr>
        <p:blipFill rotWithShape="1">
          <a:blip r:embed="rId4" cstate="screen">
            <a:clrChange>
              <a:clrFrom>
                <a:srgbClr val="FEFEFE"/>
              </a:clrFrom>
              <a:clrTo>
                <a:srgbClr val="FEFEFE">
                  <a:alpha val="0"/>
                </a:srgbClr>
              </a:clrTo>
            </a:clrChange>
            <a:extLst>
              <a:ext uri="{28A0092B-C50C-407E-A947-70E740481C1C}">
                <a14:useLocalDpi xmlns:a14="http://schemas.microsoft.com/office/drawing/2010/main"/>
              </a:ext>
            </a:extLst>
          </a:blip>
          <a:srcRect/>
          <a:stretch/>
        </p:blipFill>
        <p:spPr bwMode="auto">
          <a:xfrm>
            <a:off x="558202" y="3864459"/>
            <a:ext cx="3322404" cy="1011548"/>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63285" y="153517"/>
            <a:ext cx="4710390" cy="367263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p:cNvPicPr>
            <a:picLocks noChangeAspect="1" noChangeArrowheads="1"/>
          </p:cNvPicPr>
          <p:nvPr/>
        </p:nvPicPr>
        <p:blipFill rotWithShape="1">
          <a:blip r:embed="rId6" cstate="screen">
            <a:clrChange>
              <a:clrFrom>
                <a:srgbClr val="000000"/>
              </a:clrFrom>
              <a:clrTo>
                <a:srgbClr val="000000">
                  <a:alpha val="0"/>
                </a:srgbClr>
              </a:clrTo>
            </a:clrChange>
            <a:extLst>
              <a:ext uri="{28A0092B-C50C-407E-A947-70E740481C1C}">
                <a14:useLocalDpi xmlns:a14="http://schemas.microsoft.com/office/drawing/2010/main"/>
              </a:ext>
            </a:extLst>
          </a:blip>
          <a:srcRect/>
          <a:stretch/>
        </p:blipFill>
        <p:spPr bwMode="auto">
          <a:xfrm>
            <a:off x="163285" y="153517"/>
            <a:ext cx="4710390" cy="3672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20 CuadroTexto"/>
          <p:cNvSpPr txBox="1"/>
          <p:nvPr/>
        </p:nvSpPr>
        <p:spPr>
          <a:xfrm>
            <a:off x="5292080" y="483518"/>
            <a:ext cx="1872629" cy="369332"/>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b="1" dirty="0" smtClean="0">
                <a:ln w="11430"/>
                <a:solidFill>
                  <a:schemeClr val="bg1"/>
                </a:solidFill>
                <a:effectLst>
                  <a:outerShdw blurRad="50800" dist="39000" dir="5460000" algn="tl">
                    <a:srgbClr val="000000">
                      <a:alpha val="38000"/>
                    </a:srgbClr>
                  </a:outerShdw>
                </a:effectLst>
              </a:rPr>
              <a:t>Las Islas Malvinas</a:t>
            </a:r>
            <a:endParaRPr lang="es-AR" b="1" dirty="0">
              <a:ln w="11430"/>
              <a:solidFill>
                <a:schemeClr val="bg1"/>
              </a:solidFill>
              <a:effectLst>
                <a:outerShdw blurRad="50800" dist="39000" dir="5460000" algn="tl">
                  <a:srgbClr val="000000">
                    <a:alpha val="38000"/>
                  </a:srgbClr>
                </a:outerShdw>
              </a:effectLst>
            </a:endParaRPr>
          </a:p>
        </p:txBody>
      </p:sp>
      <p:sp>
        <p:nvSpPr>
          <p:cNvPr id="48" name="47 CuadroTexto"/>
          <p:cNvSpPr txBox="1"/>
          <p:nvPr/>
        </p:nvSpPr>
        <p:spPr>
          <a:xfrm>
            <a:off x="7055681" y="477938"/>
            <a:ext cx="1602426" cy="369332"/>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b="1" dirty="0" smtClean="0">
                <a:ln w="11430"/>
                <a:solidFill>
                  <a:schemeClr val="tx2">
                    <a:lumMod val="60000"/>
                    <a:lumOff val="40000"/>
                  </a:schemeClr>
                </a:solidFill>
                <a:effectLst>
                  <a:outerShdw blurRad="50800" dist="39000" dir="5460000" algn="tl">
                    <a:srgbClr val="000000">
                      <a:alpha val="38000"/>
                    </a:srgbClr>
                  </a:outerShdw>
                </a:effectLst>
              </a:rPr>
              <a:t>son Argentinas</a:t>
            </a:r>
            <a:endParaRPr lang="es-AR" b="1" dirty="0">
              <a:ln w="11430"/>
              <a:solidFill>
                <a:schemeClr val="tx2">
                  <a:lumMod val="60000"/>
                  <a:lumOff val="40000"/>
                </a:schemeClr>
              </a:solidFill>
              <a:effectLst>
                <a:outerShdw blurRad="50800" dist="39000" dir="5460000" algn="tl">
                  <a:srgbClr val="000000">
                    <a:alpha val="38000"/>
                  </a:srgbClr>
                </a:outerShdw>
              </a:effectLst>
            </a:endParaRPr>
          </a:p>
        </p:txBody>
      </p:sp>
      <p:pic>
        <p:nvPicPr>
          <p:cNvPr id="1026" name="Picture 2" descr="http://www.clker.com/cliparts/c/b/3/f/1242806794674986692Sol_de_Mayo-Bandera_de_Argentina.svg.med.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267744" y="1454196"/>
            <a:ext cx="504056" cy="5040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7259541" y="1519144"/>
            <a:ext cx="1452235" cy="4045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4"/>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a:stretch/>
        </p:blipFill>
        <p:spPr bwMode="auto">
          <a:xfrm>
            <a:off x="7275443" y="1462147"/>
            <a:ext cx="1311544" cy="317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13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a:t>
            </a:r>
            <a:r>
              <a:rPr lang="es-AR" dirty="0" err="1" smtClean="0">
                <a:latin typeface="Alex Brush" pitchFamily="2" charset="0"/>
              </a:rPr>
              <a:t>úlT</a:t>
            </a:r>
            <a:r>
              <a:rPr lang="es-AR" dirty="0" err="1" smtClean="0">
                <a:solidFill>
                  <a:schemeClr val="bg1"/>
                </a:solidFill>
                <a:latin typeface="Alex Brush" pitchFamily="2" charset="0"/>
              </a:rPr>
              <a: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045704608"/>
      </p:ext>
    </p:extLst>
  </p:cSld>
  <p:clrMapOvr>
    <a:masterClrMapping/>
  </p:clrMapOvr>
  <mc:AlternateContent xmlns:mc="http://schemas.openxmlformats.org/markup-compatibility/2006" xmlns:p14="http://schemas.microsoft.com/office/powerpoint/2010/main">
    <mc:Choice Requires="p14">
      <p:transition spd="slow" p14:dur="4000">
        <p14:vortex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par>
                                <p:cTn id="8" presetID="10" presetClass="entr" presetSubtype="0" fill="hold" nodeType="withEffect">
                                  <p:stCondLst>
                                    <p:cond delay="1000"/>
                                  </p:stCondLst>
                                  <p:childTnLst>
                                    <p:set>
                                      <p:cBhvr>
                                        <p:cTn id="9" dur="1" fill="hold">
                                          <p:stCondLst>
                                            <p:cond delay="0"/>
                                          </p:stCondLst>
                                        </p:cTn>
                                        <p:tgtEl>
                                          <p:spTgt spid="1026"/>
                                        </p:tgtEl>
                                        <p:attrNameLst>
                                          <p:attrName>style.visibility</p:attrName>
                                        </p:attrNameLst>
                                      </p:cBhvr>
                                      <p:to>
                                        <p:strVal val="visible"/>
                                      </p:to>
                                    </p:set>
                                    <p:animEffect transition="in" filter="fade">
                                      <p:cBhvr>
                                        <p:cTn id="10" dur="4000"/>
                                        <p:tgtEl>
                                          <p:spTgt spid="1026"/>
                                        </p:tgtEl>
                                      </p:cBhvr>
                                    </p:animEffect>
                                  </p:childTnLst>
                                </p:cTn>
                              </p:par>
                              <p:par>
                                <p:cTn id="11" presetID="53" presetClass="entr" presetSubtype="16" fill="hold" nodeType="withEffect">
                                  <p:stCondLst>
                                    <p:cond delay="210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par>
                                <p:cTn id="16" presetID="53" presetClass="entr" presetSubtype="16" fill="hold" grpId="0" nodeType="withEffect">
                                  <p:stCondLst>
                                    <p:cond delay="2100"/>
                                  </p:stCondLst>
                                  <p:childTnLst>
                                    <p:set>
                                      <p:cBhvr>
                                        <p:cTn id="17" dur="1" fill="hold">
                                          <p:stCondLst>
                                            <p:cond delay="0"/>
                                          </p:stCondLst>
                                        </p:cTn>
                                        <p:tgtEl>
                                          <p:spTgt spid="19"/>
                                        </p:tgtEl>
                                        <p:attrNameLst>
                                          <p:attrName>style.visibility</p:attrName>
                                        </p:attrNameLst>
                                      </p:cBhvr>
                                      <p:to>
                                        <p:strVal val="visible"/>
                                      </p:to>
                                    </p:set>
                                    <p:anim calcmode="lin" valueType="num">
                                      <p:cBhvr>
                                        <p:cTn id="18" dur="500" fill="hold"/>
                                        <p:tgtEl>
                                          <p:spTgt spid="19"/>
                                        </p:tgtEl>
                                        <p:attrNameLst>
                                          <p:attrName>ppt_w</p:attrName>
                                        </p:attrNameLst>
                                      </p:cBhvr>
                                      <p:tavLst>
                                        <p:tav tm="0">
                                          <p:val>
                                            <p:fltVal val="0"/>
                                          </p:val>
                                        </p:tav>
                                        <p:tav tm="100000">
                                          <p:val>
                                            <p:strVal val="#ppt_w"/>
                                          </p:val>
                                        </p:tav>
                                      </p:tavLst>
                                    </p:anim>
                                    <p:anim calcmode="lin" valueType="num">
                                      <p:cBhvr>
                                        <p:cTn id="19" dur="500" fill="hold"/>
                                        <p:tgtEl>
                                          <p:spTgt spid="19"/>
                                        </p:tgtEl>
                                        <p:attrNameLst>
                                          <p:attrName>ppt_h</p:attrName>
                                        </p:attrNameLst>
                                      </p:cBhvr>
                                      <p:tavLst>
                                        <p:tav tm="0">
                                          <p:val>
                                            <p:fltVal val="0"/>
                                          </p:val>
                                        </p:tav>
                                        <p:tav tm="100000">
                                          <p:val>
                                            <p:strVal val="#ppt_h"/>
                                          </p:val>
                                        </p:tav>
                                      </p:tavLst>
                                    </p:anim>
                                    <p:animEffect transition="in" filter="fade">
                                      <p:cBhvr>
                                        <p:cTn id="20" dur="500"/>
                                        <p:tgtEl>
                                          <p:spTgt spid="19"/>
                                        </p:tgtEl>
                                      </p:cBhvr>
                                    </p:animEffect>
                                  </p:childTnLst>
                                </p:cTn>
                              </p:par>
                            </p:childTnLst>
                          </p:cTn>
                        </p:par>
                        <p:par>
                          <p:cTn id="21" fill="hold">
                            <p:stCondLst>
                              <p:cond delay="5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1"/>
                                        </p:tgtEl>
                                        <p:attrNameLst>
                                          <p:attrName>ppt_y</p:attrName>
                                        </p:attrNameLst>
                                      </p:cBhvr>
                                      <p:tavLst>
                                        <p:tav tm="0">
                                          <p:val>
                                            <p:strVal val="#ppt_y"/>
                                          </p:val>
                                        </p:tav>
                                        <p:tav tm="100000">
                                          <p:val>
                                            <p:strVal val="#ppt_y"/>
                                          </p:val>
                                        </p:tav>
                                      </p:tavLst>
                                    </p:anim>
                                    <p:anim calcmode="lin" valueType="num">
                                      <p:cBhvr>
                                        <p:cTn id="26"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1"/>
                                        </p:tgtEl>
                                      </p:cBhvr>
                                    </p:animEffect>
                                  </p:childTnLst>
                                </p:cTn>
                              </p:par>
                              <p:par>
                                <p:cTn id="29" presetID="41" presetClass="entr" presetSubtype="0" fill="hold" grpId="0" nodeType="withEffect">
                                  <p:stCondLst>
                                    <p:cond delay="1000"/>
                                  </p:stCondLst>
                                  <p:iterate type="lt">
                                    <p:tmPct val="13333"/>
                                  </p:iterate>
                                  <p:childTnLst>
                                    <p:set>
                                      <p:cBhvr>
                                        <p:cTn id="30" dur="1" fill="hold">
                                          <p:stCondLst>
                                            <p:cond delay="0"/>
                                          </p:stCondLst>
                                        </p:cTn>
                                        <p:tgtEl>
                                          <p:spTgt spid="48"/>
                                        </p:tgtEl>
                                        <p:attrNameLst>
                                          <p:attrName>style.visibility</p:attrName>
                                        </p:attrNameLst>
                                      </p:cBhvr>
                                      <p:to>
                                        <p:strVal val="visible"/>
                                      </p:to>
                                    </p:set>
                                    <p:anim calcmode="lin" valueType="num">
                                      <p:cBhvr>
                                        <p:cTn id="31"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8"/>
                                        </p:tgtEl>
                                        <p:attrNameLst>
                                          <p:attrName>ppt_y</p:attrName>
                                        </p:attrNameLst>
                                      </p:cBhvr>
                                      <p:tavLst>
                                        <p:tav tm="0">
                                          <p:val>
                                            <p:strVal val="#ppt_y"/>
                                          </p:val>
                                        </p:tav>
                                        <p:tav tm="100000">
                                          <p:val>
                                            <p:strVal val="#ppt_y"/>
                                          </p:val>
                                        </p:tav>
                                      </p:tavLst>
                                    </p:anim>
                                    <p:anim calcmode="lin" valueType="num">
                                      <p:cBhvr>
                                        <p:cTn id="33"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8"/>
                                        </p:tgtEl>
                                      </p:cBhvr>
                                    </p:animEffect>
                                  </p:childTnLst>
                                </p:cTn>
                              </p:par>
                              <p:par>
                                <p:cTn id="36" presetID="10" presetClass="entr" presetSubtype="0" fill="hold" nodeType="withEffect">
                                  <p:stCondLst>
                                    <p:cond delay="1800"/>
                                  </p:stCondLst>
                                  <p:childTnLst>
                                    <p:set>
                                      <p:cBhvr>
                                        <p:cTn id="37" dur="1" fill="hold">
                                          <p:stCondLst>
                                            <p:cond delay="0"/>
                                          </p:stCondLst>
                                        </p:cTn>
                                        <p:tgtEl>
                                          <p:spTgt spid="1028"/>
                                        </p:tgtEl>
                                        <p:attrNameLst>
                                          <p:attrName>style.visibility</p:attrName>
                                        </p:attrNameLst>
                                      </p:cBhvr>
                                      <p:to>
                                        <p:strVal val="visible"/>
                                      </p:to>
                                    </p:set>
                                    <p:animEffect transition="in" filter="fade">
                                      <p:cBhvr>
                                        <p:cTn id="38" dur="1200"/>
                                        <p:tgtEl>
                                          <p:spTgt spid="1028"/>
                                        </p:tgtEl>
                                      </p:cBhvr>
                                    </p:animEffect>
                                  </p:childTnLst>
                                </p:cTn>
                              </p:par>
                              <p:par>
                                <p:cTn id="39" presetID="10" presetClass="entr" presetSubtype="0" fill="hold" nodeType="withEffect">
                                  <p:stCondLst>
                                    <p:cond delay="180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200"/>
                                        <p:tgtEl>
                                          <p:spTgt spid="15"/>
                                        </p:tgtEl>
                                      </p:cBhvr>
                                    </p:animEffect>
                                  </p:childTnLst>
                                </p:cTn>
                              </p:par>
                              <p:par>
                                <p:cTn id="42" presetID="10" presetClass="entr" presetSubtype="0" fill="hold" nodeType="withEffect">
                                  <p:stCondLst>
                                    <p:cond delay="180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2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p:bldP spid="4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9502" t="44885" r="23786"/>
          <a:stretch/>
        </p:blipFill>
        <p:spPr bwMode="auto">
          <a:xfrm>
            <a:off x="64529" y="-113848"/>
            <a:ext cx="1368153" cy="1202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6986936" y="228497"/>
            <a:ext cx="1840449" cy="153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descr="http://static.memrise.com/uploads/things/images/24559364_140118_1133_43.png"/>
          <p:cNvPicPr>
            <a:picLocks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5726749" y="2009825"/>
            <a:ext cx="3229200" cy="20736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000000"/>
            </a:camera>
            <a:lightRig rig="threePt" dir="t">
              <a:rot lat="0" lon="0" rev="2700000"/>
            </a:lightRig>
          </a:scene3d>
          <a:sp3d>
            <a:bevelT h="38100"/>
            <a:contourClr>
              <a:srgbClr val="C0C0C0"/>
            </a:contourClr>
          </a:sp3d>
          <a:extLst/>
        </p:spPr>
      </p:pic>
      <p:sp>
        <p:nvSpPr>
          <p:cNvPr id="14" name="13 CuadroTexto"/>
          <p:cNvSpPr txBox="1"/>
          <p:nvPr/>
        </p:nvSpPr>
        <p:spPr>
          <a:xfrm>
            <a:off x="1918239" y="567720"/>
            <a:ext cx="5616624" cy="707886"/>
          </a:xfrm>
          <a:prstGeom prst="rect">
            <a:avLst/>
          </a:prstGeom>
          <a:noFill/>
        </p:spPr>
        <p:txBody>
          <a:bodyPr wrap="square" rtlCol="0">
            <a:spAutoFit/>
          </a:bodyPr>
          <a:lstStyle>
            <a:defPPr>
              <a:defRPr lang="es-AR"/>
            </a:defPPr>
            <a:lvl1pPr>
              <a:defRPr sz="2000">
                <a:solidFill>
                  <a:schemeClr val="bg1"/>
                </a:solidFill>
              </a:defRPr>
            </a:lvl1pPr>
          </a:lstStyle>
          <a:p>
            <a:r>
              <a:rPr lang="es-AR" dirty="0"/>
              <a:t>Capitales</a:t>
            </a:r>
            <a:r>
              <a:rPr lang="es-AR" dirty="0" smtClean="0"/>
              <a:t>:  </a:t>
            </a:r>
            <a:r>
              <a:rPr lang="es-AR" dirty="0"/>
              <a:t>La Paz - (Poder Ejecutivo </a:t>
            </a:r>
            <a:r>
              <a:rPr lang="es-AR" dirty="0" smtClean="0"/>
              <a:t>y Legislativo</a:t>
            </a:r>
            <a:r>
              <a:rPr lang="es-AR" dirty="0"/>
              <a:t>)</a:t>
            </a:r>
          </a:p>
          <a:p>
            <a:r>
              <a:rPr lang="es-AR" dirty="0"/>
              <a:t>                   </a:t>
            </a:r>
            <a:r>
              <a:rPr lang="es-AR" dirty="0" smtClean="0"/>
              <a:t> Sucre </a:t>
            </a:r>
            <a:r>
              <a:rPr lang="es-AR" dirty="0"/>
              <a:t>-  (Poder Judicial)</a:t>
            </a:r>
          </a:p>
        </p:txBody>
      </p:sp>
      <p:pic>
        <p:nvPicPr>
          <p:cNvPr id="1027" name="Picture 3"/>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21919" y="1275606"/>
            <a:ext cx="2529579" cy="206298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22 CuadroTexto"/>
          <p:cNvSpPr txBox="1"/>
          <p:nvPr/>
        </p:nvSpPr>
        <p:spPr>
          <a:xfrm>
            <a:off x="2630514" y="1120164"/>
            <a:ext cx="4039439" cy="400110"/>
          </a:xfrm>
          <a:prstGeom prst="rect">
            <a:avLst/>
          </a:prstGeom>
          <a:noFill/>
        </p:spPr>
        <p:txBody>
          <a:bodyPr wrap="none" rtlCol="0">
            <a:spAutoFit/>
          </a:bodyPr>
          <a:lstStyle/>
          <a:p>
            <a:r>
              <a:rPr lang="es-AR" sz="2000" dirty="0" smtClean="0">
                <a:solidFill>
                  <a:schemeClr val="bg1"/>
                </a:solidFill>
              </a:rPr>
              <a:t>Idiomas:  Español, Quechua y </a:t>
            </a:r>
            <a:r>
              <a:rPr lang="es-AR" sz="2000" dirty="0" err="1" smtClean="0">
                <a:solidFill>
                  <a:schemeClr val="bg1"/>
                </a:solidFill>
              </a:rPr>
              <a:t>Aimará</a:t>
            </a:r>
            <a:endParaRPr lang="es-AR" sz="2000" dirty="0">
              <a:solidFill>
                <a:schemeClr val="bg1"/>
              </a:solidFill>
            </a:endParaRPr>
          </a:p>
        </p:txBody>
      </p:sp>
      <p:sp>
        <p:nvSpPr>
          <p:cNvPr id="24" name="23 CuadroTexto"/>
          <p:cNvSpPr txBox="1"/>
          <p:nvPr/>
        </p:nvSpPr>
        <p:spPr>
          <a:xfrm>
            <a:off x="2621769" y="1465619"/>
            <a:ext cx="3451329" cy="400110"/>
          </a:xfrm>
          <a:prstGeom prst="rect">
            <a:avLst/>
          </a:prstGeom>
          <a:noFill/>
        </p:spPr>
        <p:txBody>
          <a:bodyPr wrap="none" rtlCol="0">
            <a:spAutoFit/>
          </a:bodyPr>
          <a:lstStyle/>
          <a:p>
            <a:r>
              <a:rPr lang="es-AR" sz="2000" dirty="0" smtClean="0">
                <a:solidFill>
                  <a:schemeClr val="bg1"/>
                </a:solidFill>
              </a:rPr>
              <a:t>Habitantes (2013):  </a:t>
            </a:r>
            <a:r>
              <a:rPr lang="es-AR" sz="2000" dirty="0">
                <a:solidFill>
                  <a:schemeClr val="bg1"/>
                </a:solidFill>
              </a:rPr>
              <a:t> 10.027.254</a:t>
            </a:r>
          </a:p>
        </p:txBody>
      </p:sp>
      <p:sp>
        <p:nvSpPr>
          <p:cNvPr id="12" name="11 CuadroTexto"/>
          <p:cNvSpPr txBox="1"/>
          <p:nvPr/>
        </p:nvSpPr>
        <p:spPr>
          <a:xfrm>
            <a:off x="2637899" y="1809770"/>
            <a:ext cx="2987934" cy="400110"/>
          </a:xfrm>
          <a:prstGeom prst="rect">
            <a:avLst/>
          </a:prstGeom>
          <a:noFill/>
        </p:spPr>
        <p:txBody>
          <a:bodyPr wrap="none" rtlCol="0">
            <a:spAutoFit/>
          </a:bodyPr>
          <a:lstStyle/>
          <a:p>
            <a:r>
              <a:rPr lang="es-AR" sz="2000" dirty="0" smtClean="0">
                <a:solidFill>
                  <a:schemeClr val="bg1"/>
                </a:solidFill>
              </a:rPr>
              <a:t>Extensión:  </a:t>
            </a:r>
            <a:r>
              <a:rPr lang="es-AR" sz="2000" dirty="0">
                <a:solidFill>
                  <a:schemeClr val="bg1"/>
                </a:solidFill>
              </a:rPr>
              <a:t>  </a:t>
            </a:r>
            <a:r>
              <a:rPr lang="es-AR" sz="2000" dirty="0" smtClean="0">
                <a:solidFill>
                  <a:schemeClr val="bg1"/>
                </a:solidFill>
              </a:rPr>
              <a:t>1.098.581 </a:t>
            </a:r>
            <a:r>
              <a:rPr lang="es-AR" sz="2000" dirty="0">
                <a:solidFill>
                  <a:schemeClr val="bg1"/>
                </a:solidFill>
              </a:rPr>
              <a:t>km²</a:t>
            </a:r>
          </a:p>
        </p:txBody>
      </p:sp>
      <p:pic>
        <p:nvPicPr>
          <p:cNvPr id="7171" name="Picture 3"/>
          <p:cNvPicPr>
            <a:picLocks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3380616" y="2221200"/>
            <a:ext cx="1485656" cy="2052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5 CuadroTexto"/>
          <p:cNvSpPr txBox="1"/>
          <p:nvPr/>
        </p:nvSpPr>
        <p:spPr>
          <a:xfrm>
            <a:off x="556324" y="3618413"/>
            <a:ext cx="2113305" cy="400110"/>
          </a:xfrm>
          <a:prstGeom prst="rect">
            <a:avLst/>
          </a:prstGeom>
          <a:solidFill>
            <a:schemeClr val="tx1"/>
          </a:solidFill>
          <a:ln w="66675">
            <a:solidFill>
              <a:schemeClr val="accent3">
                <a:lumMod val="50000"/>
              </a:schemeClr>
            </a:solidFill>
          </a:ln>
          <a:effectLst>
            <a:reflection blurRad="6350" stA="50000" endA="295" endPos="92000" dist="101600" dir="5400000" sy="-100000" algn="bl" rotWithShape="0"/>
          </a:effectLst>
          <a:scene3d>
            <a:camera prst="perspectiveContrastingRightFacing">
              <a:rot lat="720000" lon="19800000" rev="216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rPr>
              <a:t>Escudo Nacional</a:t>
            </a:r>
            <a:endParaRPr lang="es-AR"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endParaRPr>
          </a:p>
        </p:txBody>
      </p:sp>
      <p:sp>
        <p:nvSpPr>
          <p:cNvPr id="17" name="16 CuadroTexto"/>
          <p:cNvSpPr txBox="1"/>
          <p:nvPr/>
        </p:nvSpPr>
        <p:spPr>
          <a:xfrm>
            <a:off x="5930283" y="4275261"/>
            <a:ext cx="2113305"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RightFacing">
              <a:rot lat="780000" lon="1500000" rev="2100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Bandera Nacional</a:t>
            </a:r>
            <a:endParaRPr lang="es-AR" sz="2000" b="1" dirty="0">
              <a:ln w="11430"/>
              <a:solidFill>
                <a:srgbClr val="18BE02"/>
              </a:solidFill>
              <a:effectLst/>
            </a:endParaRPr>
          </a:p>
        </p:txBody>
      </p:sp>
      <p:sp>
        <p:nvSpPr>
          <p:cNvPr id="18" name="17 CuadroTexto"/>
          <p:cNvSpPr txBox="1"/>
          <p:nvPr/>
        </p:nvSpPr>
        <p:spPr>
          <a:xfrm>
            <a:off x="2667600" y="4496400"/>
            <a:ext cx="3066969"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Virgen de la Candelaria</a:t>
            </a:r>
            <a:endParaRPr lang="es-AR" sz="2000" b="1" dirty="0">
              <a:ln w="11430"/>
              <a:solidFill>
                <a:srgbClr val="18BE02"/>
              </a:solidFill>
              <a:effectLst/>
            </a:endParaRPr>
          </a:p>
        </p:txBody>
      </p:sp>
      <p:sp>
        <p:nvSpPr>
          <p:cNvPr id="15" name="14 CuadroTexto"/>
          <p:cNvSpPr txBox="1"/>
          <p:nvPr/>
        </p:nvSpPr>
        <p:spPr>
          <a:xfrm>
            <a:off x="3580806" y="-776441"/>
            <a:ext cx="1920719"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defPPr>
              <a:defRPr lang="es-AR"/>
            </a:defPPr>
            <a:lvl1pPr lvl="0">
              <a:defRPr sz="4000"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defRPr>
            </a:lvl1pPr>
          </a:lstStyle>
          <a:p>
            <a:r>
              <a:rPr lang="es-AR" dirty="0">
                <a:solidFill>
                  <a:schemeClr val="accent6">
                    <a:lumMod val="50000"/>
                  </a:schemeClr>
                </a:solidFill>
              </a:rPr>
              <a:t>BOLIVIA</a:t>
            </a:r>
          </a:p>
        </p:txBody>
      </p:sp>
      <p:sp>
        <p:nvSpPr>
          <p:cNvPr id="19" name="Oval 4"/>
          <p:cNvSpPr/>
          <p:nvPr/>
        </p:nvSpPr>
        <p:spPr>
          <a:xfrm>
            <a:off x="659339" y="-113848"/>
            <a:ext cx="2116282" cy="755939"/>
          </a:xfrm>
          <a:prstGeom prst="ellipse">
            <a:avLst/>
          </a:prstGeom>
          <a:gradFill flip="none" rotWithShape="1">
            <a:gsLst>
              <a:gs pos="0">
                <a:schemeClr val="bg1">
                  <a:alpha val="79000"/>
                </a:schemeClr>
              </a:gs>
              <a:gs pos="50000">
                <a:schemeClr val="bg1">
                  <a:alpha val="59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0" name="19 CuadroTexto"/>
          <p:cNvSpPr txBox="1"/>
          <p:nvPr/>
        </p:nvSpPr>
        <p:spPr>
          <a:xfrm>
            <a:off x="2667600" y="4496400"/>
            <a:ext cx="3066969"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Cristo de la concordia</a:t>
            </a:r>
            <a:endParaRPr lang="es-AR" sz="2000" b="1" dirty="0">
              <a:ln w="11430"/>
              <a:solidFill>
                <a:srgbClr val="18BE02"/>
              </a:solidFill>
              <a:effectLst/>
            </a:endParaRPr>
          </a:p>
        </p:txBody>
      </p:sp>
      <p:pic>
        <p:nvPicPr>
          <p:cNvPr id="21" name="Picture 3"/>
          <p:cNvPicPr>
            <a:picLocks noChangeArrowheads="1"/>
          </p:cNvPicPr>
          <p:nvPr/>
        </p:nvPicPr>
        <p:blipFill>
          <a:blip r:embed="rId10">
            <a:extLst>
              <a:ext uri="{28A0092B-C50C-407E-A947-70E740481C1C}">
                <a14:useLocalDpi xmlns:a14="http://schemas.microsoft.com/office/drawing/2010/main"/>
              </a:ext>
            </a:extLst>
          </a:blip>
          <a:stretch>
            <a:fillRect/>
          </a:stretch>
        </p:blipFill>
        <p:spPr bwMode="auto">
          <a:xfrm>
            <a:off x="3319200" y="2221200"/>
            <a:ext cx="1611901" cy="2052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21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25" name="Picture 3"/>
          <p:cNvPicPr>
            <a:picLocks noChangeArrowheads="1"/>
          </p:cNvPicPr>
          <p:nvPr/>
        </p:nvPicPr>
        <p:blipFill>
          <a:blip r:embed="rId11" cstate="screen">
            <a:extLst>
              <a:ext uri="{28A0092B-C50C-407E-A947-70E740481C1C}">
                <a14:useLocalDpi xmlns:a14="http://schemas.microsoft.com/office/drawing/2010/main"/>
              </a:ext>
            </a:extLst>
          </a:blip>
          <a:stretch>
            <a:fillRect/>
          </a:stretch>
        </p:blipFill>
        <p:spPr bwMode="auto">
          <a:xfrm>
            <a:off x="2612572" y="2209880"/>
            <a:ext cx="3174522" cy="2052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25 CuadroTexto"/>
          <p:cNvSpPr txBox="1"/>
          <p:nvPr/>
        </p:nvSpPr>
        <p:spPr>
          <a:xfrm>
            <a:off x="2667600" y="4496400"/>
            <a:ext cx="3066969"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Sede Presidencial</a:t>
            </a:r>
            <a:endParaRPr lang="es-AR" sz="2000" b="1" dirty="0">
              <a:ln w="11430"/>
              <a:solidFill>
                <a:srgbClr val="18BE02"/>
              </a:solidFill>
              <a:effectLst/>
            </a:endParaRPr>
          </a:p>
        </p:txBody>
      </p:sp>
      <p:pic>
        <p:nvPicPr>
          <p:cNvPr id="3" name="BOLIVIA - MUSICA INSTRUMENTAL (FOLKLORE DE  ESTRENO 2014) - cut mp3.mp3">
            <a:hlinkClick r:id="" action="ppaction://media"/>
          </p:cNvPr>
          <p:cNvPicPr>
            <a:picLocks noChangeAspect="1"/>
          </p:cNvPicPr>
          <p:nvPr>
            <a:audioFile r:link="rId2"/>
            <p:extLst>
              <p:ext uri="{DAA4B4D4-6D71-4841-9C94-3DE7FCFB9230}">
                <p14:media xmlns:p14="http://schemas.microsoft.com/office/powerpoint/2010/main" r:embed="rId1">
                  <p14:fade in="1000"/>
                </p14:media>
              </p:ext>
            </p:extLst>
          </p:nvPr>
        </p:nvPicPr>
        <p:blipFill>
          <a:blip r:embed="rId12"/>
          <a:stretch>
            <a:fillRect/>
          </a:stretch>
        </p:blipFill>
        <p:spPr>
          <a:xfrm>
            <a:off x="1918239" y="-1081241"/>
            <a:ext cx="609600" cy="609600"/>
          </a:xfrm>
          <a:prstGeom prst="rect">
            <a:avLst/>
          </a:prstGeom>
        </p:spPr>
      </p:pic>
      <p:pic>
        <p:nvPicPr>
          <p:cNvPr id="27" name="Picture 3"/>
          <p:cNvPicPr>
            <a:picLocks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3431584" y="2202353"/>
            <a:ext cx="1539000" cy="2052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27 CuadroTexto"/>
          <p:cNvSpPr txBox="1"/>
          <p:nvPr/>
        </p:nvSpPr>
        <p:spPr>
          <a:xfrm>
            <a:off x="2667600" y="4496400"/>
            <a:ext cx="3066969"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Juana Azurduy</a:t>
            </a:r>
            <a:endParaRPr lang="es-AR" sz="2000" b="1" dirty="0">
              <a:ln w="11430"/>
              <a:solidFill>
                <a:srgbClr val="18BE02"/>
              </a:solidFill>
              <a:effectLst/>
            </a:endParaRPr>
          </a:p>
        </p:txBody>
      </p:sp>
      <p:pic>
        <p:nvPicPr>
          <p:cNvPr id="29" name="Picture 3"/>
          <p:cNvPicPr>
            <a:picLocks noChangeArrowheads="1"/>
          </p:cNvPicPr>
          <p:nvPr/>
        </p:nvPicPr>
        <p:blipFill>
          <a:blip r:embed="rId14" cstate="screen">
            <a:extLst>
              <a:ext uri="{28A0092B-C50C-407E-A947-70E740481C1C}">
                <a14:useLocalDpi xmlns:a14="http://schemas.microsoft.com/office/drawing/2010/main"/>
              </a:ext>
            </a:extLst>
          </a:blip>
          <a:stretch>
            <a:fillRect/>
          </a:stretch>
        </p:blipFill>
        <p:spPr bwMode="auto">
          <a:xfrm>
            <a:off x="2847664" y="2214376"/>
            <a:ext cx="2736000" cy="2052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29 CuadroTexto"/>
          <p:cNvSpPr txBox="1"/>
          <p:nvPr/>
        </p:nvSpPr>
        <p:spPr>
          <a:xfrm>
            <a:off x="2651498" y="4506834"/>
            <a:ext cx="3066969"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Catedral</a:t>
            </a:r>
            <a:endParaRPr lang="es-AR" sz="2000" b="1" dirty="0">
              <a:ln w="11430"/>
              <a:solidFill>
                <a:srgbClr val="18BE02"/>
              </a:solidFill>
              <a:effectLst/>
            </a:endParaRPr>
          </a:p>
        </p:txBody>
      </p:sp>
      <p:sp>
        <p:nvSpPr>
          <p:cNvPr id="31" name="30 CuadroTexto"/>
          <p:cNvSpPr txBox="1"/>
          <p:nvPr/>
        </p:nvSpPr>
        <p:spPr>
          <a:xfrm>
            <a:off x="1171188" y="750832"/>
            <a:ext cx="883575"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smtClean="0">
                <a:ln/>
                <a:solidFill>
                  <a:schemeClr val="accent3"/>
                </a:solidFill>
              </a:rPr>
              <a:t>Quinua</a:t>
            </a:r>
            <a:endParaRPr lang="es-AR" b="1" dirty="0">
              <a:ln/>
              <a:solidFill>
                <a:schemeClr val="accent3"/>
              </a:solidFill>
            </a:endParaRPr>
          </a:p>
        </p:txBody>
      </p:sp>
    </p:spTree>
    <p:extLst>
      <p:ext uri="{BB962C8B-B14F-4D97-AF65-F5344CB8AC3E}">
        <p14:creationId xmlns:p14="http://schemas.microsoft.com/office/powerpoint/2010/main" val="11806727"/>
      </p:ext>
    </p:extLst>
  </p:cSld>
  <p:clrMapOvr>
    <a:masterClrMapping/>
  </p:clrMapOvr>
  <mc:AlternateContent xmlns:mc="http://schemas.openxmlformats.org/markup-compatibility/2006" xmlns:p14="http://schemas.microsoft.com/office/powerpoint/2010/main">
    <mc:Choice Requires="p14">
      <p:transition spd="slow" p14:dur="2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par>
                                <p:cTn id="7" presetID="13" presetClass="path" presetSubtype="0" fill="hold" grpId="0" nodeType="withEffect">
                                  <p:stCondLst>
                                    <p:cond delay="0"/>
                                  </p:stCondLst>
                                  <p:iterate type="lt">
                                    <p:tmPct val="10000"/>
                                  </p:iterate>
                                  <p:childTnLst>
                                    <p:animMotion origin="layout" path="M 0.00226 0.1343 L 0.12726 0.35041 L -0.12274 0.35041 L 0.00226 0.1343 Z " pathEditMode="relative" rAng="0" ptsTypes="FFFF">
                                      <p:cBhvr>
                                        <p:cTn id="8" dur="2000" fill="hold"/>
                                        <p:tgtEl>
                                          <p:spTgt spid="15"/>
                                        </p:tgtEl>
                                        <p:attrNameLst>
                                          <p:attrName>ppt_x</p:attrName>
                                          <p:attrName>ppt_y</p:attrName>
                                        </p:attrNameLst>
                                      </p:cBhvr>
                                      <p:rCtr x="0" y="10806"/>
                                    </p:animMotion>
                                  </p:childTnLst>
                                </p:cTn>
                              </p:par>
                            </p:childTnLst>
                          </p:cTn>
                        </p:par>
                        <p:par>
                          <p:cTn id="9" fill="hold">
                            <p:stCondLst>
                              <p:cond delay="320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par>
                          <p:cTn id="13" fill="hold">
                            <p:stCondLst>
                              <p:cond delay="52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1"/>
                                        </p:tgtEl>
                                        <p:attrNameLst>
                                          <p:attrName>ppt_y</p:attrName>
                                        </p:attrNameLst>
                                      </p:cBhvr>
                                      <p:tavLst>
                                        <p:tav tm="0">
                                          <p:val>
                                            <p:strVal val="#ppt_y"/>
                                          </p:val>
                                        </p:tav>
                                        <p:tav tm="100000">
                                          <p:val>
                                            <p:strVal val="#ppt_y"/>
                                          </p:val>
                                        </p:tav>
                                      </p:tavLst>
                                    </p:anim>
                                    <p:anim calcmode="lin" valueType="num">
                                      <p:cBhvr>
                                        <p:cTn id="18"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1"/>
                                        </p:tgtEl>
                                      </p:cBhvr>
                                    </p:animEffect>
                                  </p:childTnLst>
                                </p:cTn>
                              </p:par>
                            </p:childTnLst>
                          </p:cTn>
                        </p:par>
                        <p:par>
                          <p:cTn id="21" fill="hold">
                            <p:stCondLst>
                              <p:cond delay="5950"/>
                            </p:stCondLst>
                            <p:childTnLst>
                              <p:par>
                                <p:cTn id="22" presetID="10"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000"/>
                                        <p:tgtEl>
                                          <p:spTgt spid="19"/>
                                        </p:tgtEl>
                                      </p:cBhvr>
                                    </p:animEffect>
                                  </p:childTnLst>
                                </p:cTn>
                              </p:par>
                              <p:par>
                                <p:cTn id="25" presetID="10" presetClass="exit" presetSubtype="0" fill="hold" grpId="2" nodeType="withEffect">
                                  <p:stCondLst>
                                    <p:cond delay="4000"/>
                                  </p:stCondLst>
                                  <p:childTnLst>
                                    <p:animEffect transition="out" filter="fade">
                                      <p:cBhvr>
                                        <p:cTn id="26" dur="1000"/>
                                        <p:tgtEl>
                                          <p:spTgt spid="19"/>
                                        </p:tgtEl>
                                      </p:cBhvr>
                                    </p:animEffect>
                                    <p:set>
                                      <p:cBhvr>
                                        <p:cTn id="27" dur="1" fill="hold">
                                          <p:stCondLst>
                                            <p:cond delay="999"/>
                                          </p:stCondLst>
                                        </p:cTn>
                                        <p:tgtEl>
                                          <p:spTgt spid="19"/>
                                        </p:tgtEl>
                                        <p:attrNameLst>
                                          <p:attrName>style.visibility</p:attrName>
                                        </p:attrNameLst>
                                      </p:cBhvr>
                                      <p:to>
                                        <p:strVal val="hidden"/>
                                      </p:to>
                                    </p:set>
                                  </p:childTnLst>
                                </p:cTn>
                              </p:par>
                              <p:par>
                                <p:cTn id="28" presetID="10" presetClass="entr" presetSubtype="0" fill="hold" grpId="3" nodeType="withEffect">
                                  <p:stCondLst>
                                    <p:cond delay="500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childTnLst>
                                </p:cTn>
                              </p:par>
                              <p:par>
                                <p:cTn id="31" presetID="10" presetClass="exit" presetSubtype="0" fill="hold" grpId="4" nodeType="withEffect">
                                  <p:stCondLst>
                                    <p:cond delay="7000"/>
                                  </p:stCondLst>
                                  <p:childTnLst>
                                    <p:animEffect transition="out" filter="fade">
                                      <p:cBhvr>
                                        <p:cTn id="32" dur="1000"/>
                                        <p:tgtEl>
                                          <p:spTgt spid="19"/>
                                        </p:tgtEl>
                                      </p:cBhvr>
                                    </p:animEffect>
                                    <p:set>
                                      <p:cBhvr>
                                        <p:cTn id="33" dur="1" fill="hold">
                                          <p:stCondLst>
                                            <p:cond delay="999"/>
                                          </p:stCondLst>
                                        </p:cTn>
                                        <p:tgtEl>
                                          <p:spTgt spid="19"/>
                                        </p:tgtEl>
                                        <p:attrNameLst>
                                          <p:attrName>style.visibility</p:attrName>
                                        </p:attrNameLst>
                                      </p:cBhvr>
                                      <p:to>
                                        <p:strVal val="hidden"/>
                                      </p:to>
                                    </p:set>
                                  </p:childTnLst>
                                </p:cTn>
                              </p:par>
                              <p:par>
                                <p:cTn id="34" presetID="63" presetClass="path" presetSubtype="0" repeatCount="2000" accel="50000" decel="50000" autoRev="1" fill="hold" grpId="1" nodeType="withEffect">
                                  <p:stCondLst>
                                    <p:cond delay="0"/>
                                  </p:stCondLst>
                                  <p:childTnLst>
                                    <p:animMotion origin="layout" path="M 5E-6 1.60962E-6 L 0.62605 1.60962E-6 " pathEditMode="relative" rAng="0" ptsTypes="AA">
                                      <p:cBhvr>
                                        <p:cTn id="35" dur="2000" fill="hold"/>
                                        <p:tgtEl>
                                          <p:spTgt spid="19"/>
                                        </p:tgtEl>
                                        <p:attrNameLst>
                                          <p:attrName>ppt_x</p:attrName>
                                          <p:attrName>ppt_y</p:attrName>
                                        </p:attrNameLst>
                                      </p:cBhvr>
                                      <p:rCtr x="313" y="0"/>
                                    </p:animMotion>
                                  </p:childTnLst>
                                </p:cTn>
                              </p:par>
                            </p:childTnLst>
                          </p:cTn>
                        </p:par>
                        <p:par>
                          <p:cTn id="36" fill="hold">
                            <p:stCondLst>
                              <p:cond delay="13950"/>
                            </p:stCondLst>
                            <p:childTnLst>
                              <p:par>
                                <p:cTn id="37" presetID="42" presetClass="entr" presetSubtype="0" fill="hold" nodeType="afterEffect">
                                  <p:stCondLst>
                                    <p:cond delay="0"/>
                                  </p:stCondLst>
                                  <p:childTnLst>
                                    <p:set>
                                      <p:cBhvr>
                                        <p:cTn id="38" dur="1" fill="hold">
                                          <p:stCondLst>
                                            <p:cond delay="0"/>
                                          </p:stCondLst>
                                        </p:cTn>
                                        <p:tgtEl>
                                          <p:spTgt spid="6146"/>
                                        </p:tgtEl>
                                        <p:attrNameLst>
                                          <p:attrName>style.visibility</p:attrName>
                                        </p:attrNameLst>
                                      </p:cBhvr>
                                      <p:to>
                                        <p:strVal val="visible"/>
                                      </p:to>
                                    </p:set>
                                    <p:animEffect transition="in" filter="fade">
                                      <p:cBhvr>
                                        <p:cTn id="39" dur="1000"/>
                                        <p:tgtEl>
                                          <p:spTgt spid="6146"/>
                                        </p:tgtEl>
                                      </p:cBhvr>
                                    </p:animEffect>
                                    <p:anim calcmode="lin" valueType="num">
                                      <p:cBhvr>
                                        <p:cTn id="40" dur="1000" fill="hold"/>
                                        <p:tgtEl>
                                          <p:spTgt spid="6146"/>
                                        </p:tgtEl>
                                        <p:attrNameLst>
                                          <p:attrName>ppt_x</p:attrName>
                                        </p:attrNameLst>
                                      </p:cBhvr>
                                      <p:tavLst>
                                        <p:tav tm="0">
                                          <p:val>
                                            <p:strVal val="#ppt_x"/>
                                          </p:val>
                                        </p:tav>
                                        <p:tav tm="100000">
                                          <p:val>
                                            <p:strVal val="#ppt_x"/>
                                          </p:val>
                                        </p:tav>
                                      </p:tavLst>
                                    </p:anim>
                                    <p:anim calcmode="lin" valueType="num">
                                      <p:cBhvr>
                                        <p:cTn id="41" dur="1000" fill="hold"/>
                                        <p:tgtEl>
                                          <p:spTgt spid="6146"/>
                                        </p:tgtEl>
                                        <p:attrNameLst>
                                          <p:attrName>ppt_y</p:attrName>
                                        </p:attrNameLst>
                                      </p:cBhvr>
                                      <p:tavLst>
                                        <p:tav tm="0">
                                          <p:val>
                                            <p:strVal val="#ppt_y+.1"/>
                                          </p:val>
                                        </p:tav>
                                        <p:tav tm="100000">
                                          <p:val>
                                            <p:strVal val="#ppt_y"/>
                                          </p:val>
                                        </p:tav>
                                      </p:tavLst>
                                    </p:anim>
                                  </p:childTnLst>
                                </p:cTn>
                              </p:par>
                              <p:par>
                                <p:cTn id="42" presetID="26" presetClass="entr" presetSubtype="0" fill="hold" grpId="0" nodeType="withEffect">
                                  <p:stCondLst>
                                    <p:cond delay="1000"/>
                                  </p:stCondLst>
                                  <p:iterate type="lt">
                                    <p:tmPct val="10000"/>
                                  </p:iterate>
                                  <p:childTnLst>
                                    <p:set>
                                      <p:cBhvr>
                                        <p:cTn id="43" dur="1" fill="hold">
                                          <p:stCondLst>
                                            <p:cond delay="0"/>
                                          </p:stCondLst>
                                        </p:cTn>
                                        <p:tgtEl>
                                          <p:spTgt spid="14"/>
                                        </p:tgtEl>
                                        <p:attrNameLst>
                                          <p:attrName>style.visibility</p:attrName>
                                        </p:attrNameLst>
                                      </p:cBhvr>
                                      <p:to>
                                        <p:strVal val="visible"/>
                                      </p:to>
                                    </p:set>
                                    <p:animEffect transition="in" filter="wipe(down)">
                                      <p:cBhvr>
                                        <p:cTn id="44" dur="290">
                                          <p:stCondLst>
                                            <p:cond delay="0"/>
                                          </p:stCondLst>
                                        </p:cTn>
                                        <p:tgtEl>
                                          <p:spTgt spid="14"/>
                                        </p:tgtEl>
                                      </p:cBhvr>
                                    </p:animEffect>
                                    <p:anim calcmode="lin" valueType="num">
                                      <p:cBhvr>
                                        <p:cTn id="45"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6"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7"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8"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9"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50" dur="13">
                                          <p:stCondLst>
                                            <p:cond delay="325"/>
                                          </p:stCondLst>
                                        </p:cTn>
                                        <p:tgtEl>
                                          <p:spTgt spid="14"/>
                                        </p:tgtEl>
                                      </p:cBhvr>
                                      <p:to x="100000" y="60000"/>
                                    </p:animScale>
                                    <p:animScale>
                                      <p:cBhvr>
                                        <p:cTn id="51" dur="83" decel="50000">
                                          <p:stCondLst>
                                            <p:cond delay="338"/>
                                          </p:stCondLst>
                                        </p:cTn>
                                        <p:tgtEl>
                                          <p:spTgt spid="14"/>
                                        </p:tgtEl>
                                      </p:cBhvr>
                                      <p:to x="100000" y="100000"/>
                                    </p:animScale>
                                    <p:animScale>
                                      <p:cBhvr>
                                        <p:cTn id="52" dur="13">
                                          <p:stCondLst>
                                            <p:cond delay="656"/>
                                          </p:stCondLst>
                                        </p:cTn>
                                        <p:tgtEl>
                                          <p:spTgt spid="14"/>
                                        </p:tgtEl>
                                      </p:cBhvr>
                                      <p:to x="100000" y="80000"/>
                                    </p:animScale>
                                    <p:animScale>
                                      <p:cBhvr>
                                        <p:cTn id="53" dur="83" decel="50000">
                                          <p:stCondLst>
                                            <p:cond delay="669"/>
                                          </p:stCondLst>
                                        </p:cTn>
                                        <p:tgtEl>
                                          <p:spTgt spid="14"/>
                                        </p:tgtEl>
                                      </p:cBhvr>
                                      <p:to x="100000" y="100000"/>
                                    </p:animScale>
                                    <p:animScale>
                                      <p:cBhvr>
                                        <p:cTn id="54" dur="13">
                                          <p:stCondLst>
                                            <p:cond delay="821"/>
                                          </p:stCondLst>
                                        </p:cTn>
                                        <p:tgtEl>
                                          <p:spTgt spid="14"/>
                                        </p:tgtEl>
                                      </p:cBhvr>
                                      <p:to x="100000" y="90000"/>
                                    </p:animScale>
                                    <p:animScale>
                                      <p:cBhvr>
                                        <p:cTn id="55" dur="83" decel="50000">
                                          <p:stCondLst>
                                            <p:cond delay="834"/>
                                          </p:stCondLst>
                                        </p:cTn>
                                        <p:tgtEl>
                                          <p:spTgt spid="14"/>
                                        </p:tgtEl>
                                      </p:cBhvr>
                                      <p:to x="100000" y="100000"/>
                                    </p:animScale>
                                    <p:animScale>
                                      <p:cBhvr>
                                        <p:cTn id="56" dur="13">
                                          <p:stCondLst>
                                            <p:cond delay="904"/>
                                          </p:stCondLst>
                                        </p:cTn>
                                        <p:tgtEl>
                                          <p:spTgt spid="14"/>
                                        </p:tgtEl>
                                      </p:cBhvr>
                                      <p:to x="100000" y="95000"/>
                                    </p:animScale>
                                    <p:animScale>
                                      <p:cBhvr>
                                        <p:cTn id="57" dur="83" decel="50000">
                                          <p:stCondLst>
                                            <p:cond delay="917"/>
                                          </p:stCondLst>
                                        </p:cTn>
                                        <p:tgtEl>
                                          <p:spTgt spid="14"/>
                                        </p:tgtEl>
                                      </p:cBhvr>
                                      <p:to x="100000" y="100000"/>
                                    </p:animScale>
                                  </p:childTnLst>
                                </p:cTn>
                              </p:par>
                            </p:childTnLst>
                          </p:cTn>
                        </p:par>
                        <p:par>
                          <p:cTn id="58" fill="hold">
                            <p:stCondLst>
                              <p:cond delay="22350"/>
                            </p:stCondLst>
                            <p:childTnLst>
                              <p:par>
                                <p:cTn id="59" presetID="26" presetClass="entr" presetSubtype="0" fill="hold" grpId="0" nodeType="afterEffect">
                                  <p:stCondLst>
                                    <p:cond delay="0"/>
                                  </p:stCondLst>
                                  <p:iterate type="lt">
                                    <p:tmPct val="10000"/>
                                  </p:iterate>
                                  <p:childTnLst>
                                    <p:set>
                                      <p:cBhvr>
                                        <p:cTn id="60" dur="1" fill="hold">
                                          <p:stCondLst>
                                            <p:cond delay="0"/>
                                          </p:stCondLst>
                                        </p:cTn>
                                        <p:tgtEl>
                                          <p:spTgt spid="23"/>
                                        </p:tgtEl>
                                        <p:attrNameLst>
                                          <p:attrName>style.visibility</p:attrName>
                                        </p:attrNameLst>
                                      </p:cBhvr>
                                      <p:to>
                                        <p:strVal val="visible"/>
                                      </p:to>
                                    </p:set>
                                    <p:animEffect transition="in" filter="wipe(down)">
                                      <p:cBhvr>
                                        <p:cTn id="61" dur="290">
                                          <p:stCondLst>
                                            <p:cond delay="0"/>
                                          </p:stCondLst>
                                        </p:cTn>
                                        <p:tgtEl>
                                          <p:spTgt spid="23"/>
                                        </p:tgtEl>
                                      </p:cBhvr>
                                    </p:animEffect>
                                    <p:anim calcmode="lin" valueType="num">
                                      <p:cBhvr>
                                        <p:cTn id="62" dur="911"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63" dur="332"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64" dur="332" tmFilter="0, 0; 0.125,0.2665; 0.25,0.4; 0.375,0.465; 0.5,0.5;  0.625,0.535; 0.75,0.6; 0.875,0.7335; 1,1">
                                          <p:stCondLst>
                                            <p:cond delay="332"/>
                                          </p:stCondLst>
                                        </p:cTn>
                                        <p:tgtEl>
                                          <p:spTgt spid="23"/>
                                        </p:tgtEl>
                                        <p:attrNameLst>
                                          <p:attrName>ppt_y</p:attrName>
                                        </p:attrNameLst>
                                      </p:cBhvr>
                                      <p:tavLst>
                                        <p:tav tm="0" fmla="#ppt_y-sin(pi*$)/9">
                                          <p:val>
                                            <p:fltVal val="0"/>
                                          </p:val>
                                        </p:tav>
                                        <p:tav tm="100000">
                                          <p:val>
                                            <p:fltVal val="1"/>
                                          </p:val>
                                        </p:tav>
                                      </p:tavLst>
                                    </p:anim>
                                    <p:anim calcmode="lin" valueType="num">
                                      <p:cBhvr>
                                        <p:cTn id="65" dur="166" tmFilter="0, 0; 0.125,0.2665; 0.25,0.4; 0.375,0.465; 0.5,0.5;  0.625,0.535; 0.75,0.6; 0.875,0.7335; 1,1">
                                          <p:stCondLst>
                                            <p:cond delay="662"/>
                                          </p:stCondLst>
                                        </p:cTn>
                                        <p:tgtEl>
                                          <p:spTgt spid="23"/>
                                        </p:tgtEl>
                                        <p:attrNameLst>
                                          <p:attrName>ppt_y</p:attrName>
                                        </p:attrNameLst>
                                      </p:cBhvr>
                                      <p:tavLst>
                                        <p:tav tm="0" fmla="#ppt_y-sin(pi*$)/27">
                                          <p:val>
                                            <p:fltVal val="0"/>
                                          </p:val>
                                        </p:tav>
                                        <p:tav tm="100000">
                                          <p:val>
                                            <p:fltVal val="1"/>
                                          </p:val>
                                        </p:tav>
                                      </p:tavLst>
                                    </p:anim>
                                    <p:anim calcmode="lin" valueType="num">
                                      <p:cBhvr>
                                        <p:cTn id="66" dur="82" tmFilter="0, 0; 0.125,0.2665; 0.25,0.4; 0.375,0.465; 0.5,0.5;  0.625,0.535; 0.75,0.6; 0.875,0.7335; 1,1">
                                          <p:stCondLst>
                                            <p:cond delay="828"/>
                                          </p:stCondLst>
                                        </p:cTn>
                                        <p:tgtEl>
                                          <p:spTgt spid="23"/>
                                        </p:tgtEl>
                                        <p:attrNameLst>
                                          <p:attrName>ppt_y</p:attrName>
                                        </p:attrNameLst>
                                      </p:cBhvr>
                                      <p:tavLst>
                                        <p:tav tm="0" fmla="#ppt_y-sin(pi*$)/81">
                                          <p:val>
                                            <p:fltVal val="0"/>
                                          </p:val>
                                        </p:tav>
                                        <p:tav tm="100000">
                                          <p:val>
                                            <p:fltVal val="1"/>
                                          </p:val>
                                        </p:tav>
                                      </p:tavLst>
                                    </p:anim>
                                    <p:animScale>
                                      <p:cBhvr>
                                        <p:cTn id="67" dur="13">
                                          <p:stCondLst>
                                            <p:cond delay="325"/>
                                          </p:stCondLst>
                                        </p:cTn>
                                        <p:tgtEl>
                                          <p:spTgt spid="23"/>
                                        </p:tgtEl>
                                      </p:cBhvr>
                                      <p:to x="100000" y="60000"/>
                                    </p:animScale>
                                    <p:animScale>
                                      <p:cBhvr>
                                        <p:cTn id="68" dur="83" decel="50000">
                                          <p:stCondLst>
                                            <p:cond delay="338"/>
                                          </p:stCondLst>
                                        </p:cTn>
                                        <p:tgtEl>
                                          <p:spTgt spid="23"/>
                                        </p:tgtEl>
                                      </p:cBhvr>
                                      <p:to x="100000" y="100000"/>
                                    </p:animScale>
                                    <p:animScale>
                                      <p:cBhvr>
                                        <p:cTn id="69" dur="13">
                                          <p:stCondLst>
                                            <p:cond delay="656"/>
                                          </p:stCondLst>
                                        </p:cTn>
                                        <p:tgtEl>
                                          <p:spTgt spid="23"/>
                                        </p:tgtEl>
                                      </p:cBhvr>
                                      <p:to x="100000" y="80000"/>
                                    </p:animScale>
                                    <p:animScale>
                                      <p:cBhvr>
                                        <p:cTn id="70" dur="83" decel="50000">
                                          <p:stCondLst>
                                            <p:cond delay="669"/>
                                          </p:stCondLst>
                                        </p:cTn>
                                        <p:tgtEl>
                                          <p:spTgt spid="23"/>
                                        </p:tgtEl>
                                      </p:cBhvr>
                                      <p:to x="100000" y="100000"/>
                                    </p:animScale>
                                    <p:animScale>
                                      <p:cBhvr>
                                        <p:cTn id="71" dur="13">
                                          <p:stCondLst>
                                            <p:cond delay="821"/>
                                          </p:stCondLst>
                                        </p:cTn>
                                        <p:tgtEl>
                                          <p:spTgt spid="23"/>
                                        </p:tgtEl>
                                      </p:cBhvr>
                                      <p:to x="100000" y="90000"/>
                                    </p:animScale>
                                    <p:animScale>
                                      <p:cBhvr>
                                        <p:cTn id="72" dur="83" decel="50000">
                                          <p:stCondLst>
                                            <p:cond delay="834"/>
                                          </p:stCondLst>
                                        </p:cTn>
                                        <p:tgtEl>
                                          <p:spTgt spid="23"/>
                                        </p:tgtEl>
                                      </p:cBhvr>
                                      <p:to x="100000" y="100000"/>
                                    </p:animScale>
                                    <p:animScale>
                                      <p:cBhvr>
                                        <p:cTn id="73" dur="13">
                                          <p:stCondLst>
                                            <p:cond delay="904"/>
                                          </p:stCondLst>
                                        </p:cTn>
                                        <p:tgtEl>
                                          <p:spTgt spid="23"/>
                                        </p:tgtEl>
                                      </p:cBhvr>
                                      <p:to x="100000" y="95000"/>
                                    </p:animScale>
                                    <p:animScale>
                                      <p:cBhvr>
                                        <p:cTn id="74" dur="83" decel="50000">
                                          <p:stCondLst>
                                            <p:cond delay="917"/>
                                          </p:stCondLst>
                                        </p:cTn>
                                        <p:tgtEl>
                                          <p:spTgt spid="23"/>
                                        </p:tgtEl>
                                      </p:cBhvr>
                                      <p:to x="100000" y="100000"/>
                                    </p:animScale>
                                  </p:childTnLst>
                                </p:cTn>
                              </p:par>
                            </p:childTnLst>
                          </p:cTn>
                        </p:par>
                        <p:par>
                          <p:cTn id="75" fill="hold">
                            <p:stCondLst>
                              <p:cond delay="26250"/>
                            </p:stCondLst>
                            <p:childTnLst>
                              <p:par>
                                <p:cTn id="76" presetID="26" presetClass="entr" presetSubtype="0" fill="hold" grpId="0" nodeType="afterEffect">
                                  <p:stCondLst>
                                    <p:cond delay="0"/>
                                  </p:stCondLst>
                                  <p:iterate type="lt">
                                    <p:tmPct val="10000"/>
                                  </p:iterate>
                                  <p:childTnLst>
                                    <p:set>
                                      <p:cBhvr>
                                        <p:cTn id="77" dur="1" fill="hold">
                                          <p:stCondLst>
                                            <p:cond delay="0"/>
                                          </p:stCondLst>
                                        </p:cTn>
                                        <p:tgtEl>
                                          <p:spTgt spid="24"/>
                                        </p:tgtEl>
                                        <p:attrNameLst>
                                          <p:attrName>style.visibility</p:attrName>
                                        </p:attrNameLst>
                                      </p:cBhvr>
                                      <p:to>
                                        <p:strVal val="visible"/>
                                      </p:to>
                                    </p:set>
                                    <p:animEffect transition="in" filter="wipe(down)">
                                      <p:cBhvr>
                                        <p:cTn id="78" dur="290">
                                          <p:stCondLst>
                                            <p:cond delay="0"/>
                                          </p:stCondLst>
                                        </p:cTn>
                                        <p:tgtEl>
                                          <p:spTgt spid="24"/>
                                        </p:tgtEl>
                                      </p:cBhvr>
                                    </p:animEffect>
                                    <p:anim calcmode="lin" valueType="num">
                                      <p:cBhvr>
                                        <p:cTn id="79" dur="911"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80" dur="332"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81" dur="332" tmFilter="0, 0; 0.125,0.2665; 0.25,0.4; 0.375,0.465; 0.5,0.5;  0.625,0.535; 0.75,0.6; 0.875,0.7335; 1,1">
                                          <p:stCondLst>
                                            <p:cond delay="332"/>
                                          </p:stCondLst>
                                        </p:cTn>
                                        <p:tgtEl>
                                          <p:spTgt spid="24"/>
                                        </p:tgtEl>
                                        <p:attrNameLst>
                                          <p:attrName>ppt_y</p:attrName>
                                        </p:attrNameLst>
                                      </p:cBhvr>
                                      <p:tavLst>
                                        <p:tav tm="0" fmla="#ppt_y-sin(pi*$)/9">
                                          <p:val>
                                            <p:fltVal val="0"/>
                                          </p:val>
                                        </p:tav>
                                        <p:tav tm="100000">
                                          <p:val>
                                            <p:fltVal val="1"/>
                                          </p:val>
                                        </p:tav>
                                      </p:tavLst>
                                    </p:anim>
                                    <p:anim calcmode="lin" valueType="num">
                                      <p:cBhvr>
                                        <p:cTn id="82" dur="166" tmFilter="0, 0; 0.125,0.2665; 0.25,0.4; 0.375,0.465; 0.5,0.5;  0.625,0.535; 0.75,0.6; 0.875,0.7335; 1,1">
                                          <p:stCondLst>
                                            <p:cond delay="662"/>
                                          </p:stCondLst>
                                        </p:cTn>
                                        <p:tgtEl>
                                          <p:spTgt spid="24"/>
                                        </p:tgtEl>
                                        <p:attrNameLst>
                                          <p:attrName>ppt_y</p:attrName>
                                        </p:attrNameLst>
                                      </p:cBhvr>
                                      <p:tavLst>
                                        <p:tav tm="0" fmla="#ppt_y-sin(pi*$)/27">
                                          <p:val>
                                            <p:fltVal val="0"/>
                                          </p:val>
                                        </p:tav>
                                        <p:tav tm="100000">
                                          <p:val>
                                            <p:fltVal val="1"/>
                                          </p:val>
                                        </p:tav>
                                      </p:tavLst>
                                    </p:anim>
                                    <p:anim calcmode="lin" valueType="num">
                                      <p:cBhvr>
                                        <p:cTn id="83" dur="82" tmFilter="0, 0; 0.125,0.2665; 0.25,0.4; 0.375,0.465; 0.5,0.5;  0.625,0.535; 0.75,0.6; 0.875,0.7335; 1,1">
                                          <p:stCondLst>
                                            <p:cond delay="828"/>
                                          </p:stCondLst>
                                        </p:cTn>
                                        <p:tgtEl>
                                          <p:spTgt spid="24"/>
                                        </p:tgtEl>
                                        <p:attrNameLst>
                                          <p:attrName>ppt_y</p:attrName>
                                        </p:attrNameLst>
                                      </p:cBhvr>
                                      <p:tavLst>
                                        <p:tav tm="0" fmla="#ppt_y-sin(pi*$)/81">
                                          <p:val>
                                            <p:fltVal val="0"/>
                                          </p:val>
                                        </p:tav>
                                        <p:tav tm="100000">
                                          <p:val>
                                            <p:fltVal val="1"/>
                                          </p:val>
                                        </p:tav>
                                      </p:tavLst>
                                    </p:anim>
                                    <p:animScale>
                                      <p:cBhvr>
                                        <p:cTn id="84" dur="13">
                                          <p:stCondLst>
                                            <p:cond delay="325"/>
                                          </p:stCondLst>
                                        </p:cTn>
                                        <p:tgtEl>
                                          <p:spTgt spid="24"/>
                                        </p:tgtEl>
                                      </p:cBhvr>
                                      <p:to x="100000" y="60000"/>
                                    </p:animScale>
                                    <p:animScale>
                                      <p:cBhvr>
                                        <p:cTn id="85" dur="83" decel="50000">
                                          <p:stCondLst>
                                            <p:cond delay="338"/>
                                          </p:stCondLst>
                                        </p:cTn>
                                        <p:tgtEl>
                                          <p:spTgt spid="24"/>
                                        </p:tgtEl>
                                      </p:cBhvr>
                                      <p:to x="100000" y="100000"/>
                                    </p:animScale>
                                    <p:animScale>
                                      <p:cBhvr>
                                        <p:cTn id="86" dur="13">
                                          <p:stCondLst>
                                            <p:cond delay="656"/>
                                          </p:stCondLst>
                                        </p:cTn>
                                        <p:tgtEl>
                                          <p:spTgt spid="24"/>
                                        </p:tgtEl>
                                      </p:cBhvr>
                                      <p:to x="100000" y="80000"/>
                                    </p:animScale>
                                    <p:animScale>
                                      <p:cBhvr>
                                        <p:cTn id="87" dur="83" decel="50000">
                                          <p:stCondLst>
                                            <p:cond delay="669"/>
                                          </p:stCondLst>
                                        </p:cTn>
                                        <p:tgtEl>
                                          <p:spTgt spid="24"/>
                                        </p:tgtEl>
                                      </p:cBhvr>
                                      <p:to x="100000" y="100000"/>
                                    </p:animScale>
                                    <p:animScale>
                                      <p:cBhvr>
                                        <p:cTn id="88" dur="13">
                                          <p:stCondLst>
                                            <p:cond delay="821"/>
                                          </p:stCondLst>
                                        </p:cTn>
                                        <p:tgtEl>
                                          <p:spTgt spid="24"/>
                                        </p:tgtEl>
                                      </p:cBhvr>
                                      <p:to x="100000" y="90000"/>
                                    </p:animScale>
                                    <p:animScale>
                                      <p:cBhvr>
                                        <p:cTn id="89" dur="83" decel="50000">
                                          <p:stCondLst>
                                            <p:cond delay="834"/>
                                          </p:stCondLst>
                                        </p:cTn>
                                        <p:tgtEl>
                                          <p:spTgt spid="24"/>
                                        </p:tgtEl>
                                      </p:cBhvr>
                                      <p:to x="100000" y="100000"/>
                                    </p:animScale>
                                    <p:animScale>
                                      <p:cBhvr>
                                        <p:cTn id="90" dur="13">
                                          <p:stCondLst>
                                            <p:cond delay="904"/>
                                          </p:stCondLst>
                                        </p:cTn>
                                        <p:tgtEl>
                                          <p:spTgt spid="24"/>
                                        </p:tgtEl>
                                      </p:cBhvr>
                                      <p:to x="100000" y="95000"/>
                                    </p:animScale>
                                    <p:animScale>
                                      <p:cBhvr>
                                        <p:cTn id="91" dur="83" decel="50000">
                                          <p:stCondLst>
                                            <p:cond delay="917"/>
                                          </p:stCondLst>
                                        </p:cTn>
                                        <p:tgtEl>
                                          <p:spTgt spid="24"/>
                                        </p:tgtEl>
                                      </p:cBhvr>
                                      <p:to x="100000" y="100000"/>
                                    </p:animScale>
                                  </p:childTnLst>
                                </p:cTn>
                              </p:par>
                            </p:childTnLst>
                          </p:cTn>
                        </p:par>
                        <p:par>
                          <p:cTn id="92" fill="hold">
                            <p:stCondLst>
                              <p:cond delay="29850"/>
                            </p:stCondLst>
                            <p:childTnLst>
                              <p:par>
                                <p:cTn id="93" presetID="26" presetClass="entr" presetSubtype="0" fill="hold" grpId="0" nodeType="afterEffect">
                                  <p:stCondLst>
                                    <p:cond delay="0"/>
                                  </p:stCondLst>
                                  <p:iterate type="lt">
                                    <p:tmPct val="10000"/>
                                  </p:iterate>
                                  <p:childTnLst>
                                    <p:set>
                                      <p:cBhvr>
                                        <p:cTn id="94" dur="1" fill="hold">
                                          <p:stCondLst>
                                            <p:cond delay="0"/>
                                          </p:stCondLst>
                                        </p:cTn>
                                        <p:tgtEl>
                                          <p:spTgt spid="12"/>
                                        </p:tgtEl>
                                        <p:attrNameLst>
                                          <p:attrName>style.visibility</p:attrName>
                                        </p:attrNameLst>
                                      </p:cBhvr>
                                      <p:to>
                                        <p:strVal val="visible"/>
                                      </p:to>
                                    </p:set>
                                    <p:animEffect transition="in" filter="wipe(down)">
                                      <p:cBhvr>
                                        <p:cTn id="95" dur="290">
                                          <p:stCondLst>
                                            <p:cond delay="0"/>
                                          </p:stCondLst>
                                        </p:cTn>
                                        <p:tgtEl>
                                          <p:spTgt spid="12"/>
                                        </p:tgtEl>
                                      </p:cBhvr>
                                    </p:animEffect>
                                    <p:anim calcmode="lin" valueType="num">
                                      <p:cBhvr>
                                        <p:cTn id="96"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7"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98"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99"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00"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01" dur="13">
                                          <p:stCondLst>
                                            <p:cond delay="325"/>
                                          </p:stCondLst>
                                        </p:cTn>
                                        <p:tgtEl>
                                          <p:spTgt spid="12"/>
                                        </p:tgtEl>
                                      </p:cBhvr>
                                      <p:to x="100000" y="60000"/>
                                    </p:animScale>
                                    <p:animScale>
                                      <p:cBhvr>
                                        <p:cTn id="102" dur="83" decel="50000">
                                          <p:stCondLst>
                                            <p:cond delay="338"/>
                                          </p:stCondLst>
                                        </p:cTn>
                                        <p:tgtEl>
                                          <p:spTgt spid="12"/>
                                        </p:tgtEl>
                                      </p:cBhvr>
                                      <p:to x="100000" y="100000"/>
                                    </p:animScale>
                                    <p:animScale>
                                      <p:cBhvr>
                                        <p:cTn id="103" dur="13">
                                          <p:stCondLst>
                                            <p:cond delay="656"/>
                                          </p:stCondLst>
                                        </p:cTn>
                                        <p:tgtEl>
                                          <p:spTgt spid="12"/>
                                        </p:tgtEl>
                                      </p:cBhvr>
                                      <p:to x="100000" y="80000"/>
                                    </p:animScale>
                                    <p:animScale>
                                      <p:cBhvr>
                                        <p:cTn id="104" dur="83" decel="50000">
                                          <p:stCondLst>
                                            <p:cond delay="669"/>
                                          </p:stCondLst>
                                        </p:cTn>
                                        <p:tgtEl>
                                          <p:spTgt spid="12"/>
                                        </p:tgtEl>
                                      </p:cBhvr>
                                      <p:to x="100000" y="100000"/>
                                    </p:animScale>
                                    <p:animScale>
                                      <p:cBhvr>
                                        <p:cTn id="105" dur="13">
                                          <p:stCondLst>
                                            <p:cond delay="821"/>
                                          </p:stCondLst>
                                        </p:cTn>
                                        <p:tgtEl>
                                          <p:spTgt spid="12"/>
                                        </p:tgtEl>
                                      </p:cBhvr>
                                      <p:to x="100000" y="90000"/>
                                    </p:animScale>
                                    <p:animScale>
                                      <p:cBhvr>
                                        <p:cTn id="106" dur="83" decel="50000">
                                          <p:stCondLst>
                                            <p:cond delay="834"/>
                                          </p:stCondLst>
                                        </p:cTn>
                                        <p:tgtEl>
                                          <p:spTgt spid="12"/>
                                        </p:tgtEl>
                                      </p:cBhvr>
                                      <p:to x="100000" y="100000"/>
                                    </p:animScale>
                                    <p:animScale>
                                      <p:cBhvr>
                                        <p:cTn id="107" dur="13">
                                          <p:stCondLst>
                                            <p:cond delay="904"/>
                                          </p:stCondLst>
                                        </p:cTn>
                                        <p:tgtEl>
                                          <p:spTgt spid="12"/>
                                        </p:tgtEl>
                                      </p:cBhvr>
                                      <p:to x="100000" y="95000"/>
                                    </p:animScale>
                                    <p:animScale>
                                      <p:cBhvr>
                                        <p:cTn id="108" dur="83" decel="50000">
                                          <p:stCondLst>
                                            <p:cond delay="917"/>
                                          </p:stCondLst>
                                        </p:cTn>
                                        <p:tgtEl>
                                          <p:spTgt spid="12"/>
                                        </p:tgtEl>
                                      </p:cBhvr>
                                      <p:to x="100000" y="100000"/>
                                    </p:animScale>
                                  </p:childTnLst>
                                </p:cTn>
                              </p:par>
                            </p:childTnLst>
                          </p:cTn>
                        </p:par>
                        <p:par>
                          <p:cTn id="109" fill="hold">
                            <p:stCondLst>
                              <p:cond delay="32950"/>
                            </p:stCondLst>
                            <p:childTnLst>
                              <p:par>
                                <p:cTn id="110" presetID="42" presetClass="entr" presetSubtype="0" fill="hold" nodeType="afterEffect">
                                  <p:stCondLst>
                                    <p:cond delay="0"/>
                                  </p:stCondLst>
                                  <p:childTnLst>
                                    <p:set>
                                      <p:cBhvr>
                                        <p:cTn id="111" dur="1" fill="hold">
                                          <p:stCondLst>
                                            <p:cond delay="0"/>
                                          </p:stCondLst>
                                        </p:cTn>
                                        <p:tgtEl>
                                          <p:spTgt spid="1027"/>
                                        </p:tgtEl>
                                        <p:attrNameLst>
                                          <p:attrName>style.visibility</p:attrName>
                                        </p:attrNameLst>
                                      </p:cBhvr>
                                      <p:to>
                                        <p:strVal val="visible"/>
                                      </p:to>
                                    </p:set>
                                    <p:animEffect transition="in" filter="fade">
                                      <p:cBhvr>
                                        <p:cTn id="112" dur="1000"/>
                                        <p:tgtEl>
                                          <p:spTgt spid="1027"/>
                                        </p:tgtEl>
                                      </p:cBhvr>
                                    </p:animEffect>
                                    <p:anim calcmode="lin" valueType="num">
                                      <p:cBhvr>
                                        <p:cTn id="113" dur="1000" fill="hold"/>
                                        <p:tgtEl>
                                          <p:spTgt spid="1027"/>
                                        </p:tgtEl>
                                        <p:attrNameLst>
                                          <p:attrName>ppt_x</p:attrName>
                                        </p:attrNameLst>
                                      </p:cBhvr>
                                      <p:tavLst>
                                        <p:tav tm="0">
                                          <p:val>
                                            <p:strVal val="#ppt_x"/>
                                          </p:val>
                                        </p:tav>
                                        <p:tav tm="100000">
                                          <p:val>
                                            <p:strVal val="#ppt_x"/>
                                          </p:val>
                                        </p:tav>
                                      </p:tavLst>
                                    </p:anim>
                                    <p:anim calcmode="lin" valueType="num">
                                      <p:cBhvr>
                                        <p:cTn id="114" dur="1000" fill="hold"/>
                                        <p:tgtEl>
                                          <p:spTgt spid="1027"/>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1000"/>
                                  </p:stCondLst>
                                  <p:childTnLst>
                                    <p:set>
                                      <p:cBhvr>
                                        <p:cTn id="116" dur="1" fill="hold">
                                          <p:stCondLst>
                                            <p:cond delay="0"/>
                                          </p:stCondLst>
                                        </p:cTn>
                                        <p:tgtEl>
                                          <p:spTgt spid="16"/>
                                        </p:tgtEl>
                                        <p:attrNameLst>
                                          <p:attrName>style.visibility</p:attrName>
                                        </p:attrNameLst>
                                      </p:cBhvr>
                                      <p:to>
                                        <p:strVal val="visible"/>
                                      </p:to>
                                    </p:set>
                                    <p:animEffect transition="in" filter="fade">
                                      <p:cBhvr>
                                        <p:cTn id="117" dur="1000"/>
                                        <p:tgtEl>
                                          <p:spTgt spid="16"/>
                                        </p:tgtEl>
                                      </p:cBhvr>
                                    </p:animEffect>
                                    <p:anim calcmode="lin" valueType="num">
                                      <p:cBhvr>
                                        <p:cTn id="118" dur="1000" fill="hold"/>
                                        <p:tgtEl>
                                          <p:spTgt spid="16"/>
                                        </p:tgtEl>
                                        <p:attrNameLst>
                                          <p:attrName>ppt_x</p:attrName>
                                        </p:attrNameLst>
                                      </p:cBhvr>
                                      <p:tavLst>
                                        <p:tav tm="0">
                                          <p:val>
                                            <p:strVal val="#ppt_x"/>
                                          </p:val>
                                        </p:tav>
                                        <p:tav tm="100000">
                                          <p:val>
                                            <p:strVal val="#ppt_x"/>
                                          </p:val>
                                        </p:tav>
                                      </p:tavLst>
                                    </p:anim>
                                    <p:anim calcmode="lin" valueType="num">
                                      <p:cBhvr>
                                        <p:cTn id="119" dur="1000" fill="hold"/>
                                        <p:tgtEl>
                                          <p:spTgt spid="16"/>
                                        </p:tgtEl>
                                        <p:attrNameLst>
                                          <p:attrName>ppt_y</p:attrName>
                                        </p:attrNameLst>
                                      </p:cBhvr>
                                      <p:tavLst>
                                        <p:tav tm="0">
                                          <p:val>
                                            <p:strVal val="#ppt_y+.1"/>
                                          </p:val>
                                        </p:tav>
                                        <p:tav tm="100000">
                                          <p:val>
                                            <p:strVal val="#ppt_y"/>
                                          </p:val>
                                        </p:tav>
                                      </p:tavLst>
                                    </p:anim>
                                  </p:childTnLst>
                                </p:cTn>
                              </p:par>
                            </p:childTnLst>
                          </p:cTn>
                        </p:par>
                        <p:par>
                          <p:cTn id="120" fill="hold">
                            <p:stCondLst>
                              <p:cond delay="34950"/>
                            </p:stCondLst>
                            <p:childTnLst>
                              <p:par>
                                <p:cTn id="121" presetID="42" presetClass="entr" presetSubtype="0" fill="hold" nodeType="afterEffect">
                                  <p:stCondLst>
                                    <p:cond delay="0"/>
                                  </p:stCondLst>
                                  <p:childTnLst>
                                    <p:set>
                                      <p:cBhvr>
                                        <p:cTn id="122" dur="1" fill="hold">
                                          <p:stCondLst>
                                            <p:cond delay="0"/>
                                          </p:stCondLst>
                                        </p:cTn>
                                        <p:tgtEl>
                                          <p:spTgt spid="10244"/>
                                        </p:tgtEl>
                                        <p:attrNameLst>
                                          <p:attrName>style.visibility</p:attrName>
                                        </p:attrNameLst>
                                      </p:cBhvr>
                                      <p:to>
                                        <p:strVal val="visible"/>
                                      </p:to>
                                    </p:set>
                                    <p:animEffect transition="in" filter="fade">
                                      <p:cBhvr>
                                        <p:cTn id="123" dur="1000"/>
                                        <p:tgtEl>
                                          <p:spTgt spid="10244"/>
                                        </p:tgtEl>
                                      </p:cBhvr>
                                    </p:animEffect>
                                    <p:anim calcmode="lin" valueType="num">
                                      <p:cBhvr>
                                        <p:cTn id="124" dur="1000" fill="hold"/>
                                        <p:tgtEl>
                                          <p:spTgt spid="10244"/>
                                        </p:tgtEl>
                                        <p:attrNameLst>
                                          <p:attrName>ppt_x</p:attrName>
                                        </p:attrNameLst>
                                      </p:cBhvr>
                                      <p:tavLst>
                                        <p:tav tm="0">
                                          <p:val>
                                            <p:strVal val="#ppt_x"/>
                                          </p:val>
                                        </p:tav>
                                        <p:tav tm="100000">
                                          <p:val>
                                            <p:strVal val="#ppt_x"/>
                                          </p:val>
                                        </p:tav>
                                      </p:tavLst>
                                    </p:anim>
                                    <p:anim calcmode="lin" valueType="num">
                                      <p:cBhvr>
                                        <p:cTn id="125" dur="1000" fill="hold"/>
                                        <p:tgtEl>
                                          <p:spTgt spid="10244"/>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1000"/>
                                  </p:stCondLst>
                                  <p:childTnLst>
                                    <p:set>
                                      <p:cBhvr>
                                        <p:cTn id="127" dur="1" fill="hold">
                                          <p:stCondLst>
                                            <p:cond delay="0"/>
                                          </p:stCondLst>
                                        </p:cTn>
                                        <p:tgtEl>
                                          <p:spTgt spid="17"/>
                                        </p:tgtEl>
                                        <p:attrNameLst>
                                          <p:attrName>style.visibility</p:attrName>
                                        </p:attrNameLst>
                                      </p:cBhvr>
                                      <p:to>
                                        <p:strVal val="visible"/>
                                      </p:to>
                                    </p:set>
                                    <p:animEffect transition="in" filter="fade">
                                      <p:cBhvr>
                                        <p:cTn id="128" dur="1000"/>
                                        <p:tgtEl>
                                          <p:spTgt spid="17"/>
                                        </p:tgtEl>
                                      </p:cBhvr>
                                    </p:animEffect>
                                    <p:anim calcmode="lin" valueType="num">
                                      <p:cBhvr>
                                        <p:cTn id="129" dur="1000" fill="hold"/>
                                        <p:tgtEl>
                                          <p:spTgt spid="17"/>
                                        </p:tgtEl>
                                        <p:attrNameLst>
                                          <p:attrName>ppt_x</p:attrName>
                                        </p:attrNameLst>
                                      </p:cBhvr>
                                      <p:tavLst>
                                        <p:tav tm="0">
                                          <p:val>
                                            <p:strVal val="#ppt_x"/>
                                          </p:val>
                                        </p:tav>
                                        <p:tav tm="100000">
                                          <p:val>
                                            <p:strVal val="#ppt_x"/>
                                          </p:val>
                                        </p:tav>
                                      </p:tavLst>
                                    </p:anim>
                                    <p:anim calcmode="lin" valueType="num">
                                      <p:cBhvr>
                                        <p:cTn id="130" dur="1000" fill="hold"/>
                                        <p:tgtEl>
                                          <p:spTgt spid="17"/>
                                        </p:tgtEl>
                                        <p:attrNameLst>
                                          <p:attrName>ppt_y</p:attrName>
                                        </p:attrNameLst>
                                      </p:cBhvr>
                                      <p:tavLst>
                                        <p:tav tm="0">
                                          <p:val>
                                            <p:strVal val="#ppt_y+.1"/>
                                          </p:val>
                                        </p:tav>
                                        <p:tav tm="100000">
                                          <p:val>
                                            <p:strVal val="#ppt_y"/>
                                          </p:val>
                                        </p:tav>
                                      </p:tavLst>
                                    </p:anim>
                                  </p:childTnLst>
                                </p:cTn>
                              </p:par>
                            </p:childTnLst>
                          </p:cTn>
                        </p:par>
                        <p:par>
                          <p:cTn id="131" fill="hold">
                            <p:stCondLst>
                              <p:cond delay="36950"/>
                            </p:stCondLst>
                            <p:childTnLst>
                              <p:par>
                                <p:cTn id="132" presetID="45" presetClass="entr" presetSubtype="0" fill="hold" nodeType="afterEffect">
                                  <p:stCondLst>
                                    <p:cond delay="0"/>
                                  </p:stCondLst>
                                  <p:childTnLst>
                                    <p:set>
                                      <p:cBhvr>
                                        <p:cTn id="133" dur="1" fill="hold">
                                          <p:stCondLst>
                                            <p:cond delay="0"/>
                                          </p:stCondLst>
                                        </p:cTn>
                                        <p:tgtEl>
                                          <p:spTgt spid="7171"/>
                                        </p:tgtEl>
                                        <p:attrNameLst>
                                          <p:attrName>style.visibility</p:attrName>
                                        </p:attrNameLst>
                                      </p:cBhvr>
                                      <p:to>
                                        <p:strVal val="visible"/>
                                      </p:to>
                                    </p:set>
                                    <p:animEffect transition="in" filter="fade">
                                      <p:cBhvr>
                                        <p:cTn id="134" dur="2000"/>
                                        <p:tgtEl>
                                          <p:spTgt spid="7171"/>
                                        </p:tgtEl>
                                      </p:cBhvr>
                                    </p:animEffect>
                                    <p:anim calcmode="lin" valueType="num">
                                      <p:cBhvr>
                                        <p:cTn id="135" dur="2000" fill="hold"/>
                                        <p:tgtEl>
                                          <p:spTgt spid="7171"/>
                                        </p:tgtEl>
                                        <p:attrNameLst>
                                          <p:attrName>ppt_w</p:attrName>
                                        </p:attrNameLst>
                                      </p:cBhvr>
                                      <p:tavLst>
                                        <p:tav tm="0" fmla="#ppt_w*sin(2.5*pi*$)">
                                          <p:val>
                                            <p:fltVal val="0"/>
                                          </p:val>
                                        </p:tav>
                                        <p:tav tm="100000">
                                          <p:val>
                                            <p:fltVal val="1"/>
                                          </p:val>
                                        </p:tav>
                                      </p:tavLst>
                                    </p:anim>
                                    <p:anim calcmode="lin" valueType="num">
                                      <p:cBhvr>
                                        <p:cTn id="136" dur="2000" fill="hold"/>
                                        <p:tgtEl>
                                          <p:spTgt spid="7171"/>
                                        </p:tgtEl>
                                        <p:attrNameLst>
                                          <p:attrName>ppt_h</p:attrName>
                                        </p:attrNameLst>
                                      </p:cBhvr>
                                      <p:tavLst>
                                        <p:tav tm="0">
                                          <p:val>
                                            <p:strVal val="#ppt_h"/>
                                          </p:val>
                                        </p:tav>
                                        <p:tav tm="100000">
                                          <p:val>
                                            <p:strVal val="#ppt_h"/>
                                          </p:val>
                                        </p:tav>
                                      </p:tavLst>
                                    </p:anim>
                                  </p:childTnLst>
                                </p:cTn>
                              </p:par>
                            </p:childTnLst>
                          </p:cTn>
                        </p:par>
                        <p:par>
                          <p:cTn id="137" fill="hold">
                            <p:stCondLst>
                              <p:cond delay="38950"/>
                            </p:stCondLst>
                            <p:childTnLst>
                              <p:par>
                                <p:cTn id="138" presetID="42" presetClass="entr" presetSubtype="0" fill="hold" grpId="0" nodeType="afterEffect">
                                  <p:stCondLst>
                                    <p:cond delay="0"/>
                                  </p:stCondLst>
                                  <p:childTnLst>
                                    <p:set>
                                      <p:cBhvr>
                                        <p:cTn id="139" dur="1" fill="hold">
                                          <p:stCondLst>
                                            <p:cond delay="0"/>
                                          </p:stCondLst>
                                        </p:cTn>
                                        <p:tgtEl>
                                          <p:spTgt spid="18"/>
                                        </p:tgtEl>
                                        <p:attrNameLst>
                                          <p:attrName>style.visibility</p:attrName>
                                        </p:attrNameLst>
                                      </p:cBhvr>
                                      <p:to>
                                        <p:strVal val="visible"/>
                                      </p:to>
                                    </p:set>
                                    <p:animEffect transition="in" filter="fade">
                                      <p:cBhvr>
                                        <p:cTn id="140" dur="1000"/>
                                        <p:tgtEl>
                                          <p:spTgt spid="18"/>
                                        </p:tgtEl>
                                      </p:cBhvr>
                                    </p:animEffect>
                                    <p:anim calcmode="lin" valueType="num">
                                      <p:cBhvr>
                                        <p:cTn id="141" dur="1000" fill="hold"/>
                                        <p:tgtEl>
                                          <p:spTgt spid="18"/>
                                        </p:tgtEl>
                                        <p:attrNameLst>
                                          <p:attrName>ppt_x</p:attrName>
                                        </p:attrNameLst>
                                      </p:cBhvr>
                                      <p:tavLst>
                                        <p:tav tm="0">
                                          <p:val>
                                            <p:strVal val="#ppt_x"/>
                                          </p:val>
                                        </p:tav>
                                        <p:tav tm="100000">
                                          <p:val>
                                            <p:strVal val="#ppt_x"/>
                                          </p:val>
                                        </p:tav>
                                      </p:tavLst>
                                    </p:anim>
                                    <p:anim calcmode="lin" valueType="num">
                                      <p:cBhvr>
                                        <p:cTn id="142" dur="1000" fill="hold"/>
                                        <p:tgtEl>
                                          <p:spTgt spid="18"/>
                                        </p:tgtEl>
                                        <p:attrNameLst>
                                          <p:attrName>ppt_y</p:attrName>
                                        </p:attrNameLst>
                                      </p:cBhvr>
                                      <p:tavLst>
                                        <p:tav tm="0">
                                          <p:val>
                                            <p:strVal val="#ppt_y+.1"/>
                                          </p:val>
                                        </p:tav>
                                        <p:tav tm="100000">
                                          <p:val>
                                            <p:strVal val="#ppt_y"/>
                                          </p:val>
                                        </p:tav>
                                      </p:tavLst>
                                    </p:anim>
                                  </p:childTnLst>
                                </p:cTn>
                              </p:par>
                            </p:childTnLst>
                          </p:cTn>
                        </p:par>
                        <p:par>
                          <p:cTn id="143" fill="hold">
                            <p:stCondLst>
                              <p:cond delay="39950"/>
                            </p:stCondLst>
                            <p:childTnLst>
                              <p:par>
                                <p:cTn id="144" presetID="10" presetClass="entr" presetSubtype="0" fill="hold" grpId="0" nodeType="afterEffect">
                                  <p:stCondLst>
                                    <p:cond delay="0"/>
                                  </p:stCondLst>
                                  <p:childTnLst>
                                    <p:set>
                                      <p:cBhvr>
                                        <p:cTn id="145" dur="1" fill="hold">
                                          <p:stCondLst>
                                            <p:cond delay="0"/>
                                          </p:stCondLst>
                                        </p:cTn>
                                        <p:tgtEl>
                                          <p:spTgt spid="20"/>
                                        </p:tgtEl>
                                        <p:attrNameLst>
                                          <p:attrName>style.visibility</p:attrName>
                                        </p:attrNameLst>
                                      </p:cBhvr>
                                      <p:to>
                                        <p:strVal val="visible"/>
                                      </p:to>
                                    </p:set>
                                    <p:animEffect transition="in" filter="fade">
                                      <p:cBhvr>
                                        <p:cTn id="146" dur="500"/>
                                        <p:tgtEl>
                                          <p:spTgt spid="20"/>
                                        </p:tgtEl>
                                      </p:cBhvr>
                                    </p:animEffect>
                                  </p:childTnLst>
                                </p:cTn>
                              </p:par>
                            </p:childTnLst>
                          </p:cTn>
                        </p:par>
                        <p:par>
                          <p:cTn id="147" fill="hold">
                            <p:stCondLst>
                              <p:cond delay="40450"/>
                            </p:stCondLst>
                            <p:childTnLst>
                              <p:par>
                                <p:cTn id="148" presetID="45" presetClass="entr" presetSubtype="0" fill="hold" nodeType="afterEffect">
                                  <p:stCondLst>
                                    <p:cond delay="1000"/>
                                  </p:stCondLst>
                                  <p:childTnLst>
                                    <p:set>
                                      <p:cBhvr>
                                        <p:cTn id="149" dur="1" fill="hold">
                                          <p:stCondLst>
                                            <p:cond delay="0"/>
                                          </p:stCondLst>
                                        </p:cTn>
                                        <p:tgtEl>
                                          <p:spTgt spid="21"/>
                                        </p:tgtEl>
                                        <p:attrNameLst>
                                          <p:attrName>style.visibility</p:attrName>
                                        </p:attrNameLst>
                                      </p:cBhvr>
                                      <p:to>
                                        <p:strVal val="visible"/>
                                      </p:to>
                                    </p:set>
                                    <p:animEffect transition="in" filter="fade">
                                      <p:cBhvr>
                                        <p:cTn id="150" dur="2000"/>
                                        <p:tgtEl>
                                          <p:spTgt spid="21"/>
                                        </p:tgtEl>
                                      </p:cBhvr>
                                    </p:animEffect>
                                    <p:anim calcmode="lin" valueType="num">
                                      <p:cBhvr>
                                        <p:cTn id="151" dur="2000" fill="hold"/>
                                        <p:tgtEl>
                                          <p:spTgt spid="21"/>
                                        </p:tgtEl>
                                        <p:attrNameLst>
                                          <p:attrName>ppt_w</p:attrName>
                                        </p:attrNameLst>
                                      </p:cBhvr>
                                      <p:tavLst>
                                        <p:tav tm="0" fmla="#ppt_w*sin(2.5*pi*$)">
                                          <p:val>
                                            <p:fltVal val="0"/>
                                          </p:val>
                                        </p:tav>
                                        <p:tav tm="100000">
                                          <p:val>
                                            <p:fltVal val="1"/>
                                          </p:val>
                                        </p:tav>
                                      </p:tavLst>
                                    </p:anim>
                                    <p:anim calcmode="lin" valueType="num">
                                      <p:cBhvr>
                                        <p:cTn id="152" dur="2000" fill="hold"/>
                                        <p:tgtEl>
                                          <p:spTgt spid="21"/>
                                        </p:tgtEl>
                                        <p:attrNameLst>
                                          <p:attrName>ppt_h</p:attrName>
                                        </p:attrNameLst>
                                      </p:cBhvr>
                                      <p:tavLst>
                                        <p:tav tm="0">
                                          <p:val>
                                            <p:strVal val="#ppt_h"/>
                                          </p:val>
                                        </p:tav>
                                        <p:tav tm="100000">
                                          <p:val>
                                            <p:strVal val="#ppt_h"/>
                                          </p:val>
                                        </p:tav>
                                      </p:tavLst>
                                    </p:anim>
                                  </p:childTnLst>
                                </p:cTn>
                              </p:par>
                            </p:childTnLst>
                          </p:cTn>
                        </p:par>
                        <p:par>
                          <p:cTn id="153" fill="hold">
                            <p:stCondLst>
                              <p:cond delay="43450"/>
                            </p:stCondLst>
                            <p:childTnLst>
                              <p:par>
                                <p:cTn id="154" presetID="45" presetClass="entr" presetSubtype="0" fill="hold" nodeType="afterEffect">
                                  <p:stCondLst>
                                    <p:cond delay="1000"/>
                                  </p:stCondLst>
                                  <p:childTnLst>
                                    <p:set>
                                      <p:cBhvr>
                                        <p:cTn id="155" dur="1" fill="hold">
                                          <p:stCondLst>
                                            <p:cond delay="0"/>
                                          </p:stCondLst>
                                        </p:cTn>
                                        <p:tgtEl>
                                          <p:spTgt spid="25"/>
                                        </p:tgtEl>
                                        <p:attrNameLst>
                                          <p:attrName>style.visibility</p:attrName>
                                        </p:attrNameLst>
                                      </p:cBhvr>
                                      <p:to>
                                        <p:strVal val="visible"/>
                                      </p:to>
                                    </p:set>
                                    <p:animEffect transition="in" filter="fade">
                                      <p:cBhvr>
                                        <p:cTn id="156" dur="2000"/>
                                        <p:tgtEl>
                                          <p:spTgt spid="25"/>
                                        </p:tgtEl>
                                      </p:cBhvr>
                                    </p:animEffect>
                                    <p:anim calcmode="lin" valueType="num">
                                      <p:cBhvr>
                                        <p:cTn id="157" dur="2000" fill="hold"/>
                                        <p:tgtEl>
                                          <p:spTgt spid="25"/>
                                        </p:tgtEl>
                                        <p:attrNameLst>
                                          <p:attrName>ppt_w</p:attrName>
                                        </p:attrNameLst>
                                      </p:cBhvr>
                                      <p:tavLst>
                                        <p:tav tm="0" fmla="#ppt_w*sin(2.5*pi*$)">
                                          <p:val>
                                            <p:fltVal val="0"/>
                                          </p:val>
                                        </p:tav>
                                        <p:tav tm="100000">
                                          <p:val>
                                            <p:fltVal val="1"/>
                                          </p:val>
                                        </p:tav>
                                      </p:tavLst>
                                    </p:anim>
                                    <p:anim calcmode="lin" valueType="num">
                                      <p:cBhvr>
                                        <p:cTn id="158" dur="2000" fill="hold"/>
                                        <p:tgtEl>
                                          <p:spTgt spid="25"/>
                                        </p:tgtEl>
                                        <p:attrNameLst>
                                          <p:attrName>ppt_h</p:attrName>
                                        </p:attrNameLst>
                                      </p:cBhvr>
                                      <p:tavLst>
                                        <p:tav tm="0">
                                          <p:val>
                                            <p:strVal val="#ppt_h"/>
                                          </p:val>
                                        </p:tav>
                                        <p:tav tm="100000">
                                          <p:val>
                                            <p:strVal val="#ppt_h"/>
                                          </p:val>
                                        </p:tav>
                                      </p:tavLst>
                                    </p:anim>
                                  </p:childTnLst>
                                </p:cTn>
                              </p:par>
                            </p:childTnLst>
                          </p:cTn>
                        </p:par>
                        <p:par>
                          <p:cTn id="159" fill="hold">
                            <p:stCondLst>
                              <p:cond delay="46450"/>
                            </p:stCondLst>
                            <p:childTnLst>
                              <p:par>
                                <p:cTn id="160" presetID="10" presetClass="entr" presetSubtype="0" fill="hold" grpId="0" nodeType="afterEffect">
                                  <p:stCondLst>
                                    <p:cond delay="0"/>
                                  </p:stCondLst>
                                  <p:childTnLst>
                                    <p:set>
                                      <p:cBhvr>
                                        <p:cTn id="161" dur="1" fill="hold">
                                          <p:stCondLst>
                                            <p:cond delay="0"/>
                                          </p:stCondLst>
                                        </p:cTn>
                                        <p:tgtEl>
                                          <p:spTgt spid="26"/>
                                        </p:tgtEl>
                                        <p:attrNameLst>
                                          <p:attrName>style.visibility</p:attrName>
                                        </p:attrNameLst>
                                      </p:cBhvr>
                                      <p:to>
                                        <p:strVal val="visible"/>
                                      </p:to>
                                    </p:set>
                                    <p:animEffect transition="in" filter="fade">
                                      <p:cBhvr>
                                        <p:cTn id="162" dur="500"/>
                                        <p:tgtEl>
                                          <p:spTgt spid="26"/>
                                        </p:tgtEl>
                                      </p:cBhvr>
                                    </p:animEffect>
                                  </p:childTnLst>
                                </p:cTn>
                              </p:par>
                            </p:childTnLst>
                          </p:cTn>
                        </p:par>
                        <p:par>
                          <p:cTn id="163" fill="hold">
                            <p:stCondLst>
                              <p:cond delay="46950"/>
                            </p:stCondLst>
                            <p:childTnLst>
                              <p:par>
                                <p:cTn id="164" presetID="45" presetClass="entr" presetSubtype="0" fill="hold" nodeType="afterEffect">
                                  <p:stCondLst>
                                    <p:cond delay="2000"/>
                                  </p:stCondLst>
                                  <p:childTnLst>
                                    <p:set>
                                      <p:cBhvr>
                                        <p:cTn id="165" dur="1" fill="hold">
                                          <p:stCondLst>
                                            <p:cond delay="0"/>
                                          </p:stCondLst>
                                        </p:cTn>
                                        <p:tgtEl>
                                          <p:spTgt spid="27"/>
                                        </p:tgtEl>
                                        <p:attrNameLst>
                                          <p:attrName>style.visibility</p:attrName>
                                        </p:attrNameLst>
                                      </p:cBhvr>
                                      <p:to>
                                        <p:strVal val="visible"/>
                                      </p:to>
                                    </p:set>
                                    <p:animEffect transition="in" filter="fade">
                                      <p:cBhvr>
                                        <p:cTn id="166" dur="2000"/>
                                        <p:tgtEl>
                                          <p:spTgt spid="27"/>
                                        </p:tgtEl>
                                      </p:cBhvr>
                                    </p:animEffect>
                                    <p:anim calcmode="lin" valueType="num">
                                      <p:cBhvr>
                                        <p:cTn id="167" dur="2000" fill="hold"/>
                                        <p:tgtEl>
                                          <p:spTgt spid="27"/>
                                        </p:tgtEl>
                                        <p:attrNameLst>
                                          <p:attrName>ppt_w</p:attrName>
                                        </p:attrNameLst>
                                      </p:cBhvr>
                                      <p:tavLst>
                                        <p:tav tm="0" fmla="#ppt_w*sin(2.5*pi*$)">
                                          <p:val>
                                            <p:fltVal val="0"/>
                                          </p:val>
                                        </p:tav>
                                        <p:tav tm="100000">
                                          <p:val>
                                            <p:fltVal val="1"/>
                                          </p:val>
                                        </p:tav>
                                      </p:tavLst>
                                    </p:anim>
                                    <p:anim calcmode="lin" valueType="num">
                                      <p:cBhvr>
                                        <p:cTn id="168" dur="2000" fill="hold"/>
                                        <p:tgtEl>
                                          <p:spTgt spid="27"/>
                                        </p:tgtEl>
                                        <p:attrNameLst>
                                          <p:attrName>ppt_h</p:attrName>
                                        </p:attrNameLst>
                                      </p:cBhvr>
                                      <p:tavLst>
                                        <p:tav tm="0">
                                          <p:val>
                                            <p:strVal val="#ppt_h"/>
                                          </p:val>
                                        </p:tav>
                                        <p:tav tm="100000">
                                          <p:val>
                                            <p:strVal val="#ppt_h"/>
                                          </p:val>
                                        </p:tav>
                                      </p:tavLst>
                                    </p:anim>
                                  </p:childTnLst>
                                </p:cTn>
                              </p:par>
                              <p:par>
                                <p:cTn id="169" presetID="10" presetClass="entr" presetSubtype="0" fill="hold" grpId="0" nodeType="withEffect">
                                  <p:stCondLst>
                                    <p:cond delay="2000"/>
                                  </p:stCondLst>
                                  <p:childTnLst>
                                    <p:set>
                                      <p:cBhvr>
                                        <p:cTn id="170" dur="1" fill="hold">
                                          <p:stCondLst>
                                            <p:cond delay="0"/>
                                          </p:stCondLst>
                                        </p:cTn>
                                        <p:tgtEl>
                                          <p:spTgt spid="28"/>
                                        </p:tgtEl>
                                        <p:attrNameLst>
                                          <p:attrName>style.visibility</p:attrName>
                                        </p:attrNameLst>
                                      </p:cBhvr>
                                      <p:to>
                                        <p:strVal val="visible"/>
                                      </p:to>
                                    </p:set>
                                    <p:animEffect transition="in" filter="fade">
                                      <p:cBhvr>
                                        <p:cTn id="171" dur="500"/>
                                        <p:tgtEl>
                                          <p:spTgt spid="28"/>
                                        </p:tgtEl>
                                      </p:cBhvr>
                                    </p:animEffect>
                                  </p:childTnLst>
                                </p:cTn>
                              </p:par>
                              <p:par>
                                <p:cTn id="172" presetID="10" presetClass="exit" presetSubtype="0" fill="hold" nodeType="withEffect">
                                  <p:stCondLst>
                                    <p:cond delay="2500"/>
                                  </p:stCondLst>
                                  <p:childTnLst>
                                    <p:animEffect transition="out" filter="fade">
                                      <p:cBhvr>
                                        <p:cTn id="173" dur="500"/>
                                        <p:tgtEl>
                                          <p:spTgt spid="7171"/>
                                        </p:tgtEl>
                                      </p:cBhvr>
                                    </p:animEffect>
                                    <p:set>
                                      <p:cBhvr>
                                        <p:cTn id="174" dur="1" fill="hold">
                                          <p:stCondLst>
                                            <p:cond delay="499"/>
                                          </p:stCondLst>
                                        </p:cTn>
                                        <p:tgtEl>
                                          <p:spTgt spid="7171"/>
                                        </p:tgtEl>
                                        <p:attrNameLst>
                                          <p:attrName>style.visibility</p:attrName>
                                        </p:attrNameLst>
                                      </p:cBhvr>
                                      <p:to>
                                        <p:strVal val="hidden"/>
                                      </p:to>
                                    </p:set>
                                  </p:childTnLst>
                                </p:cTn>
                              </p:par>
                              <p:par>
                                <p:cTn id="175" presetID="10" presetClass="exit" presetSubtype="0" fill="hold" nodeType="withEffect">
                                  <p:stCondLst>
                                    <p:cond delay="2500"/>
                                  </p:stCondLst>
                                  <p:childTnLst>
                                    <p:animEffect transition="out" filter="fade">
                                      <p:cBhvr>
                                        <p:cTn id="176" dur="500"/>
                                        <p:tgtEl>
                                          <p:spTgt spid="21"/>
                                        </p:tgtEl>
                                      </p:cBhvr>
                                    </p:animEffect>
                                    <p:set>
                                      <p:cBhvr>
                                        <p:cTn id="177" dur="1" fill="hold">
                                          <p:stCondLst>
                                            <p:cond delay="499"/>
                                          </p:stCondLst>
                                        </p:cTn>
                                        <p:tgtEl>
                                          <p:spTgt spid="21"/>
                                        </p:tgtEl>
                                        <p:attrNameLst>
                                          <p:attrName>style.visibility</p:attrName>
                                        </p:attrNameLst>
                                      </p:cBhvr>
                                      <p:to>
                                        <p:strVal val="hidden"/>
                                      </p:to>
                                    </p:set>
                                  </p:childTnLst>
                                </p:cTn>
                              </p:par>
                              <p:par>
                                <p:cTn id="178" presetID="10" presetClass="exit" presetSubtype="0" fill="hold" nodeType="withEffect">
                                  <p:stCondLst>
                                    <p:cond delay="2500"/>
                                  </p:stCondLst>
                                  <p:childTnLst>
                                    <p:animEffect transition="out" filter="fade">
                                      <p:cBhvr>
                                        <p:cTn id="179" dur="500"/>
                                        <p:tgtEl>
                                          <p:spTgt spid="25"/>
                                        </p:tgtEl>
                                      </p:cBhvr>
                                    </p:animEffect>
                                    <p:set>
                                      <p:cBhvr>
                                        <p:cTn id="180" dur="1" fill="hold">
                                          <p:stCondLst>
                                            <p:cond delay="499"/>
                                          </p:stCondLst>
                                        </p:cTn>
                                        <p:tgtEl>
                                          <p:spTgt spid="25"/>
                                        </p:tgtEl>
                                        <p:attrNameLst>
                                          <p:attrName>style.visibility</p:attrName>
                                        </p:attrNameLst>
                                      </p:cBhvr>
                                      <p:to>
                                        <p:strVal val="hidden"/>
                                      </p:to>
                                    </p:set>
                                  </p:childTnLst>
                                </p:cTn>
                              </p:par>
                            </p:childTnLst>
                          </p:cTn>
                        </p:par>
                        <p:par>
                          <p:cTn id="181" fill="hold">
                            <p:stCondLst>
                              <p:cond delay="50950"/>
                            </p:stCondLst>
                            <p:childTnLst>
                              <p:par>
                                <p:cTn id="182" presetID="45" presetClass="entr" presetSubtype="0" fill="hold" nodeType="afterEffect">
                                  <p:stCondLst>
                                    <p:cond delay="2000"/>
                                  </p:stCondLst>
                                  <p:childTnLst>
                                    <p:set>
                                      <p:cBhvr>
                                        <p:cTn id="183" dur="1" fill="hold">
                                          <p:stCondLst>
                                            <p:cond delay="0"/>
                                          </p:stCondLst>
                                        </p:cTn>
                                        <p:tgtEl>
                                          <p:spTgt spid="29"/>
                                        </p:tgtEl>
                                        <p:attrNameLst>
                                          <p:attrName>style.visibility</p:attrName>
                                        </p:attrNameLst>
                                      </p:cBhvr>
                                      <p:to>
                                        <p:strVal val="visible"/>
                                      </p:to>
                                    </p:set>
                                    <p:animEffect transition="in" filter="fade">
                                      <p:cBhvr>
                                        <p:cTn id="184" dur="2000"/>
                                        <p:tgtEl>
                                          <p:spTgt spid="29"/>
                                        </p:tgtEl>
                                      </p:cBhvr>
                                    </p:animEffect>
                                    <p:anim calcmode="lin" valueType="num">
                                      <p:cBhvr>
                                        <p:cTn id="185" dur="2000" fill="hold"/>
                                        <p:tgtEl>
                                          <p:spTgt spid="29"/>
                                        </p:tgtEl>
                                        <p:attrNameLst>
                                          <p:attrName>ppt_w</p:attrName>
                                        </p:attrNameLst>
                                      </p:cBhvr>
                                      <p:tavLst>
                                        <p:tav tm="0" fmla="#ppt_w*sin(2.5*pi*$)">
                                          <p:val>
                                            <p:fltVal val="0"/>
                                          </p:val>
                                        </p:tav>
                                        <p:tav tm="100000">
                                          <p:val>
                                            <p:fltVal val="1"/>
                                          </p:val>
                                        </p:tav>
                                      </p:tavLst>
                                    </p:anim>
                                    <p:anim calcmode="lin" valueType="num">
                                      <p:cBhvr>
                                        <p:cTn id="186" dur="2000" fill="hold"/>
                                        <p:tgtEl>
                                          <p:spTgt spid="29"/>
                                        </p:tgtEl>
                                        <p:attrNameLst>
                                          <p:attrName>ppt_h</p:attrName>
                                        </p:attrNameLst>
                                      </p:cBhvr>
                                      <p:tavLst>
                                        <p:tav tm="0">
                                          <p:val>
                                            <p:strVal val="#ppt_h"/>
                                          </p:val>
                                        </p:tav>
                                        <p:tav tm="100000">
                                          <p:val>
                                            <p:strVal val="#ppt_h"/>
                                          </p:val>
                                        </p:tav>
                                      </p:tavLst>
                                    </p:anim>
                                  </p:childTnLst>
                                </p:cTn>
                              </p:par>
                              <p:par>
                                <p:cTn id="187" presetID="10" presetClass="entr" presetSubtype="0" fill="hold" grpId="0" nodeType="withEffect">
                                  <p:stCondLst>
                                    <p:cond delay="2000"/>
                                  </p:stCondLst>
                                  <p:childTnLst>
                                    <p:set>
                                      <p:cBhvr>
                                        <p:cTn id="188" dur="1" fill="hold">
                                          <p:stCondLst>
                                            <p:cond delay="0"/>
                                          </p:stCondLst>
                                        </p:cTn>
                                        <p:tgtEl>
                                          <p:spTgt spid="30"/>
                                        </p:tgtEl>
                                        <p:attrNameLst>
                                          <p:attrName>style.visibility</p:attrName>
                                        </p:attrNameLst>
                                      </p:cBhvr>
                                      <p:to>
                                        <p:strVal val="visible"/>
                                      </p:to>
                                    </p:set>
                                    <p:animEffect transition="in" filter="fade">
                                      <p:cBhvr>
                                        <p:cTn id="18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7">
                <p:cTn id="190" repeatCount="indefinite" fill="hold" display="0">
                  <p:stCondLst>
                    <p:cond delay="indefinite"/>
                  </p:stCondLst>
                  <p:endCondLst>
                    <p:cond evt="onStopAudio" delay="0">
                      <p:tgtEl>
                        <p:sldTgt/>
                      </p:tgtEl>
                    </p:cond>
                  </p:endCondLst>
                </p:cTn>
                <p:tgtEl>
                  <p:spTgt spid="3"/>
                </p:tgtEl>
              </p:cMediaNode>
            </p:audio>
          </p:childTnLst>
        </p:cTn>
      </p:par>
    </p:tnLst>
    <p:bldLst>
      <p:bldP spid="14" grpId="0"/>
      <p:bldP spid="23" grpId="0"/>
      <p:bldP spid="24" grpId="0"/>
      <p:bldP spid="12" grpId="0"/>
      <p:bldP spid="16" grpId="0" animBg="1"/>
      <p:bldP spid="17" grpId="0" animBg="1"/>
      <p:bldP spid="18" grpId="0" animBg="1"/>
      <p:bldP spid="15" grpId="0"/>
      <p:bldP spid="19" grpId="0" animBg="1"/>
      <p:bldP spid="19" grpId="1" animBg="1"/>
      <p:bldP spid="19" grpId="2" animBg="1"/>
      <p:bldP spid="19" grpId="3" animBg="1"/>
      <p:bldP spid="19" grpId="4" animBg="1"/>
      <p:bldP spid="20" grpId="0" animBg="1"/>
      <p:bldP spid="26" grpId="0" animBg="1"/>
      <p:bldP spid="28" grpId="0" animBg="1"/>
      <p:bldP spid="30" grpId="0" animBg="1"/>
      <p:bldP spid="3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836755" y="1829838"/>
            <a:ext cx="2324585" cy="174559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3061225" y="646251"/>
            <a:ext cx="5976664" cy="830997"/>
          </a:xfrm>
          <a:prstGeom prst="rect">
            <a:avLst/>
          </a:prstGeom>
        </p:spPr>
        <p:txBody>
          <a:bodyPr wrap="square">
            <a:spAutoFit/>
          </a:bodyPr>
          <a:lstStyle/>
          <a:p>
            <a:pPr algn="just"/>
            <a:r>
              <a:rPr lang="es-AR" sz="2000" dirty="0">
                <a:solidFill>
                  <a:schemeClr val="accent3">
                    <a:lumMod val="60000"/>
                    <a:lumOff val="40000"/>
                  </a:schemeClr>
                </a:solidFill>
              </a:rPr>
              <a:t>Palma </a:t>
            </a:r>
            <a:r>
              <a:rPr lang="es-AR" sz="2000" dirty="0" err="1">
                <a:solidFill>
                  <a:schemeClr val="accent3">
                    <a:lumMod val="60000"/>
                    <a:lumOff val="40000"/>
                  </a:schemeClr>
                </a:solidFill>
              </a:rPr>
              <a:t>Sunkha</a:t>
            </a:r>
            <a:r>
              <a:rPr lang="es-AR" sz="2000" dirty="0">
                <a:solidFill>
                  <a:schemeClr val="accent3">
                    <a:lumMod val="60000"/>
                    <a:lumOff val="40000"/>
                  </a:schemeClr>
                </a:solidFill>
              </a:rPr>
              <a:t> </a:t>
            </a:r>
            <a:r>
              <a:rPr lang="es-AR" sz="2000" dirty="0" smtClean="0">
                <a:solidFill>
                  <a:schemeClr val="bg1"/>
                </a:solidFill>
              </a:rPr>
              <a:t>– (</a:t>
            </a:r>
            <a:r>
              <a:rPr lang="es-AR" sz="2000" i="1" dirty="0" err="1" smtClean="0">
                <a:solidFill>
                  <a:schemeClr val="bg1"/>
                </a:solidFill>
              </a:rPr>
              <a:t>Parajubaea</a:t>
            </a:r>
            <a:r>
              <a:rPr lang="es-AR" sz="2000" i="1" dirty="0" smtClean="0">
                <a:solidFill>
                  <a:schemeClr val="bg1"/>
                </a:solidFill>
              </a:rPr>
              <a:t> </a:t>
            </a:r>
            <a:r>
              <a:rPr lang="es-AR" sz="2000" i="1" dirty="0" err="1" smtClean="0">
                <a:solidFill>
                  <a:schemeClr val="bg1"/>
                </a:solidFill>
              </a:rPr>
              <a:t>sunkha</a:t>
            </a:r>
            <a:r>
              <a:rPr lang="es-AR" sz="2000" i="1" dirty="0" smtClean="0">
                <a:solidFill>
                  <a:schemeClr val="bg1"/>
                </a:solidFill>
              </a:rPr>
              <a:t>)</a:t>
            </a:r>
          </a:p>
          <a:p>
            <a:pPr algn="just"/>
            <a:r>
              <a:rPr lang="es-AR" sz="1400" dirty="0" smtClean="0">
                <a:solidFill>
                  <a:schemeClr val="bg1"/>
                </a:solidFill>
              </a:rPr>
              <a:t>Es </a:t>
            </a:r>
            <a:r>
              <a:rPr lang="es-AR" sz="1400" dirty="0">
                <a:solidFill>
                  <a:schemeClr val="bg1"/>
                </a:solidFill>
              </a:rPr>
              <a:t>endémica o exclusiva de los Andes de Bolivia, donde se distribuye únicamente en las laderas </a:t>
            </a:r>
            <a:r>
              <a:rPr lang="es-AR" sz="1400" dirty="0" err="1">
                <a:solidFill>
                  <a:schemeClr val="bg1"/>
                </a:solidFill>
              </a:rPr>
              <a:t>semi</a:t>
            </a:r>
            <a:r>
              <a:rPr lang="es-AR" sz="1400" dirty="0">
                <a:solidFill>
                  <a:schemeClr val="bg1"/>
                </a:solidFill>
              </a:rPr>
              <a:t> </a:t>
            </a:r>
            <a:r>
              <a:rPr lang="es-AR" sz="1400" dirty="0" smtClean="0">
                <a:solidFill>
                  <a:schemeClr val="bg1"/>
                </a:solidFill>
              </a:rPr>
              <a:t>húmedas.</a:t>
            </a:r>
            <a:endParaRPr lang="es-AR" sz="1400" i="1" dirty="0">
              <a:solidFill>
                <a:schemeClr val="bg1"/>
              </a:solidFill>
            </a:endParaRPr>
          </a:p>
        </p:txBody>
      </p:sp>
      <p:sp>
        <p:nvSpPr>
          <p:cNvPr id="19" name="18 Rectángulo"/>
          <p:cNvSpPr/>
          <p:nvPr/>
        </p:nvSpPr>
        <p:spPr>
          <a:xfrm>
            <a:off x="9252520" y="1423655"/>
            <a:ext cx="2390398"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es-AR" sz="2800" b="1" dirty="0">
                <a:ln w="11430"/>
                <a:solidFill>
                  <a:srgbClr val="92D050"/>
                </a:solidFill>
                <a:effectLst>
                  <a:outerShdw blurRad="50800" dist="39000" dir="5460000" algn="tl">
                    <a:srgbClr val="000000">
                      <a:alpha val="38000"/>
                    </a:srgbClr>
                  </a:outerShdw>
                </a:effectLst>
              </a:rPr>
              <a:t>Árbol Nacional</a:t>
            </a:r>
          </a:p>
        </p:txBody>
      </p:sp>
      <p:pic>
        <p:nvPicPr>
          <p:cNvPr id="10246" name="Picture 6" descr="http://www.palmsociety.org/public/english/chamaerops/033_2_img2.jpg"/>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6049557" y="1423655"/>
            <a:ext cx="2560320" cy="337108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00000" lon="1500000" rev="21594000"/>
            </a:camera>
            <a:lightRig rig="threePt" dir="t">
              <a:rot lat="0" lon="0" rev="2700000"/>
            </a:lightRig>
          </a:scene3d>
          <a:sp3d>
            <a:bevelT h="38100"/>
            <a:contourClr>
              <a:srgbClr val="C0C0C0"/>
            </a:contourClr>
          </a:sp3d>
          <a:extLst/>
        </p:spPr>
      </p:pic>
      <p:sp>
        <p:nvSpPr>
          <p:cNvPr id="2" name="1 Rectángulo"/>
          <p:cNvSpPr/>
          <p:nvPr/>
        </p:nvSpPr>
        <p:spPr>
          <a:xfrm>
            <a:off x="2735601" y="3513318"/>
            <a:ext cx="2186506" cy="738664"/>
          </a:xfrm>
          <a:prstGeom prst="rect">
            <a:avLst/>
          </a:prstGeom>
          <a:noFill/>
        </p:spPr>
        <p:txBody>
          <a:bodyPr wrap="square" rtlCol="0">
            <a:spAutoFit/>
          </a:bodyPr>
          <a:lstStyle/>
          <a:p>
            <a:pPr algn="just"/>
            <a:r>
              <a:rPr lang="es-AR" sz="1400" dirty="0">
                <a:solidFill>
                  <a:schemeClr val="bg1"/>
                </a:solidFill>
              </a:rPr>
              <a:t>Según el Decreto Supremo el 1ro. de Enero de 1924, </a:t>
            </a:r>
            <a:r>
              <a:rPr lang="es-AR" sz="1400" dirty="0" smtClean="0">
                <a:solidFill>
                  <a:schemeClr val="bg1"/>
                </a:solidFill>
              </a:rPr>
              <a:t>el:</a:t>
            </a:r>
            <a:endParaRPr lang="es-AR" sz="1400" dirty="0">
              <a:solidFill>
                <a:schemeClr val="bg1"/>
              </a:solidFill>
            </a:endParaRPr>
          </a:p>
        </p:txBody>
      </p:sp>
      <p:sp>
        <p:nvSpPr>
          <p:cNvPr id="3" name="2 Rectángulo"/>
          <p:cNvSpPr/>
          <p:nvPr/>
        </p:nvSpPr>
        <p:spPr>
          <a:xfrm>
            <a:off x="274070" y="4158615"/>
            <a:ext cx="4729978" cy="984885"/>
          </a:xfrm>
          <a:prstGeom prst="rect">
            <a:avLst/>
          </a:prstGeom>
        </p:spPr>
        <p:txBody>
          <a:bodyPr wrap="square">
            <a:spAutoFit/>
          </a:bodyPr>
          <a:lstStyle/>
          <a:p>
            <a:pPr algn="just"/>
            <a:r>
              <a:rPr lang="es-AR" dirty="0" smtClean="0">
                <a:solidFill>
                  <a:schemeClr val="bg1"/>
                </a:solidFill>
              </a:rPr>
              <a:t>1.-</a:t>
            </a:r>
            <a:r>
              <a:rPr lang="es-AR" sz="2000" dirty="0">
                <a:solidFill>
                  <a:schemeClr val="accent3">
                    <a:lumMod val="60000"/>
                    <a:lumOff val="40000"/>
                  </a:schemeClr>
                </a:solidFill>
              </a:rPr>
              <a:t>Platanillo o Patujú </a:t>
            </a:r>
            <a:r>
              <a:rPr lang="es-AR" dirty="0" smtClean="0">
                <a:solidFill>
                  <a:schemeClr val="bg1"/>
                </a:solidFill>
              </a:rPr>
              <a:t>- </a:t>
            </a:r>
            <a:r>
              <a:rPr lang="es-AR" dirty="0">
                <a:solidFill>
                  <a:schemeClr val="bg1"/>
                </a:solidFill>
              </a:rPr>
              <a:t>(</a:t>
            </a:r>
            <a:r>
              <a:rPr lang="es-AR" i="1" dirty="0">
                <a:solidFill>
                  <a:schemeClr val="bg1"/>
                </a:solidFill>
              </a:rPr>
              <a:t>Heliconia </a:t>
            </a:r>
            <a:r>
              <a:rPr lang="es-AR" i="1" dirty="0" err="1">
                <a:solidFill>
                  <a:schemeClr val="bg1"/>
                </a:solidFill>
              </a:rPr>
              <a:t>rostrata</a:t>
            </a:r>
            <a:r>
              <a:rPr lang="es-AR" i="1" dirty="0">
                <a:solidFill>
                  <a:schemeClr val="bg1"/>
                </a:solidFill>
              </a:rPr>
              <a:t>) y </a:t>
            </a:r>
            <a:r>
              <a:rPr lang="es-AR" dirty="0">
                <a:solidFill>
                  <a:schemeClr val="bg1"/>
                </a:solidFill>
              </a:rPr>
              <a:t> la </a:t>
            </a:r>
            <a:r>
              <a:rPr lang="es-AR" dirty="0" smtClean="0">
                <a:solidFill>
                  <a:schemeClr val="bg1"/>
                </a:solidFill>
              </a:rPr>
              <a:t>2.-</a:t>
            </a:r>
            <a:r>
              <a:rPr lang="es-AR" sz="2000" dirty="0">
                <a:solidFill>
                  <a:schemeClr val="accent3">
                    <a:lumMod val="60000"/>
                    <a:lumOff val="40000"/>
                  </a:schemeClr>
                </a:solidFill>
              </a:rPr>
              <a:t>Kantuta Tricolor </a:t>
            </a:r>
            <a:r>
              <a:rPr lang="es-AR" dirty="0" smtClean="0">
                <a:solidFill>
                  <a:schemeClr val="bg1"/>
                </a:solidFill>
              </a:rPr>
              <a:t>- </a:t>
            </a:r>
            <a:r>
              <a:rPr lang="es-AR" i="1" dirty="0" smtClean="0">
                <a:solidFill>
                  <a:schemeClr val="bg1"/>
                </a:solidFill>
              </a:rPr>
              <a:t>(</a:t>
            </a:r>
            <a:r>
              <a:rPr lang="es-AR" i="1" dirty="0" err="1" smtClean="0">
                <a:solidFill>
                  <a:schemeClr val="bg1"/>
                </a:solidFill>
              </a:rPr>
              <a:t>Cantua</a:t>
            </a:r>
            <a:r>
              <a:rPr lang="es-AR" i="1" dirty="0" smtClean="0">
                <a:solidFill>
                  <a:schemeClr val="bg1"/>
                </a:solidFill>
              </a:rPr>
              <a:t> </a:t>
            </a:r>
            <a:r>
              <a:rPr lang="es-AR" i="1" dirty="0" err="1">
                <a:solidFill>
                  <a:schemeClr val="bg1"/>
                </a:solidFill>
              </a:rPr>
              <a:t>buxifolia</a:t>
            </a:r>
            <a:r>
              <a:rPr lang="es-AR" i="1" dirty="0">
                <a:solidFill>
                  <a:schemeClr val="bg1"/>
                </a:solidFill>
              </a:rPr>
              <a:t>) </a:t>
            </a:r>
            <a:r>
              <a:rPr lang="es-AR" dirty="0">
                <a:solidFill>
                  <a:schemeClr val="bg1"/>
                </a:solidFill>
              </a:rPr>
              <a:t>fueron declaradas </a:t>
            </a:r>
            <a:r>
              <a:rPr lang="es-AR" dirty="0" smtClean="0">
                <a:solidFill>
                  <a:schemeClr val="bg1"/>
                </a:solidFill>
              </a:rPr>
              <a:t> flores nacionales.</a:t>
            </a:r>
            <a:endParaRPr lang="es-AR" dirty="0"/>
          </a:p>
        </p:txBody>
      </p:sp>
      <p:sp>
        <p:nvSpPr>
          <p:cNvPr id="5" name="4 CuadroTexto"/>
          <p:cNvSpPr txBox="1"/>
          <p:nvPr/>
        </p:nvSpPr>
        <p:spPr>
          <a:xfrm>
            <a:off x="5161340" y="3106224"/>
            <a:ext cx="301686" cy="369332"/>
          </a:xfrm>
          <a:prstGeom prst="rect">
            <a:avLst/>
          </a:prstGeom>
          <a:noFill/>
        </p:spPr>
        <p:txBody>
          <a:bodyPr wrap="none" rtlCol="0">
            <a:spAutoFit/>
          </a:bodyPr>
          <a:lstStyle/>
          <a:p>
            <a:r>
              <a:rPr lang="es-AR" dirty="0" smtClean="0">
                <a:solidFill>
                  <a:schemeClr val="bg1"/>
                </a:solidFill>
              </a:rPr>
              <a:t>2</a:t>
            </a:r>
            <a:endParaRPr lang="es-AR" dirty="0">
              <a:solidFill>
                <a:schemeClr val="bg1"/>
              </a:solidFill>
            </a:endParaRPr>
          </a:p>
        </p:txBody>
      </p:sp>
      <p:sp>
        <p:nvSpPr>
          <p:cNvPr id="24" name="23 CuadroTexto"/>
          <p:cNvSpPr txBox="1"/>
          <p:nvPr/>
        </p:nvSpPr>
        <p:spPr>
          <a:xfrm>
            <a:off x="2409227" y="3001477"/>
            <a:ext cx="301686" cy="369332"/>
          </a:xfrm>
          <a:prstGeom prst="rect">
            <a:avLst/>
          </a:prstGeom>
          <a:noFill/>
        </p:spPr>
        <p:txBody>
          <a:bodyPr wrap="none" rtlCol="0">
            <a:spAutoFit/>
          </a:bodyPr>
          <a:lstStyle/>
          <a:p>
            <a:r>
              <a:rPr lang="es-AR" dirty="0" smtClean="0">
                <a:solidFill>
                  <a:schemeClr val="bg1"/>
                </a:solidFill>
              </a:rPr>
              <a:t>1</a:t>
            </a:r>
            <a:endParaRPr lang="es-AR" dirty="0">
              <a:solidFill>
                <a:schemeClr val="bg1"/>
              </a:solidFill>
            </a:endParaRPr>
          </a:p>
        </p:txBody>
      </p:sp>
      <p:pic>
        <p:nvPicPr>
          <p:cNvPr id="1030" name="Picture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09550" y="380432"/>
            <a:ext cx="2350520" cy="313288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11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
        <p:nvSpPr>
          <p:cNvPr id="18" name="17 Rectángulo"/>
          <p:cNvSpPr/>
          <p:nvPr/>
        </p:nvSpPr>
        <p:spPr>
          <a:xfrm>
            <a:off x="-2347846" y="3109199"/>
            <a:ext cx="2226892"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a:ln w="11430"/>
                <a:solidFill>
                  <a:srgbClr val="FFFF00"/>
                </a:solidFill>
                <a:effectLst>
                  <a:outerShdw blurRad="50800" dist="39000" dir="5460000" algn="tl">
                    <a:srgbClr val="000000">
                      <a:alpha val="38000"/>
                    </a:srgbClr>
                  </a:outerShdw>
                </a:effectLst>
              </a:rPr>
              <a:t>Flor Nacional </a:t>
            </a:r>
          </a:p>
        </p:txBody>
      </p:sp>
    </p:spTree>
    <p:extLst>
      <p:ext uri="{BB962C8B-B14F-4D97-AF65-F5344CB8AC3E}">
        <p14:creationId xmlns:p14="http://schemas.microsoft.com/office/powerpoint/2010/main" val="1285083314"/>
      </p:ext>
    </p:extLst>
  </p:cSld>
  <p:clrMapOvr>
    <a:masterClrMapping/>
  </p:clrMapOvr>
  <mc:AlternateContent xmlns:mc="http://schemas.openxmlformats.org/markup-compatibility/2006" xmlns:p14="http://schemas.microsoft.com/office/powerpoint/2010/main">
    <mc:Choice Requires="p14">
      <p:transition spd="slow" p14:dur="3900">
        <p14:glitter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1000"/>
                                        <p:tgtEl>
                                          <p:spTgt spid="1030"/>
                                        </p:tgtEl>
                                      </p:cBhvr>
                                    </p:animEffect>
                                    <p:anim calcmode="lin" valueType="num">
                                      <p:cBhvr>
                                        <p:cTn id="8" dur="1000" fill="hold"/>
                                        <p:tgtEl>
                                          <p:spTgt spid="1030"/>
                                        </p:tgtEl>
                                        <p:attrNameLst>
                                          <p:attrName>ppt_x</p:attrName>
                                        </p:attrNameLst>
                                      </p:cBhvr>
                                      <p:tavLst>
                                        <p:tav tm="0">
                                          <p:val>
                                            <p:strVal val="#ppt_x"/>
                                          </p:val>
                                        </p:tav>
                                        <p:tav tm="100000">
                                          <p:val>
                                            <p:strVal val="#ppt_x"/>
                                          </p:val>
                                        </p:tav>
                                      </p:tavLst>
                                    </p:anim>
                                    <p:anim calcmode="lin" valueType="num">
                                      <p:cBhvr>
                                        <p:cTn id="9" dur="1000" fill="hold"/>
                                        <p:tgtEl>
                                          <p:spTgt spid="10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par>
                                <p:cTn id="13" presetID="30" presetClass="path" presetSubtype="0" fill="hold" grpId="0" nodeType="withEffect">
                                  <p:stCondLst>
                                    <p:cond delay="0"/>
                                  </p:stCondLst>
                                  <p:iterate type="lt">
                                    <p:tmPct val="10000"/>
                                  </p:iterate>
                                  <p:childTnLst>
                                    <p:animMotion origin="layout" path="M 0.31198 0.09386 C 0.31198 0.09416 0.329 0.02871 0.329 0.02902 C 0.34618 -0.02408 0.37309 -0.04508 0.41198 -0.04508 C 0.43195 -0.04508 0.45 -0.03705 0.46407 -0.02408 C 0.47396 -0.01513 0.48594 -0.01019 0.49896 -0.01019 C 0.52396 -0.01019 0.54497 -0.0281 0.55296 -0.05403 C 0.55296 -0.05372 0.56198 -0.08521 0.56198 -0.0849 C 0.56198 -0.08521 0.54393 -0.01914 0.54393 -0.01883 C 0.52691 0.03273 0.5 0.05372 0.46198 0.05372 C 0.44202 0.05372 0.42292 0.046 0.40799 0.0318 C 0.39896 0.02377 0.38698 0.01883 0.375 0.01883 C 0.35018 0.01883 0.329 0.03674 0.32101 0.06298 C 0.32101 0.06329 0.31198 0.09386 0.31198 0.09416 Z " pathEditMode="relative" rAng="0" ptsTypes="fffffffffffff">
                                      <p:cBhvr>
                                        <p:cTn id="14" dur="1000" fill="hold"/>
                                        <p:tgtEl>
                                          <p:spTgt spid="18"/>
                                        </p:tgtEl>
                                        <p:attrNameLst>
                                          <p:attrName>ppt_x</p:attrName>
                                          <p:attrName>ppt_y</p:attrName>
                                        </p:attrNameLst>
                                      </p:cBhvr>
                                      <p:rCtr x="12500" y="-8953"/>
                                    </p:animMotion>
                                  </p:childTnLst>
                                </p:cTn>
                              </p:par>
                            </p:childTnLst>
                          </p:cTn>
                        </p:par>
                        <p:par>
                          <p:cTn id="15" fill="hold">
                            <p:stCondLst>
                              <p:cond delay="3100"/>
                            </p:stCondLst>
                            <p:childTnLst>
                              <p:par>
                                <p:cTn id="16" presetID="10" presetClass="entr" presetSubtype="0" fill="hold" nodeType="afterEffect">
                                  <p:stCondLst>
                                    <p:cond delay="0"/>
                                  </p:stCondLst>
                                  <p:childTnLst>
                                    <p:set>
                                      <p:cBhvr>
                                        <p:cTn id="17" dur="1" fill="hold">
                                          <p:stCondLst>
                                            <p:cond delay="0"/>
                                          </p:stCondLst>
                                        </p:cTn>
                                        <p:tgtEl>
                                          <p:spTgt spid="1031"/>
                                        </p:tgtEl>
                                        <p:attrNameLst>
                                          <p:attrName>style.visibility</p:attrName>
                                        </p:attrNameLst>
                                      </p:cBhvr>
                                      <p:to>
                                        <p:strVal val="visible"/>
                                      </p:to>
                                    </p:set>
                                    <p:animEffect transition="in" filter="fade">
                                      <p:cBhvr>
                                        <p:cTn id="18" dur="500"/>
                                        <p:tgtEl>
                                          <p:spTgt spid="1031"/>
                                        </p:tgtEl>
                                      </p:cBhvr>
                                    </p:animEffect>
                                  </p:childTnLst>
                                </p:cTn>
                              </p:par>
                            </p:childTnLst>
                          </p:cTn>
                        </p:par>
                        <p:par>
                          <p:cTn id="19" fill="hold">
                            <p:stCondLst>
                              <p:cond delay="3600"/>
                            </p:stCondLst>
                            <p:childTnLst>
                              <p:par>
                                <p:cTn id="20" presetID="1"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childTnLst>
                                </p:cTn>
                              </p:par>
                            </p:childTnLst>
                          </p:cTn>
                        </p:par>
                        <p:par>
                          <p:cTn id="22" fill="hold">
                            <p:stCondLst>
                              <p:cond delay="3600"/>
                            </p:stCondLst>
                            <p:childTnLst>
                              <p:par>
                                <p:cTn id="23" presetID="41" presetClass="entr" presetSubtype="0" fill="hold" nodeType="afterEffect">
                                  <p:stCondLst>
                                    <p:cond delay="0"/>
                                  </p:stCondLst>
                                  <p:iterate type="lt">
                                    <p:tmPct val="10000"/>
                                  </p:iterate>
                                  <p:childTnLst>
                                    <p:set>
                                      <p:cBhvr>
                                        <p:cTn id="24" dur="1" fill="hold">
                                          <p:stCondLst>
                                            <p:cond delay="0"/>
                                          </p:stCondLst>
                                        </p:cTn>
                                        <p:tgtEl>
                                          <p:spTgt spid="2">
                                            <p:txEl>
                                              <p:pRg st="0" end="0"/>
                                            </p:txEl>
                                          </p:spTgt>
                                        </p:tgtEl>
                                        <p:attrNameLst>
                                          <p:attrName>style.visibility</p:attrName>
                                        </p:attrNameLst>
                                      </p:cBhvr>
                                      <p:to>
                                        <p:strVal val="visible"/>
                                      </p:to>
                                    </p:set>
                                    <p:anim calcmode="lin" valueType="num">
                                      <p:cBhvr>
                                        <p:cTn id="25"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
                                            <p:txEl>
                                              <p:pRg st="0" end="0"/>
                                            </p:txEl>
                                          </p:spTgt>
                                        </p:tgtEl>
                                      </p:cBhvr>
                                    </p:animEffect>
                                  </p:childTnLst>
                                </p:cTn>
                              </p:par>
                            </p:childTnLst>
                          </p:cTn>
                        </p:par>
                        <p:par>
                          <p:cTn id="30" fill="hold">
                            <p:stCondLst>
                              <p:cond delay="625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3"/>
                                        </p:tgtEl>
                                        <p:attrNameLst>
                                          <p:attrName>ppt_y</p:attrName>
                                        </p:attrNameLst>
                                      </p:cBhvr>
                                      <p:tavLst>
                                        <p:tav tm="0">
                                          <p:val>
                                            <p:strVal val="#ppt_y"/>
                                          </p:val>
                                        </p:tav>
                                        <p:tav tm="100000">
                                          <p:val>
                                            <p:strVal val="#ppt_y"/>
                                          </p:val>
                                        </p:tav>
                                      </p:tavLst>
                                    </p:anim>
                                    <p:anim calcmode="lin" valueType="num">
                                      <p:cBhvr>
                                        <p:cTn id="35"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3"/>
                                        </p:tgtEl>
                                      </p:cBhvr>
                                    </p:animEffect>
                                  </p:childTnLst>
                                </p:cTn>
                              </p:par>
                            </p:childTnLst>
                          </p:cTn>
                        </p:par>
                        <p:par>
                          <p:cTn id="38" fill="hold">
                            <p:stCondLst>
                              <p:cond delay="12300"/>
                            </p:stCondLst>
                            <p:childTnLst>
                              <p:par>
                                <p:cTn id="39" presetID="42" presetClass="entr" presetSubtype="0" fill="hold" nodeType="afterEffect">
                                  <p:stCondLst>
                                    <p:cond delay="0"/>
                                  </p:stCondLst>
                                  <p:childTnLst>
                                    <p:set>
                                      <p:cBhvr>
                                        <p:cTn id="40" dur="1" fill="hold">
                                          <p:stCondLst>
                                            <p:cond delay="0"/>
                                          </p:stCondLst>
                                        </p:cTn>
                                        <p:tgtEl>
                                          <p:spTgt spid="10246"/>
                                        </p:tgtEl>
                                        <p:attrNameLst>
                                          <p:attrName>style.visibility</p:attrName>
                                        </p:attrNameLst>
                                      </p:cBhvr>
                                      <p:to>
                                        <p:strVal val="visible"/>
                                      </p:to>
                                    </p:set>
                                    <p:animEffect transition="in" filter="fade">
                                      <p:cBhvr>
                                        <p:cTn id="41" dur="1000"/>
                                        <p:tgtEl>
                                          <p:spTgt spid="10246"/>
                                        </p:tgtEl>
                                      </p:cBhvr>
                                    </p:animEffect>
                                    <p:anim calcmode="lin" valueType="num">
                                      <p:cBhvr>
                                        <p:cTn id="42" dur="1000" fill="hold"/>
                                        <p:tgtEl>
                                          <p:spTgt spid="10246"/>
                                        </p:tgtEl>
                                        <p:attrNameLst>
                                          <p:attrName>ppt_x</p:attrName>
                                        </p:attrNameLst>
                                      </p:cBhvr>
                                      <p:tavLst>
                                        <p:tav tm="0">
                                          <p:val>
                                            <p:strVal val="#ppt_x"/>
                                          </p:val>
                                        </p:tav>
                                        <p:tav tm="100000">
                                          <p:val>
                                            <p:strVal val="#ppt_x"/>
                                          </p:val>
                                        </p:tav>
                                      </p:tavLst>
                                    </p:anim>
                                    <p:anim calcmode="lin" valueType="num">
                                      <p:cBhvr>
                                        <p:cTn id="43" dur="1000" fill="hold"/>
                                        <p:tgtEl>
                                          <p:spTgt spid="10246"/>
                                        </p:tgtEl>
                                        <p:attrNameLst>
                                          <p:attrName>ppt_y</p:attrName>
                                        </p:attrNameLst>
                                      </p:cBhvr>
                                      <p:tavLst>
                                        <p:tav tm="0">
                                          <p:val>
                                            <p:strVal val="#ppt_y+.1"/>
                                          </p:val>
                                        </p:tav>
                                        <p:tav tm="100000">
                                          <p:val>
                                            <p:strVal val="#ppt_y"/>
                                          </p:val>
                                        </p:tav>
                                      </p:tavLst>
                                    </p:anim>
                                  </p:childTnLst>
                                </p:cTn>
                              </p:par>
                            </p:childTnLst>
                          </p:cTn>
                        </p:par>
                        <p:par>
                          <p:cTn id="44" fill="hold">
                            <p:stCondLst>
                              <p:cond delay="13300"/>
                            </p:stCondLst>
                            <p:childTnLst>
                              <p:par>
                                <p:cTn id="45" presetID="52" presetClass="path" presetSubtype="0" fill="hold" grpId="0" nodeType="afterEffect">
                                  <p:stCondLst>
                                    <p:cond delay="0"/>
                                  </p:stCondLst>
                                  <p:iterate type="lt">
                                    <p:tmPct val="10000"/>
                                  </p:iterate>
                                  <p:childTnLst>
                                    <p:animMotion origin="layout" path="M -0.22309 -0.10065 C -0.22725 -0.12442 -0.28871 -0.10713 -0.36076 -0.05989 C -0.41822 -0.02377 -0.46267 0.01883 -0.46093 0.03365 C -0.45781 0.04724 -0.4092 0.02995 -0.35086 -0.00772 C -0.32187 -0.02748 -0.29618 -0.04662 -0.27847 -0.0636 C -0.2526 -0.08861 -0.23906 -0.10898 -0.24149 -0.12133 C -0.24305 -0.12782 -0.24913 -0.13183 -0.2585 -0.13121 C -0.28055 -0.1306 -0.32083 -0.11331 -0.3651 -0.0849 C -0.41684 -0.05249 -0.45711 -0.0142 -0.45416 -0.00154 C -0.45243 0.01173 -0.40798 -0.00494 -0.35607 -0.03767 C -0.33003 -0.05495 -0.30711 -0.07224 -0.28975 -0.08799 C -0.26805 -0.11022 -0.2552 -0.13029 -0.25711 -0.14078 C -0.2585 -0.14665 -0.26423 -0.14881 -0.27291 -0.14943 C -0.29322 -0.14788 -0.32864 -0.13368 -0.36892 -0.10775 C -0.41597 -0.0778 -0.45156 -0.04322 -0.44895 -0.03211 C -0.44756 -0.02038 -0.40781 -0.0352 -0.36111 -0.06514 C -0.33715 -0.07996 -0.31614 -0.09633 -0.30104 -0.11053 C -0.28055 -0.1306 -0.27031 -0.14696 -0.27274 -0.15715 C -0.27343 -0.16178 -0.27847 -0.16517 -0.28593 -0.16548 C -0.30381 -0.16425 -0.33628 -0.15097 -0.37204 -0.12813 C -0.4144 -0.10003 -0.44652 -0.07039 -0.44409 -0.05989 C -0.44184 -0.04971 -0.40729 -0.06206 -0.36493 -0.08922 C -0.34444 -0.10312 -0.325 -0.11794 -0.31163 -0.13029 C -0.29322 -0.14788 -0.28333 -0.16394 -0.28454 -0.17258 C -0.28559 -0.17752 -0.29114 -0.17938 -0.29756 -0.17907 C -0.31354 -0.17907 -0.34305 -0.16703 -0.37465 -0.14572 C -0.4125 -0.12164 -0.44184 -0.09447 -0.43993 -0.08521 C -0.43906 -0.07533 -0.40607 -0.08737 -0.36875 -0.11115 C -0.34982 -0.1238 -0.33211 -0.13677 -0.32083 -0.1485 C -0.30381 -0.16425 -0.29513 -0.17845 -0.2967 -0.18586 C -0.29791 -0.19049 -0.30121 -0.19265 -0.30781 -0.19234 C -0.32274 -0.19203 -0.34809 -0.18185 -0.37725 -0.16363 C -0.4118 -0.14017 -0.43784 -0.1167 -0.43628 -0.10775 C -0.43524 -0.0988 -0.40659 -0.1096 -0.3717 -0.13183 C -0.35503 -0.14295 -0.34027 -0.15375 -0.32934 -0.16394 C -0.31423 -0.17845 -0.30642 -0.19142 -0.30798 -0.19883 C -0.30902 -0.20253 -0.31215 -0.20377 -0.3177 -0.20408 C -0.33038 -0.20377 -0.35381 -0.19389 -0.3802 -0.17752 C -0.41128 -0.15776 -0.43437 -0.13523 -0.43263 -0.1272 C -0.43159 -0.12072 -0.40642 -0.12936 -0.37569 -0.14943 C -0.35954 -0.159 -0.346 -0.17042 -0.33593 -0.17907 C -0.32274 -0.19203 -0.31527 -0.20377 -0.31684 -0.20963 C -0.31736 -0.21334 -0.321 -0.21426 -0.32604 -0.21426 C -0.33784 -0.21395 -0.35954 -0.20469 -0.38211 -0.19111 C -0.41024 -0.1732 -0.43177 -0.15221 -0.4302 -0.14572 C -0.42864 -0.13831 -0.4052 -0.14788 -0.3776 -0.16517 C -0.36493 -0.17382 -0.3519 -0.18339 -0.3427 -0.19234 C -0.33038 -0.20377 -0.32413 -0.21365 -0.32517 -0.21982 C -0.32586 -0.22291 -0.32934 -0.22414 -0.3335 -0.22414 C -0.34444 -0.22383 -0.36284 -0.21642 -0.38472 -0.20191 C -0.4092 -0.18679 -0.42864 -0.16826 -0.42743 -0.16178 C -0.42621 -0.15591 -0.40538 -0.16363 -0.3802 -0.18092 C -0.36857 -0.18679 -0.35677 -0.19605 -0.34843 -0.20346 C -0.33802 -0.21488 -0.33246 -0.22414 -0.33333 -0.22877 C -0.3342 -0.23124 -0.3368 -0.2331 -0.34062 -0.23248 C -0.35052 -0.23217 -0.36684 -0.22507 -0.3868 -0.21334 C -0.40954 -0.19821 -0.42604 -0.18185 -0.425 -0.17691 C -0.42378 -0.17135 -0.4052 -0.17752 -0.38246 -0.19265 C -0.37135 -0.20006 -0.36128 -0.20778 -0.35503 -0.21426 C -0.34444 -0.22383 -0.3394 -0.23186 -0.34062 -0.23649 C -0.34079 -0.23865 -0.34322 -0.23958 -0.34652 -0.2402 C -0.35538 -0.2402 -0.37065 -0.23341 -0.38802 -0.2226 C -0.4085 -0.20901 -0.42343 -0.19481 -0.42256 -0.19049 C -0.42135 -0.18493 -0.40468 -0.19173 -0.38506 -0.20346 C -0.37465 -0.21056 -0.36545 -0.21797 -0.35937 -0.22414 C -0.35052 -0.23217 -0.34548 -0.23927 -0.34635 -0.24452 C -0.34687 -0.24575 -0.34913 -0.24699 -0.35243 -0.24637 " pathEditMode="relative" rAng="9567749" ptsTypes="fffffffffffffffffffffffffffffffffffffffffffffffffffffffffffffffffff">
                                      <p:cBhvr>
                                        <p:cTn id="46" dur="2000" fill="hold"/>
                                        <p:tgtEl>
                                          <p:spTgt spid="19"/>
                                        </p:tgtEl>
                                        <p:attrNameLst>
                                          <p:attrName>ppt_x</p:attrName>
                                          <p:attrName>ppt_y</p:attrName>
                                        </p:attrNameLst>
                                      </p:cBhvr>
                                      <p:rCtr x="-13698" y="-2069"/>
                                    </p:animMotion>
                                  </p:childTnLst>
                                </p:cTn>
                              </p:par>
                            </p:childTnLst>
                          </p:cTn>
                        </p:par>
                        <p:par>
                          <p:cTn id="47" fill="hold">
                            <p:stCondLst>
                              <p:cond delay="17700"/>
                            </p:stCondLst>
                            <p:childTnLst>
                              <p:par>
                                <p:cTn id="48" presetID="41" presetClass="entr" presetSubtype="0" fill="hold" nodeType="afterEffect">
                                  <p:stCondLst>
                                    <p:cond delay="0"/>
                                  </p:stCondLst>
                                  <p:iterate type="lt">
                                    <p:tmPct val="10000"/>
                                  </p:iterate>
                                  <p:childTnLst>
                                    <p:set>
                                      <p:cBhvr>
                                        <p:cTn id="49" dur="1" fill="hold">
                                          <p:stCondLst>
                                            <p:cond delay="0"/>
                                          </p:stCondLst>
                                        </p:cTn>
                                        <p:tgtEl>
                                          <p:spTgt spid="6">
                                            <p:txEl>
                                              <p:pRg st="0" end="0"/>
                                            </p:txEl>
                                          </p:spTgt>
                                        </p:tgtEl>
                                        <p:attrNameLst>
                                          <p:attrName>style.visibility</p:attrName>
                                        </p:attrNameLst>
                                      </p:cBhvr>
                                      <p:to>
                                        <p:strVal val="visible"/>
                                      </p:to>
                                    </p:set>
                                    <p:anim calcmode="lin" valueType="num">
                                      <p:cBhvr>
                                        <p:cTn id="50"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52"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6">
                                            <p:txEl>
                                              <p:pRg st="0" end="0"/>
                                            </p:txEl>
                                          </p:spTgt>
                                        </p:tgtEl>
                                      </p:cBhvr>
                                    </p:animEffect>
                                  </p:childTnLst>
                                </p:cTn>
                              </p:par>
                            </p:childTnLst>
                          </p:cTn>
                        </p:par>
                        <p:par>
                          <p:cTn id="55" fill="hold">
                            <p:stCondLst>
                              <p:cond delay="19650"/>
                            </p:stCondLst>
                            <p:childTnLst>
                              <p:par>
                                <p:cTn id="56" presetID="41" presetClass="entr" presetSubtype="0" fill="hold" nodeType="afterEffect">
                                  <p:stCondLst>
                                    <p:cond delay="0"/>
                                  </p:stCondLst>
                                  <p:iterate type="lt">
                                    <p:tmPct val="10000"/>
                                  </p:iterate>
                                  <p:childTnLst>
                                    <p:set>
                                      <p:cBhvr>
                                        <p:cTn id="57" dur="1" fill="hold">
                                          <p:stCondLst>
                                            <p:cond delay="0"/>
                                          </p:stCondLst>
                                        </p:cTn>
                                        <p:tgtEl>
                                          <p:spTgt spid="6">
                                            <p:txEl>
                                              <p:pRg st="1" end="1"/>
                                            </p:txEl>
                                          </p:spTgt>
                                        </p:tgtEl>
                                        <p:attrNameLst>
                                          <p:attrName>style.visibility</p:attrName>
                                        </p:attrNameLst>
                                      </p:cBhvr>
                                      <p:to>
                                        <p:strVal val="visible"/>
                                      </p:to>
                                    </p:set>
                                    <p:anim calcmode="lin" valueType="num">
                                      <p:cBhvr>
                                        <p:cTn id="58"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60"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3" grpId="0"/>
      <p:bldP spid="5" grpId="0"/>
      <p:bldP spid="24"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3542852" y="4046756"/>
            <a:ext cx="5270218" cy="1015663"/>
          </a:xfrm>
          <a:prstGeom prst="rect">
            <a:avLst/>
          </a:prstGeom>
        </p:spPr>
        <p:txBody>
          <a:bodyPr wrap="square">
            <a:spAutoFit/>
          </a:bodyPr>
          <a:lstStyle/>
          <a:p>
            <a:r>
              <a:rPr lang="es-AR" sz="1200" dirty="0">
                <a:solidFill>
                  <a:schemeClr val="bg1"/>
                </a:solidFill>
              </a:rPr>
              <a:t>El cóndor andino fue adoptado como ave nacional de Bolivia, Chile, Ecuador y Colombia. Esta ave de presa habita la cordillera de los Andes y zonas aledañas, y llega a vivir unos 50 años. Anida en zonas rocosas inaccesibles, por encima de los 1,000 metros de altura, y su tasa reproductiva es baja, ya que suele poner un huevo cada dos años, aproximadamente.</a:t>
            </a:r>
          </a:p>
        </p:txBody>
      </p:sp>
      <p:sp>
        <p:nvSpPr>
          <p:cNvPr id="4" name="3 Rectángulo"/>
          <p:cNvSpPr/>
          <p:nvPr/>
        </p:nvSpPr>
        <p:spPr>
          <a:xfrm>
            <a:off x="-2390492" y="2638258"/>
            <a:ext cx="2209964"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rPr>
              <a:t>Ave Nacional </a:t>
            </a: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223103" y="373078"/>
            <a:ext cx="2791992" cy="349726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5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897673" y="4564285"/>
            <a:ext cx="2668487" cy="369332"/>
          </a:xfrm>
          <a:prstGeom prst="rect">
            <a:avLst/>
          </a:prstGeom>
        </p:spPr>
        <p:txBody>
          <a:bodyPr wrap="none">
            <a:spAutoFit/>
          </a:bodyPr>
          <a:lstStyle/>
          <a:p>
            <a:r>
              <a:rPr lang="es-AR" dirty="0">
                <a:solidFill>
                  <a:srgbClr val="F7AF2D"/>
                </a:solidFill>
              </a:rPr>
              <a:t>Cóndor</a:t>
            </a:r>
            <a:r>
              <a:rPr lang="es-AR" dirty="0" smtClean="0">
                <a:solidFill>
                  <a:schemeClr val="bg1"/>
                </a:solidFill>
              </a:rPr>
              <a:t>  -  </a:t>
            </a:r>
            <a:r>
              <a:rPr lang="es-AR" i="1" dirty="0" smtClean="0">
                <a:solidFill>
                  <a:schemeClr val="bg1"/>
                </a:solidFill>
              </a:rPr>
              <a:t>(</a:t>
            </a:r>
            <a:r>
              <a:rPr lang="es-AR" i="1" dirty="0" err="1">
                <a:solidFill>
                  <a:schemeClr val="bg1"/>
                </a:solidFill>
              </a:rPr>
              <a:t>Vultur</a:t>
            </a:r>
            <a:r>
              <a:rPr lang="es-AR" i="1" dirty="0">
                <a:solidFill>
                  <a:schemeClr val="bg1"/>
                </a:solidFill>
              </a:rPr>
              <a:t> </a:t>
            </a:r>
            <a:r>
              <a:rPr lang="es-AR" i="1" dirty="0" err="1">
                <a:solidFill>
                  <a:schemeClr val="bg1"/>
                </a:solidFill>
              </a:rPr>
              <a:t>gryphus</a:t>
            </a:r>
            <a:r>
              <a:rPr lang="es-AR" i="1" dirty="0" smtClean="0">
                <a:solidFill>
                  <a:schemeClr val="bg1"/>
                </a:solidFill>
              </a:rPr>
              <a:t>)</a:t>
            </a:r>
            <a:endParaRPr lang="es-AR" i="1" dirty="0">
              <a:solidFill>
                <a:schemeClr val="bg1"/>
              </a:solidFill>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826985" y="1896060"/>
            <a:ext cx="3136902" cy="200761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926826" y="0"/>
            <a:ext cx="2383555" cy="194823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l="1851" t="3881" r="6407" b="5677"/>
          <a:stretch/>
        </p:blipFill>
        <p:spPr bwMode="auto">
          <a:xfrm>
            <a:off x="3257268" y="281987"/>
            <a:ext cx="2283451" cy="14921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347864" y="1867122"/>
            <a:ext cx="2363650" cy="185546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774587437"/>
      </p:ext>
    </p:extLst>
  </p:cSld>
  <p:clrMapOvr>
    <a:masterClrMapping/>
  </p:clrMapOvr>
  <mc:AlternateContent xmlns:mc="http://schemas.openxmlformats.org/markup-compatibility/2006" xmlns:p14="http://schemas.microsoft.com/office/powerpoint/2010/main">
    <mc:Choice Requires="p14">
      <p:transition spd="slow" p14:dur="3900">
        <p14:glitter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52" presetClass="path" presetSubtype="0" fill="hold" grpId="0" nodeType="afterEffect">
                                  <p:stCondLst>
                                    <p:cond delay="0"/>
                                  </p:stCondLst>
                                  <p:iterate type="lt">
                                    <p:tmPct val="11000"/>
                                  </p:iterate>
                                  <p:childTnLst>
                                    <p:animMotion origin="layout" path="M 0.30035 0.01266 C 0.29445 0.03582 0.34688 0.09448 0.41876 0.14388 C 0.47535 0.18339 0.52448 0.20315 0.52848 0.19019 C 0.53143 0.17598 0.48837 0.13214 0.43056 0.09232 C 0.40139 0.07317 0.37483 0.05774 0.35521 0.04971 C 0.32691 0.03829 0.30869 0.03767 0.30643 0.05002 C 0.30504 0.05681 0.30834 0.06669 0.31563 0.07781 C 0.3323 0.10281 0.36928 0.13708 0.41251 0.16703 C 0.46372 0.20315 0.50799 0.22137 0.5106 0.20871 C 0.51424 0.19636 0.47501 0.15715 0.42344 0.12103 C 0.39723 0.10343 0.37344 0.08954 0.35521 0.08182 C 0.33039 0.07287 0.31303 0.07317 0.31112 0.08336 C 0.3099 0.08861 0.31303 0.09757 0.3191 0.10806 C 0.33507 0.13029 0.36719 0.16117 0.40695 0.18926 C 0.454 0.22168 0.49306 0.2365 0.49532 0.22569 C 0.49896 0.21519 0.46337 0.17969 0.41667 0.14758 C 0.39376 0.13122 0.37188 0.11856 0.35521 0.11146 C 0.3323 0.10281 0.31858 0.10343 0.31615 0.11331 C 0.31563 0.11825 0.31771 0.12628 0.32327 0.13492 C 0.33716 0.1553 0.3665 0.18339 0.40226 0.2084 C 0.44376 0.23619 0.47917 0.25132 0.48143 0.24082 C 0.48386 0.23032 0.4533 0.19945 0.41094 0.17043 C 0.39028 0.15653 0.37066 0.14542 0.35608 0.13894 C 0.33507 0.13029 0.32188 0.13122 0.31928 0.13924 C 0.31823 0.14388 0.32171 0.15129 0.32674 0.159 C 0.33889 0.17753 0.36546 0.20315 0.39757 0.22446 C 0.43473 0.25008 0.46737 0.26459 0.46893 0.25502 C 0.47171 0.24607 0.44271 0.21705 0.40591 0.19111 C 0.38681 0.17845 0.36893 0.16796 0.35608 0.16363 C 0.33716 0.1553 0.32535 0.15592 0.32379 0.16333 C 0.32275 0.16827 0.32518 0.17382 0.33004 0.18092 C 0.34098 0.19883 0.36407 0.22013 0.39306 0.24082 C 0.42744 0.26336 0.45573 0.27602 0.45799 0.26768 C 0.46025 0.25996 0.43473 0.23434 0.40035 0.21025 C 0.38369 0.19852 0.36823 0.18988 0.35643 0.18525 C 0.33976 0.17815 0.32952 0.17907 0.32778 0.18648 C 0.32691 0.19019 0.32882 0.19482 0.33282 0.2013 C 0.34289 0.21643 0.36389 0.23588 0.39028 0.25471 C 0.42101 0.27602 0.44653 0.28713 0.44792 0.27849 C 0.44966 0.272 0.42744 0.24854 0.39671 0.22816 C 0.38126 0.21674 0.3665 0.20902 0.35608 0.20439 C 0.34098 0.19883 0.33126 0.19821 0.32987 0.20501 C 0.32952 0.20871 0.33126 0.21303 0.33577 0.21952 C 0.34445 0.23248 0.36389 0.25101 0.38629 0.26706 C 0.41407 0.28651 0.43785 0.29577 0.43924 0.2896 C 0.44063 0.28219 0.4198 0.2612 0.39237 0.24267 C 0.37969 0.23341 0.3665 0.226 0.35643 0.2226 C 0.34289 0.21643 0.33438 0.21643 0.33264 0.2223 C 0.33212 0.22538 0.33421 0.23032 0.33768 0.23588 C 0.34584 0.24761 0.36233 0.26397 0.38403 0.27818 C 0.40799 0.29516 0.42952 0.30442 0.43073 0.29794 C 0.43195 0.29207 0.41407 0.27385 0.38855 0.25626 C 0.37726 0.24823 0.36546 0.24144 0.35626 0.23742 C 0.34462 0.23403 0.33698 0.23403 0.33594 0.23897 C 0.33542 0.24144 0.33629 0.24545 0.33994 0.24946 C 0.34688 0.2612 0.36251 0.2754 0.3816 0.2896 C 0.404 0.30442 0.4231 0.31152 0.42362 0.3072 C 0.42483 0.30133 0.40834 0.28404 0.38629 0.26922 C 0.37448 0.2615 0.36407 0.25564 0.35712 0.25317 C 0.34584 0.24761 0.33889 0.24823 0.3382 0.25286 C 0.33733 0.25471 0.33872 0.25903 0.34132 0.26243 C 0.34792 0.27324 0.36233 0.2862 0.379 0.29824 C 0.39931 0.31214 0.41615 0.31924 0.41719 0.3143 C 0.41823 0.30874 0.40278 0.29423 0.38351 0.28034 C 0.3731 0.27324 0.36389 0.2683 0.3566 0.26521 C 0.34688 0.2612 0.34028 0.2612 0.33941 0.26583 C 0.33924 0.26799 0.34063 0.27077 0.34323 0.27478 " pathEditMode="relative" rAng="1235586" ptsTypes="fffffffffffffffffffffffffffffffffffffffffffffffffffffffffffffffffff">
                                      <p:cBhvr>
                                        <p:cTn id="12" dur="2000" fill="hold"/>
                                        <p:tgtEl>
                                          <p:spTgt spid="4"/>
                                        </p:tgtEl>
                                        <p:attrNameLst>
                                          <p:attrName>ppt_x</p:attrName>
                                          <p:attrName>ppt_y</p:attrName>
                                        </p:attrNameLst>
                                      </p:cBhvr>
                                      <p:rCtr x="9497" y="17660"/>
                                    </p:animMotion>
                                  </p:childTnLst>
                                </p:cTn>
                              </p:par>
                            </p:childTnLst>
                          </p:cTn>
                        </p:par>
                        <p:par>
                          <p:cTn id="13" fill="hold">
                            <p:stCondLst>
                              <p:cond delay="6200"/>
                            </p:stCondLst>
                            <p:childTnLst>
                              <p:par>
                                <p:cTn id="14" presetID="26"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wipe(down)">
                                      <p:cBhvr>
                                        <p:cTn id="16" dur="290">
                                          <p:stCondLst>
                                            <p:cond delay="0"/>
                                          </p:stCondLst>
                                        </p:cTn>
                                        <p:tgtEl>
                                          <p:spTgt spid="5"/>
                                        </p:tgtEl>
                                      </p:cBhvr>
                                    </p:animEffect>
                                    <p:anim calcmode="lin" valueType="num">
                                      <p:cBhvr>
                                        <p:cTn id="17"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8"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9"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20"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21"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22" dur="13">
                                          <p:stCondLst>
                                            <p:cond delay="325"/>
                                          </p:stCondLst>
                                        </p:cTn>
                                        <p:tgtEl>
                                          <p:spTgt spid="5"/>
                                        </p:tgtEl>
                                      </p:cBhvr>
                                      <p:to x="100000" y="60000"/>
                                    </p:animScale>
                                    <p:animScale>
                                      <p:cBhvr>
                                        <p:cTn id="23" dur="83" decel="50000">
                                          <p:stCondLst>
                                            <p:cond delay="338"/>
                                          </p:stCondLst>
                                        </p:cTn>
                                        <p:tgtEl>
                                          <p:spTgt spid="5"/>
                                        </p:tgtEl>
                                      </p:cBhvr>
                                      <p:to x="100000" y="100000"/>
                                    </p:animScale>
                                    <p:animScale>
                                      <p:cBhvr>
                                        <p:cTn id="24" dur="13">
                                          <p:stCondLst>
                                            <p:cond delay="656"/>
                                          </p:stCondLst>
                                        </p:cTn>
                                        <p:tgtEl>
                                          <p:spTgt spid="5"/>
                                        </p:tgtEl>
                                      </p:cBhvr>
                                      <p:to x="100000" y="80000"/>
                                    </p:animScale>
                                    <p:animScale>
                                      <p:cBhvr>
                                        <p:cTn id="25" dur="83" decel="50000">
                                          <p:stCondLst>
                                            <p:cond delay="669"/>
                                          </p:stCondLst>
                                        </p:cTn>
                                        <p:tgtEl>
                                          <p:spTgt spid="5"/>
                                        </p:tgtEl>
                                      </p:cBhvr>
                                      <p:to x="100000" y="100000"/>
                                    </p:animScale>
                                    <p:animScale>
                                      <p:cBhvr>
                                        <p:cTn id="26" dur="13">
                                          <p:stCondLst>
                                            <p:cond delay="821"/>
                                          </p:stCondLst>
                                        </p:cTn>
                                        <p:tgtEl>
                                          <p:spTgt spid="5"/>
                                        </p:tgtEl>
                                      </p:cBhvr>
                                      <p:to x="100000" y="90000"/>
                                    </p:animScale>
                                    <p:animScale>
                                      <p:cBhvr>
                                        <p:cTn id="27" dur="83" decel="50000">
                                          <p:stCondLst>
                                            <p:cond delay="834"/>
                                          </p:stCondLst>
                                        </p:cTn>
                                        <p:tgtEl>
                                          <p:spTgt spid="5"/>
                                        </p:tgtEl>
                                      </p:cBhvr>
                                      <p:to x="100000" y="100000"/>
                                    </p:animScale>
                                    <p:animScale>
                                      <p:cBhvr>
                                        <p:cTn id="28" dur="13">
                                          <p:stCondLst>
                                            <p:cond delay="904"/>
                                          </p:stCondLst>
                                        </p:cTn>
                                        <p:tgtEl>
                                          <p:spTgt spid="5"/>
                                        </p:tgtEl>
                                      </p:cBhvr>
                                      <p:to x="100000" y="95000"/>
                                    </p:animScale>
                                    <p:animScale>
                                      <p:cBhvr>
                                        <p:cTn id="29" dur="83" decel="50000">
                                          <p:stCondLst>
                                            <p:cond delay="917"/>
                                          </p:stCondLst>
                                        </p:cTn>
                                        <p:tgtEl>
                                          <p:spTgt spid="5"/>
                                        </p:tgtEl>
                                      </p:cBhvr>
                                      <p:to x="100000" y="100000"/>
                                    </p:animScale>
                                  </p:childTnLst>
                                </p:cTn>
                              </p:par>
                            </p:childTnLst>
                          </p:cTn>
                        </p:par>
                        <p:par>
                          <p:cTn id="30" fill="hold">
                            <p:stCondLst>
                              <p:cond delay="9300"/>
                            </p:stCondLst>
                            <p:childTnLst>
                              <p:par>
                                <p:cTn id="31" presetID="53" presetClass="entr" presetSubtype="16" fill="hold" nodeType="afterEffect">
                                  <p:stCondLst>
                                    <p:cond delay="0"/>
                                  </p:stCondLst>
                                  <p:childTnLst>
                                    <p:set>
                                      <p:cBhvr>
                                        <p:cTn id="32" dur="1" fill="hold">
                                          <p:stCondLst>
                                            <p:cond delay="0"/>
                                          </p:stCondLst>
                                        </p:cTn>
                                        <p:tgtEl>
                                          <p:spTgt spid="4101"/>
                                        </p:tgtEl>
                                        <p:attrNameLst>
                                          <p:attrName>style.visibility</p:attrName>
                                        </p:attrNameLst>
                                      </p:cBhvr>
                                      <p:to>
                                        <p:strVal val="visible"/>
                                      </p:to>
                                    </p:set>
                                    <p:anim calcmode="lin" valueType="num">
                                      <p:cBhvr>
                                        <p:cTn id="33" dur="500" fill="hold"/>
                                        <p:tgtEl>
                                          <p:spTgt spid="4101"/>
                                        </p:tgtEl>
                                        <p:attrNameLst>
                                          <p:attrName>ppt_w</p:attrName>
                                        </p:attrNameLst>
                                      </p:cBhvr>
                                      <p:tavLst>
                                        <p:tav tm="0">
                                          <p:val>
                                            <p:fltVal val="0"/>
                                          </p:val>
                                        </p:tav>
                                        <p:tav tm="100000">
                                          <p:val>
                                            <p:strVal val="#ppt_w"/>
                                          </p:val>
                                        </p:tav>
                                      </p:tavLst>
                                    </p:anim>
                                    <p:anim calcmode="lin" valueType="num">
                                      <p:cBhvr>
                                        <p:cTn id="34" dur="500" fill="hold"/>
                                        <p:tgtEl>
                                          <p:spTgt spid="4101"/>
                                        </p:tgtEl>
                                        <p:attrNameLst>
                                          <p:attrName>ppt_h</p:attrName>
                                        </p:attrNameLst>
                                      </p:cBhvr>
                                      <p:tavLst>
                                        <p:tav tm="0">
                                          <p:val>
                                            <p:fltVal val="0"/>
                                          </p:val>
                                        </p:tav>
                                        <p:tav tm="100000">
                                          <p:val>
                                            <p:strVal val="#ppt_h"/>
                                          </p:val>
                                        </p:tav>
                                      </p:tavLst>
                                    </p:anim>
                                    <p:animEffect transition="in" filter="fade">
                                      <p:cBhvr>
                                        <p:cTn id="35" dur="500"/>
                                        <p:tgtEl>
                                          <p:spTgt spid="4101"/>
                                        </p:tgtEl>
                                      </p:cBhvr>
                                    </p:animEffect>
                                  </p:childTnLst>
                                </p:cTn>
                              </p:par>
                            </p:childTnLst>
                          </p:cTn>
                        </p:par>
                        <p:par>
                          <p:cTn id="36" fill="hold">
                            <p:stCondLst>
                              <p:cond delay="9800"/>
                            </p:stCondLst>
                            <p:childTnLst>
                              <p:par>
                                <p:cTn id="37" presetID="53" presetClass="entr" presetSubtype="16" fill="hold" nodeType="afterEffect">
                                  <p:stCondLst>
                                    <p:cond delay="0"/>
                                  </p:stCondLst>
                                  <p:childTnLst>
                                    <p:set>
                                      <p:cBhvr>
                                        <p:cTn id="38" dur="1" fill="hold">
                                          <p:stCondLst>
                                            <p:cond delay="0"/>
                                          </p:stCondLst>
                                        </p:cTn>
                                        <p:tgtEl>
                                          <p:spTgt spid="4100"/>
                                        </p:tgtEl>
                                        <p:attrNameLst>
                                          <p:attrName>style.visibility</p:attrName>
                                        </p:attrNameLst>
                                      </p:cBhvr>
                                      <p:to>
                                        <p:strVal val="visible"/>
                                      </p:to>
                                    </p:set>
                                    <p:anim calcmode="lin" valueType="num">
                                      <p:cBhvr>
                                        <p:cTn id="39" dur="500" fill="hold"/>
                                        <p:tgtEl>
                                          <p:spTgt spid="4100"/>
                                        </p:tgtEl>
                                        <p:attrNameLst>
                                          <p:attrName>ppt_w</p:attrName>
                                        </p:attrNameLst>
                                      </p:cBhvr>
                                      <p:tavLst>
                                        <p:tav tm="0">
                                          <p:val>
                                            <p:fltVal val="0"/>
                                          </p:val>
                                        </p:tav>
                                        <p:tav tm="100000">
                                          <p:val>
                                            <p:strVal val="#ppt_w"/>
                                          </p:val>
                                        </p:tav>
                                      </p:tavLst>
                                    </p:anim>
                                    <p:anim calcmode="lin" valueType="num">
                                      <p:cBhvr>
                                        <p:cTn id="40" dur="500" fill="hold"/>
                                        <p:tgtEl>
                                          <p:spTgt spid="4100"/>
                                        </p:tgtEl>
                                        <p:attrNameLst>
                                          <p:attrName>ppt_h</p:attrName>
                                        </p:attrNameLst>
                                      </p:cBhvr>
                                      <p:tavLst>
                                        <p:tav tm="0">
                                          <p:val>
                                            <p:fltVal val="0"/>
                                          </p:val>
                                        </p:tav>
                                        <p:tav tm="100000">
                                          <p:val>
                                            <p:strVal val="#ppt_h"/>
                                          </p:val>
                                        </p:tav>
                                      </p:tavLst>
                                    </p:anim>
                                    <p:animEffect transition="in" filter="fade">
                                      <p:cBhvr>
                                        <p:cTn id="41" dur="500"/>
                                        <p:tgtEl>
                                          <p:spTgt spid="4100"/>
                                        </p:tgtEl>
                                      </p:cBhvr>
                                    </p:animEffect>
                                  </p:childTnLst>
                                </p:cTn>
                              </p:par>
                            </p:childTnLst>
                          </p:cTn>
                        </p:par>
                        <p:par>
                          <p:cTn id="42" fill="hold">
                            <p:stCondLst>
                              <p:cond delay="10300"/>
                            </p:stCondLst>
                            <p:childTnLst>
                              <p:par>
                                <p:cTn id="43" presetID="53" presetClass="entr" presetSubtype="16" fill="hold" nodeType="afterEffect">
                                  <p:stCondLst>
                                    <p:cond delay="0"/>
                                  </p:stCondLst>
                                  <p:childTnLst>
                                    <p:set>
                                      <p:cBhvr>
                                        <p:cTn id="44" dur="1" fill="hold">
                                          <p:stCondLst>
                                            <p:cond delay="0"/>
                                          </p:stCondLst>
                                        </p:cTn>
                                        <p:tgtEl>
                                          <p:spTgt spid="4102"/>
                                        </p:tgtEl>
                                        <p:attrNameLst>
                                          <p:attrName>style.visibility</p:attrName>
                                        </p:attrNameLst>
                                      </p:cBhvr>
                                      <p:to>
                                        <p:strVal val="visible"/>
                                      </p:to>
                                    </p:set>
                                    <p:anim calcmode="lin" valueType="num">
                                      <p:cBhvr>
                                        <p:cTn id="45" dur="500" fill="hold"/>
                                        <p:tgtEl>
                                          <p:spTgt spid="4102"/>
                                        </p:tgtEl>
                                        <p:attrNameLst>
                                          <p:attrName>ppt_w</p:attrName>
                                        </p:attrNameLst>
                                      </p:cBhvr>
                                      <p:tavLst>
                                        <p:tav tm="0">
                                          <p:val>
                                            <p:fltVal val="0"/>
                                          </p:val>
                                        </p:tav>
                                        <p:tav tm="100000">
                                          <p:val>
                                            <p:strVal val="#ppt_w"/>
                                          </p:val>
                                        </p:tav>
                                      </p:tavLst>
                                    </p:anim>
                                    <p:anim calcmode="lin" valueType="num">
                                      <p:cBhvr>
                                        <p:cTn id="46" dur="500" fill="hold"/>
                                        <p:tgtEl>
                                          <p:spTgt spid="4102"/>
                                        </p:tgtEl>
                                        <p:attrNameLst>
                                          <p:attrName>ppt_h</p:attrName>
                                        </p:attrNameLst>
                                      </p:cBhvr>
                                      <p:tavLst>
                                        <p:tav tm="0">
                                          <p:val>
                                            <p:fltVal val="0"/>
                                          </p:val>
                                        </p:tav>
                                        <p:tav tm="100000">
                                          <p:val>
                                            <p:strVal val="#ppt_h"/>
                                          </p:val>
                                        </p:tav>
                                      </p:tavLst>
                                    </p:anim>
                                    <p:animEffect transition="in" filter="fade">
                                      <p:cBhvr>
                                        <p:cTn id="47" dur="500"/>
                                        <p:tgtEl>
                                          <p:spTgt spid="4102"/>
                                        </p:tgtEl>
                                      </p:cBhvr>
                                    </p:animEffect>
                                  </p:childTnLst>
                                </p:cTn>
                              </p:par>
                            </p:childTnLst>
                          </p:cTn>
                        </p:par>
                        <p:par>
                          <p:cTn id="48" fill="hold">
                            <p:stCondLst>
                              <p:cond delay="10800"/>
                            </p:stCondLst>
                            <p:childTnLst>
                              <p:par>
                                <p:cTn id="49" presetID="53" presetClass="entr" presetSubtype="16" fill="hold" nodeType="afterEffect">
                                  <p:stCondLst>
                                    <p:cond delay="0"/>
                                  </p:stCondLst>
                                  <p:childTnLst>
                                    <p:set>
                                      <p:cBhvr>
                                        <p:cTn id="50" dur="1" fill="hold">
                                          <p:stCondLst>
                                            <p:cond delay="0"/>
                                          </p:stCondLst>
                                        </p:cTn>
                                        <p:tgtEl>
                                          <p:spTgt spid="4099"/>
                                        </p:tgtEl>
                                        <p:attrNameLst>
                                          <p:attrName>style.visibility</p:attrName>
                                        </p:attrNameLst>
                                      </p:cBhvr>
                                      <p:to>
                                        <p:strVal val="visible"/>
                                      </p:to>
                                    </p:set>
                                    <p:anim calcmode="lin" valueType="num">
                                      <p:cBhvr>
                                        <p:cTn id="51" dur="500" fill="hold"/>
                                        <p:tgtEl>
                                          <p:spTgt spid="4099"/>
                                        </p:tgtEl>
                                        <p:attrNameLst>
                                          <p:attrName>ppt_w</p:attrName>
                                        </p:attrNameLst>
                                      </p:cBhvr>
                                      <p:tavLst>
                                        <p:tav tm="0">
                                          <p:val>
                                            <p:fltVal val="0"/>
                                          </p:val>
                                        </p:tav>
                                        <p:tav tm="100000">
                                          <p:val>
                                            <p:strVal val="#ppt_w"/>
                                          </p:val>
                                        </p:tav>
                                      </p:tavLst>
                                    </p:anim>
                                    <p:anim calcmode="lin" valueType="num">
                                      <p:cBhvr>
                                        <p:cTn id="52" dur="500" fill="hold"/>
                                        <p:tgtEl>
                                          <p:spTgt spid="4099"/>
                                        </p:tgtEl>
                                        <p:attrNameLst>
                                          <p:attrName>ppt_h</p:attrName>
                                        </p:attrNameLst>
                                      </p:cBhvr>
                                      <p:tavLst>
                                        <p:tav tm="0">
                                          <p:val>
                                            <p:fltVal val="0"/>
                                          </p:val>
                                        </p:tav>
                                        <p:tav tm="100000">
                                          <p:val>
                                            <p:strVal val="#ppt_h"/>
                                          </p:val>
                                        </p:tav>
                                      </p:tavLst>
                                    </p:anim>
                                    <p:animEffect transition="in" filter="fade">
                                      <p:cBhvr>
                                        <p:cTn id="53" dur="500"/>
                                        <p:tgtEl>
                                          <p:spTgt spid="4099"/>
                                        </p:tgtEl>
                                      </p:cBhvr>
                                    </p:animEffect>
                                  </p:childTnLst>
                                </p:cTn>
                              </p:par>
                            </p:childTnLst>
                          </p:cTn>
                        </p:par>
                        <p:par>
                          <p:cTn id="54" fill="hold">
                            <p:stCondLst>
                              <p:cond delay="11300"/>
                            </p:stCondLst>
                            <p:childTnLst>
                              <p:par>
                                <p:cTn id="55" presetID="41" presetClass="entr" presetSubtype="0" fill="hold" grpId="0" nodeType="afterEffect">
                                  <p:stCondLst>
                                    <p:cond delay="0"/>
                                  </p:stCondLst>
                                  <p:iterate type="lt">
                                    <p:tmPct val="10000"/>
                                  </p:iterate>
                                  <p:childTnLst>
                                    <p:set>
                                      <p:cBhvr>
                                        <p:cTn id="56" dur="1" fill="hold">
                                          <p:stCondLst>
                                            <p:cond delay="0"/>
                                          </p:stCondLst>
                                        </p:cTn>
                                        <p:tgtEl>
                                          <p:spTgt spid="8"/>
                                        </p:tgtEl>
                                        <p:attrNameLst>
                                          <p:attrName>style.visibility</p:attrName>
                                        </p:attrNameLst>
                                      </p:cBhvr>
                                      <p:to>
                                        <p:strVal val="visible"/>
                                      </p:to>
                                    </p:set>
                                    <p:anim calcmode="lin" valueType="num">
                                      <p:cBhvr>
                                        <p:cTn id="5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8"/>
                                        </p:tgtEl>
                                        <p:attrNameLst>
                                          <p:attrName>ppt_y</p:attrName>
                                        </p:attrNameLst>
                                      </p:cBhvr>
                                      <p:tavLst>
                                        <p:tav tm="0">
                                          <p:val>
                                            <p:strVal val="#ppt_y"/>
                                          </p:val>
                                        </p:tav>
                                        <p:tav tm="100000">
                                          <p:val>
                                            <p:strVal val="#ppt_y"/>
                                          </p:val>
                                        </p:tav>
                                      </p:tavLst>
                                    </p:anim>
                                    <p:anim calcmode="lin" valueType="num">
                                      <p:cBhvr>
                                        <p:cTn id="5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013412" y="3197025"/>
            <a:ext cx="4572000" cy="1600438"/>
          </a:xfrm>
          <a:prstGeom prst="rect">
            <a:avLst/>
          </a:prstGeom>
        </p:spPr>
        <p:txBody>
          <a:bodyPr>
            <a:spAutoFit/>
          </a:bodyPr>
          <a:lstStyle/>
          <a:p>
            <a:pPr algn="just"/>
            <a:r>
              <a:rPr lang="es-AR" sz="1400" dirty="0">
                <a:solidFill>
                  <a:schemeClr val="bg1"/>
                </a:solidFill>
              </a:rPr>
              <a:t>Se trata de una piedra preciosa combinación o fusión natural de citrino y amatista, de gran valor que </a:t>
            </a:r>
            <a:r>
              <a:rPr lang="es-AR" sz="1400" dirty="0" smtClean="0">
                <a:solidFill>
                  <a:schemeClr val="bg1"/>
                </a:solidFill>
              </a:rPr>
              <a:t>sólo </a:t>
            </a:r>
            <a:r>
              <a:rPr lang="es-AR" sz="1400" dirty="0">
                <a:solidFill>
                  <a:schemeClr val="bg1"/>
                </a:solidFill>
              </a:rPr>
              <a:t>se encuentra en </a:t>
            </a:r>
            <a:r>
              <a:rPr lang="es-AR" sz="1400" dirty="0" smtClean="0">
                <a:solidFill>
                  <a:schemeClr val="bg1"/>
                </a:solidFill>
              </a:rPr>
              <a:t>Bolivia, </a:t>
            </a:r>
            <a:r>
              <a:rPr lang="es-AR" sz="1400" dirty="0">
                <a:solidFill>
                  <a:schemeClr val="bg1"/>
                </a:solidFill>
              </a:rPr>
              <a:t>en un yacimiento ubicado en el pantanal boliviano de la zona oriental (tropical) conocida bajo el nombre de “La </a:t>
            </a:r>
            <a:r>
              <a:rPr lang="es-AR" sz="1400" dirty="0" err="1">
                <a:solidFill>
                  <a:schemeClr val="bg1"/>
                </a:solidFill>
              </a:rPr>
              <a:t>Gaiba</a:t>
            </a:r>
            <a:r>
              <a:rPr lang="es-AR" sz="1400" dirty="0">
                <a:solidFill>
                  <a:schemeClr val="bg1"/>
                </a:solidFill>
              </a:rPr>
              <a:t>”. Fue descubierta hace unos treinta años y es altamente apreciada por su singular combinación de colores a cual más bellos. </a:t>
            </a:r>
          </a:p>
        </p:txBody>
      </p:sp>
      <p:sp>
        <p:nvSpPr>
          <p:cNvPr id="5" name="4 CuadroTexto"/>
          <p:cNvSpPr txBox="1"/>
          <p:nvPr/>
        </p:nvSpPr>
        <p:spPr>
          <a:xfrm>
            <a:off x="6299412" y="1964404"/>
            <a:ext cx="2451633" cy="400110"/>
          </a:xfrm>
          <a:prstGeom prst="rect">
            <a:avLst/>
          </a:prstGeom>
          <a:noFill/>
        </p:spPr>
        <p:txBody>
          <a:bodyPr wrap="none" rtlCol="0">
            <a:spAutoFit/>
          </a:bodyPr>
          <a:lstStyle/>
          <a:p>
            <a:r>
              <a:rPr lang="es-AR" sz="2000" dirty="0" smtClean="0">
                <a:solidFill>
                  <a:schemeClr val="bg1"/>
                </a:solidFill>
              </a:rPr>
              <a:t>Bolivianita </a:t>
            </a:r>
            <a:r>
              <a:rPr lang="es-AR" sz="2000" i="1" dirty="0" smtClean="0">
                <a:solidFill>
                  <a:schemeClr val="bg1"/>
                </a:solidFill>
              </a:rPr>
              <a:t>(</a:t>
            </a:r>
            <a:r>
              <a:rPr lang="es-AR" sz="2000" i="1" dirty="0" err="1" smtClean="0">
                <a:solidFill>
                  <a:schemeClr val="bg1"/>
                </a:solidFill>
              </a:rPr>
              <a:t>Ametrine</a:t>
            </a:r>
            <a:r>
              <a:rPr lang="es-AR" sz="2000" dirty="0" smtClean="0">
                <a:solidFill>
                  <a:schemeClr val="bg1"/>
                </a:solidFill>
              </a:rPr>
              <a:t>)</a:t>
            </a:r>
            <a:endParaRPr lang="es-AR" sz="2000" dirty="0">
              <a:solidFill>
                <a:schemeClr val="bg1"/>
              </a:solidFill>
            </a:endParaRPr>
          </a:p>
        </p:txBody>
      </p:sp>
      <p:pic>
        <p:nvPicPr>
          <p:cNvPr id="8196" name="Picture 4" descr="http://cdn01.am.infobae.com/adjuntos/163/imagenes/010/399/0010399338.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rot="19737298">
            <a:off x="765858" y="2536983"/>
            <a:ext cx="2725347" cy="19138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4"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342800" y="483518"/>
            <a:ext cx="3446717" cy="21714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7" name="Picture 5"/>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a:ext>
            </a:extLst>
          </a:blip>
          <a:srcRect/>
          <a:stretch>
            <a:fillRect/>
          </a:stretch>
        </p:blipFill>
        <p:spPr bwMode="auto">
          <a:xfrm rot="1033164">
            <a:off x="3906925" y="986861"/>
            <a:ext cx="2178546" cy="155497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Rectángulo"/>
          <p:cNvSpPr/>
          <p:nvPr/>
        </p:nvSpPr>
        <p:spPr>
          <a:xfrm>
            <a:off x="6299412" y="-521958"/>
            <a:ext cx="260372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Piedra </a:t>
            </a:r>
            <a:r>
              <a:rPr lang="es-A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Nacional </a:t>
            </a:r>
          </a:p>
        </p:txBody>
      </p:sp>
      <p:sp>
        <p:nvSpPr>
          <p:cNvPr id="15" name="14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576459857"/>
      </p:ext>
    </p:extLst>
  </p:cSld>
  <p:clrMapOvr>
    <a:masterClrMapping/>
  </p:clrMapOvr>
  <mc:AlternateContent xmlns:mc="http://schemas.openxmlformats.org/markup-compatibility/2006" xmlns:p14="http://schemas.microsoft.com/office/powerpoint/2010/main">
    <mc:Choice Requires="p14">
      <p:transition spd="slow" p14:dur="3900">
        <p14:glitter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fill="hold" grpId="0" nodeType="withEffect">
                                  <p:stCondLst>
                                    <p:cond delay="0"/>
                                  </p:stCondLst>
                                  <p:iterate type="lt">
                                    <p:tmPct val="10000"/>
                                  </p:iterate>
                                  <p:childTnLst>
                                    <p:animMotion origin="layout" path="M -0.10729 0.08644 C -0.07622 0.00123 -0.00677 -0.01544 0.04878 0.05156 C 0.10278 0.11361 0.12743 0.23217 0.09792 0.31429 C 0.07135 0.39209 0.0092 0.41494 -0.04062 0.35566 C -0.08663 0.30132 -0.10903 0.20099 -0.08403 0.12905 C -0.06128 0.06267 -0.00885 0.04291 0.03403 0.09169 C 0.07344 0.13862 0.09306 0.22291 0.07118 0.28311 C 0.05226 0.33683 0.00885 0.35628 -0.02552 0.31367 C -0.05764 0.27724 -0.07413 0.20963 -0.05712 0.16023 C -0.04149 0.11763 -0.00781 0.10003 0.01962 0.13245 C 0.04375 0.16116 0.05799 0.21395 0.04444 0.251 C 0.03351 0.28342 0.0092 0.29638 -0.01094 0.27292 C -0.02795 0.2544 -0.03906 0.21797 -0.02969 0.19327 C -0.02326 0.17196 -0.00851 0.15992 0.00486 0.1732 C 0.01458 0.18617 0.02205 0.20407 0.01806 0.21951 C 0.01563 0.22846 0.00972 0.23495 0.00382 0.23278 C 0.00104 0.23001 -0.00087 0.22815 -0.00295 0.22383 " pathEditMode="relative" rAng="2215833" ptsTypes="fffffffffffffffff">
                                      <p:cBhvr>
                                        <p:cTn id="6" dur="2000" fill="hold"/>
                                        <p:tgtEl>
                                          <p:spTgt spid="9"/>
                                        </p:tgtEl>
                                        <p:attrNameLst>
                                          <p:attrName>ppt_x</p:attrName>
                                          <p:attrName>ppt_y</p:attrName>
                                        </p:attrNameLst>
                                      </p:cBhvr>
                                      <p:rCtr x="10573" y="10806"/>
                                    </p:animMotion>
                                  </p:childTnLst>
                                </p:cTn>
                              </p:par>
                              <p:par>
                                <p:cTn id="7" presetID="53" presetClass="entr" presetSubtype="16" fill="hold" nodeType="withEffect">
                                  <p:stCondLst>
                                    <p:cond delay="2100"/>
                                  </p:stCondLst>
                                  <p:childTnLst>
                                    <p:set>
                                      <p:cBhvr>
                                        <p:cTn id="8" dur="1" fill="hold">
                                          <p:stCondLst>
                                            <p:cond delay="0"/>
                                          </p:stCondLst>
                                        </p:cTn>
                                        <p:tgtEl>
                                          <p:spTgt spid="8197"/>
                                        </p:tgtEl>
                                        <p:attrNameLst>
                                          <p:attrName>style.visibility</p:attrName>
                                        </p:attrNameLst>
                                      </p:cBhvr>
                                      <p:to>
                                        <p:strVal val="visible"/>
                                      </p:to>
                                    </p:set>
                                    <p:anim calcmode="lin" valueType="num">
                                      <p:cBhvr>
                                        <p:cTn id="9" dur="500" fill="hold"/>
                                        <p:tgtEl>
                                          <p:spTgt spid="8197"/>
                                        </p:tgtEl>
                                        <p:attrNameLst>
                                          <p:attrName>ppt_w</p:attrName>
                                        </p:attrNameLst>
                                      </p:cBhvr>
                                      <p:tavLst>
                                        <p:tav tm="0">
                                          <p:val>
                                            <p:fltVal val="0"/>
                                          </p:val>
                                        </p:tav>
                                        <p:tav tm="100000">
                                          <p:val>
                                            <p:strVal val="#ppt_w"/>
                                          </p:val>
                                        </p:tav>
                                      </p:tavLst>
                                    </p:anim>
                                    <p:anim calcmode="lin" valueType="num">
                                      <p:cBhvr>
                                        <p:cTn id="10" dur="500" fill="hold"/>
                                        <p:tgtEl>
                                          <p:spTgt spid="8197"/>
                                        </p:tgtEl>
                                        <p:attrNameLst>
                                          <p:attrName>ppt_h</p:attrName>
                                        </p:attrNameLst>
                                      </p:cBhvr>
                                      <p:tavLst>
                                        <p:tav tm="0">
                                          <p:val>
                                            <p:fltVal val="0"/>
                                          </p:val>
                                        </p:tav>
                                        <p:tav tm="100000">
                                          <p:val>
                                            <p:strVal val="#ppt_h"/>
                                          </p:val>
                                        </p:tav>
                                      </p:tavLst>
                                    </p:anim>
                                    <p:animEffect transition="in" filter="fade">
                                      <p:cBhvr>
                                        <p:cTn id="11" dur="500"/>
                                        <p:tgtEl>
                                          <p:spTgt spid="8197"/>
                                        </p:tgtEl>
                                      </p:cBhvr>
                                    </p:animEffect>
                                  </p:childTnLst>
                                </p:cTn>
                              </p:par>
                            </p:childTnLst>
                          </p:cTn>
                        </p:par>
                        <p:par>
                          <p:cTn id="12" fill="hold">
                            <p:stCondLst>
                              <p:cond delay="4600"/>
                            </p:stCondLst>
                            <p:childTnLst>
                              <p:par>
                                <p:cTn id="13" presetID="26"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wipe(down)">
                                      <p:cBhvr>
                                        <p:cTn id="15" dur="290">
                                          <p:stCondLst>
                                            <p:cond delay="0"/>
                                          </p:stCondLst>
                                        </p:cTn>
                                        <p:tgtEl>
                                          <p:spTgt spid="5"/>
                                        </p:tgtEl>
                                      </p:cBhvr>
                                    </p:animEffect>
                                    <p:anim calcmode="lin" valueType="num">
                                      <p:cBhvr>
                                        <p:cTn id="16"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19"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20"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21" dur="13">
                                          <p:stCondLst>
                                            <p:cond delay="325"/>
                                          </p:stCondLst>
                                        </p:cTn>
                                        <p:tgtEl>
                                          <p:spTgt spid="5"/>
                                        </p:tgtEl>
                                      </p:cBhvr>
                                      <p:to x="100000" y="60000"/>
                                    </p:animScale>
                                    <p:animScale>
                                      <p:cBhvr>
                                        <p:cTn id="22" dur="83" decel="50000">
                                          <p:stCondLst>
                                            <p:cond delay="338"/>
                                          </p:stCondLst>
                                        </p:cTn>
                                        <p:tgtEl>
                                          <p:spTgt spid="5"/>
                                        </p:tgtEl>
                                      </p:cBhvr>
                                      <p:to x="100000" y="100000"/>
                                    </p:animScale>
                                    <p:animScale>
                                      <p:cBhvr>
                                        <p:cTn id="23" dur="13">
                                          <p:stCondLst>
                                            <p:cond delay="656"/>
                                          </p:stCondLst>
                                        </p:cTn>
                                        <p:tgtEl>
                                          <p:spTgt spid="5"/>
                                        </p:tgtEl>
                                      </p:cBhvr>
                                      <p:to x="100000" y="80000"/>
                                    </p:animScale>
                                    <p:animScale>
                                      <p:cBhvr>
                                        <p:cTn id="24" dur="83" decel="50000">
                                          <p:stCondLst>
                                            <p:cond delay="669"/>
                                          </p:stCondLst>
                                        </p:cTn>
                                        <p:tgtEl>
                                          <p:spTgt spid="5"/>
                                        </p:tgtEl>
                                      </p:cBhvr>
                                      <p:to x="100000" y="100000"/>
                                    </p:animScale>
                                    <p:animScale>
                                      <p:cBhvr>
                                        <p:cTn id="25" dur="13">
                                          <p:stCondLst>
                                            <p:cond delay="821"/>
                                          </p:stCondLst>
                                        </p:cTn>
                                        <p:tgtEl>
                                          <p:spTgt spid="5"/>
                                        </p:tgtEl>
                                      </p:cBhvr>
                                      <p:to x="100000" y="90000"/>
                                    </p:animScale>
                                    <p:animScale>
                                      <p:cBhvr>
                                        <p:cTn id="26" dur="83" decel="50000">
                                          <p:stCondLst>
                                            <p:cond delay="834"/>
                                          </p:stCondLst>
                                        </p:cTn>
                                        <p:tgtEl>
                                          <p:spTgt spid="5"/>
                                        </p:tgtEl>
                                      </p:cBhvr>
                                      <p:to x="100000" y="100000"/>
                                    </p:animScale>
                                    <p:animScale>
                                      <p:cBhvr>
                                        <p:cTn id="27" dur="13">
                                          <p:stCondLst>
                                            <p:cond delay="904"/>
                                          </p:stCondLst>
                                        </p:cTn>
                                        <p:tgtEl>
                                          <p:spTgt spid="5"/>
                                        </p:tgtEl>
                                      </p:cBhvr>
                                      <p:to x="100000" y="95000"/>
                                    </p:animScale>
                                    <p:animScale>
                                      <p:cBhvr>
                                        <p:cTn id="28" dur="83" decel="50000">
                                          <p:stCondLst>
                                            <p:cond delay="917"/>
                                          </p:stCondLst>
                                        </p:cTn>
                                        <p:tgtEl>
                                          <p:spTgt spid="5"/>
                                        </p:tgtEl>
                                      </p:cBhvr>
                                      <p:to x="100000" y="100000"/>
                                    </p:animScale>
                                  </p:childTnLst>
                                </p:cTn>
                              </p:par>
                            </p:childTnLst>
                          </p:cTn>
                        </p:par>
                        <p:par>
                          <p:cTn id="29" fill="hold">
                            <p:stCondLst>
                              <p:cond delay="7600"/>
                            </p:stCondLst>
                            <p:childTnLst>
                              <p:par>
                                <p:cTn id="30" presetID="41" presetClass="entr" presetSubtype="0" fill="hold" grpId="0" nodeType="afterEffect">
                                  <p:stCondLst>
                                    <p:cond delay="0"/>
                                  </p:stCondLst>
                                  <p:iterate type="lt">
                                    <p:tmPct val="10000"/>
                                  </p:iterate>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4"/>
                                        </p:tgtEl>
                                        <p:attrNameLst>
                                          <p:attrName>ppt_y</p:attrName>
                                        </p:attrNameLst>
                                      </p:cBhvr>
                                      <p:tavLst>
                                        <p:tav tm="0">
                                          <p:val>
                                            <p:strVal val="#ppt_y"/>
                                          </p:val>
                                        </p:tav>
                                        <p:tav tm="100000">
                                          <p:val>
                                            <p:strVal val="#ppt_y"/>
                                          </p:val>
                                        </p:tav>
                                      </p:tavLst>
                                    </p:anim>
                                    <p:anim calcmode="lin" valueType="num">
                                      <p:cBhvr>
                                        <p:cTn id="34"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4"/>
                                        </p:tgtEl>
                                      </p:cBhvr>
                                    </p:animEffect>
                                  </p:childTnLst>
                                </p:cTn>
                              </p:par>
                              <p:par>
                                <p:cTn id="37" presetID="53" presetClass="entr" presetSubtype="528" fill="hold" nodeType="withEffect">
                                  <p:stCondLst>
                                    <p:cond delay="1000"/>
                                  </p:stCondLst>
                                  <p:childTnLst>
                                    <p:set>
                                      <p:cBhvr>
                                        <p:cTn id="38" dur="1" fill="hold">
                                          <p:stCondLst>
                                            <p:cond delay="0"/>
                                          </p:stCondLst>
                                        </p:cTn>
                                        <p:tgtEl>
                                          <p:spTgt spid="8194"/>
                                        </p:tgtEl>
                                        <p:attrNameLst>
                                          <p:attrName>style.visibility</p:attrName>
                                        </p:attrNameLst>
                                      </p:cBhvr>
                                      <p:to>
                                        <p:strVal val="visible"/>
                                      </p:to>
                                    </p:set>
                                    <p:anim calcmode="lin" valueType="num">
                                      <p:cBhvr>
                                        <p:cTn id="39" dur="2000" fill="hold"/>
                                        <p:tgtEl>
                                          <p:spTgt spid="8194"/>
                                        </p:tgtEl>
                                        <p:attrNameLst>
                                          <p:attrName>ppt_w</p:attrName>
                                        </p:attrNameLst>
                                      </p:cBhvr>
                                      <p:tavLst>
                                        <p:tav tm="0">
                                          <p:val>
                                            <p:fltVal val="0"/>
                                          </p:val>
                                        </p:tav>
                                        <p:tav tm="100000">
                                          <p:val>
                                            <p:strVal val="#ppt_w"/>
                                          </p:val>
                                        </p:tav>
                                      </p:tavLst>
                                    </p:anim>
                                    <p:anim calcmode="lin" valueType="num">
                                      <p:cBhvr>
                                        <p:cTn id="40" dur="2000" fill="hold"/>
                                        <p:tgtEl>
                                          <p:spTgt spid="8194"/>
                                        </p:tgtEl>
                                        <p:attrNameLst>
                                          <p:attrName>ppt_h</p:attrName>
                                        </p:attrNameLst>
                                      </p:cBhvr>
                                      <p:tavLst>
                                        <p:tav tm="0">
                                          <p:val>
                                            <p:fltVal val="0"/>
                                          </p:val>
                                        </p:tav>
                                        <p:tav tm="100000">
                                          <p:val>
                                            <p:strVal val="#ppt_h"/>
                                          </p:val>
                                        </p:tav>
                                      </p:tavLst>
                                    </p:anim>
                                    <p:animEffect transition="in" filter="fade">
                                      <p:cBhvr>
                                        <p:cTn id="41" dur="2000"/>
                                        <p:tgtEl>
                                          <p:spTgt spid="8194"/>
                                        </p:tgtEl>
                                      </p:cBhvr>
                                    </p:animEffect>
                                    <p:anim calcmode="lin" valueType="num">
                                      <p:cBhvr>
                                        <p:cTn id="42" dur="2000" fill="hold"/>
                                        <p:tgtEl>
                                          <p:spTgt spid="8194"/>
                                        </p:tgtEl>
                                        <p:attrNameLst>
                                          <p:attrName>ppt_x</p:attrName>
                                        </p:attrNameLst>
                                      </p:cBhvr>
                                      <p:tavLst>
                                        <p:tav tm="0">
                                          <p:val>
                                            <p:fltVal val="0.5"/>
                                          </p:val>
                                        </p:tav>
                                        <p:tav tm="100000">
                                          <p:val>
                                            <p:strVal val="#ppt_x"/>
                                          </p:val>
                                        </p:tav>
                                      </p:tavLst>
                                    </p:anim>
                                    <p:anim calcmode="lin" valueType="num">
                                      <p:cBhvr>
                                        <p:cTn id="43" dur="2000" fill="hold"/>
                                        <p:tgtEl>
                                          <p:spTgt spid="8194"/>
                                        </p:tgtEl>
                                        <p:attrNameLst>
                                          <p:attrName>ppt_y</p:attrName>
                                        </p:attrNameLst>
                                      </p:cBhvr>
                                      <p:tavLst>
                                        <p:tav tm="0">
                                          <p:val>
                                            <p:fltVal val="0.5"/>
                                          </p:val>
                                        </p:tav>
                                        <p:tav tm="100000">
                                          <p:val>
                                            <p:strVal val="#ppt_y"/>
                                          </p:val>
                                        </p:tav>
                                      </p:tavLst>
                                    </p:anim>
                                  </p:childTnLst>
                                </p:cTn>
                              </p:par>
                              <p:par>
                                <p:cTn id="44" presetID="53" presetClass="entr" presetSubtype="528" fill="hold" nodeType="withEffect">
                                  <p:stCondLst>
                                    <p:cond delay="2000"/>
                                  </p:stCondLst>
                                  <p:childTnLst>
                                    <p:set>
                                      <p:cBhvr>
                                        <p:cTn id="45" dur="1" fill="hold">
                                          <p:stCondLst>
                                            <p:cond delay="0"/>
                                          </p:stCondLst>
                                        </p:cTn>
                                        <p:tgtEl>
                                          <p:spTgt spid="8196"/>
                                        </p:tgtEl>
                                        <p:attrNameLst>
                                          <p:attrName>style.visibility</p:attrName>
                                        </p:attrNameLst>
                                      </p:cBhvr>
                                      <p:to>
                                        <p:strVal val="visible"/>
                                      </p:to>
                                    </p:set>
                                    <p:anim calcmode="lin" valueType="num">
                                      <p:cBhvr>
                                        <p:cTn id="46" dur="2000" fill="hold"/>
                                        <p:tgtEl>
                                          <p:spTgt spid="8196"/>
                                        </p:tgtEl>
                                        <p:attrNameLst>
                                          <p:attrName>ppt_w</p:attrName>
                                        </p:attrNameLst>
                                      </p:cBhvr>
                                      <p:tavLst>
                                        <p:tav tm="0">
                                          <p:val>
                                            <p:fltVal val="0"/>
                                          </p:val>
                                        </p:tav>
                                        <p:tav tm="100000">
                                          <p:val>
                                            <p:strVal val="#ppt_w"/>
                                          </p:val>
                                        </p:tav>
                                      </p:tavLst>
                                    </p:anim>
                                    <p:anim calcmode="lin" valueType="num">
                                      <p:cBhvr>
                                        <p:cTn id="47" dur="2000" fill="hold"/>
                                        <p:tgtEl>
                                          <p:spTgt spid="8196"/>
                                        </p:tgtEl>
                                        <p:attrNameLst>
                                          <p:attrName>ppt_h</p:attrName>
                                        </p:attrNameLst>
                                      </p:cBhvr>
                                      <p:tavLst>
                                        <p:tav tm="0">
                                          <p:val>
                                            <p:fltVal val="0"/>
                                          </p:val>
                                        </p:tav>
                                        <p:tav tm="100000">
                                          <p:val>
                                            <p:strVal val="#ppt_h"/>
                                          </p:val>
                                        </p:tav>
                                      </p:tavLst>
                                    </p:anim>
                                    <p:animEffect transition="in" filter="fade">
                                      <p:cBhvr>
                                        <p:cTn id="48" dur="2000"/>
                                        <p:tgtEl>
                                          <p:spTgt spid="8196"/>
                                        </p:tgtEl>
                                      </p:cBhvr>
                                    </p:animEffect>
                                    <p:anim calcmode="lin" valueType="num">
                                      <p:cBhvr>
                                        <p:cTn id="49" dur="2000" fill="hold"/>
                                        <p:tgtEl>
                                          <p:spTgt spid="8196"/>
                                        </p:tgtEl>
                                        <p:attrNameLst>
                                          <p:attrName>ppt_x</p:attrName>
                                        </p:attrNameLst>
                                      </p:cBhvr>
                                      <p:tavLst>
                                        <p:tav tm="0">
                                          <p:val>
                                            <p:fltVal val="0.5"/>
                                          </p:val>
                                        </p:tav>
                                        <p:tav tm="100000">
                                          <p:val>
                                            <p:strVal val="#ppt_x"/>
                                          </p:val>
                                        </p:tav>
                                      </p:tavLst>
                                    </p:anim>
                                    <p:anim calcmode="lin" valueType="num">
                                      <p:cBhvr>
                                        <p:cTn id="50" dur="2000" fill="hold"/>
                                        <p:tgtEl>
                                          <p:spTgt spid="819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CuadroTexto"/>
          <p:cNvSpPr txBox="1"/>
          <p:nvPr/>
        </p:nvSpPr>
        <p:spPr>
          <a:xfrm>
            <a:off x="6588224" y="2072182"/>
            <a:ext cx="1535998" cy="369332"/>
          </a:xfrm>
          <a:prstGeom prst="rect">
            <a:avLst/>
          </a:prstGeom>
          <a:solidFill>
            <a:schemeClr val="tx1"/>
          </a:solidFill>
        </p:spPr>
        <p:txBody>
          <a:bodyPr wrap="none" rtlCol="0">
            <a:spAutoFit/>
          </a:bodyPr>
          <a:lstStyle>
            <a:defPPr>
              <a:defRPr lang="es-AR"/>
            </a:defPPr>
            <a:lvl1pPr>
              <a:defRPr>
                <a:solidFill>
                  <a:schemeClr val="bg1"/>
                </a:solidFill>
              </a:defRPr>
            </a:lvl1pPr>
          </a:lstStyle>
          <a:p>
            <a:r>
              <a:rPr lang="es-AR" dirty="0" smtClean="0">
                <a:solidFill>
                  <a:schemeClr val="tx2">
                    <a:lumMod val="40000"/>
                    <a:lumOff val="60000"/>
                  </a:schemeClr>
                </a:solidFill>
              </a:rPr>
              <a:t>Salar de Uyuni</a:t>
            </a:r>
            <a:endParaRPr lang="es-AR" dirty="0">
              <a:solidFill>
                <a:schemeClr val="tx2">
                  <a:lumMod val="40000"/>
                  <a:lumOff val="60000"/>
                </a:schemeClr>
              </a:solidFill>
            </a:endParaRPr>
          </a:p>
        </p:txBody>
      </p:sp>
      <p:sp>
        <p:nvSpPr>
          <p:cNvPr id="5" name="4 CuadroTexto"/>
          <p:cNvSpPr txBox="1"/>
          <p:nvPr/>
        </p:nvSpPr>
        <p:spPr>
          <a:xfrm>
            <a:off x="2390275" y="-776410"/>
            <a:ext cx="324627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solidFill>
                  <a:srgbClr val="FF0000"/>
                </a:solidFill>
                <a:effectLst>
                  <a:outerShdw blurRad="50800" dist="39000" dir="5460000" algn="tl">
                    <a:srgbClr val="000000">
                      <a:alpha val="38000"/>
                    </a:srgbClr>
                  </a:outerShdw>
                </a:effectLst>
              </a:rPr>
              <a:t>Maravillas Naturales</a:t>
            </a:r>
            <a:endParaRPr lang="es-AR" sz="2800" b="1" dirty="0">
              <a:ln w="11430"/>
              <a:solidFill>
                <a:srgbClr val="FF0000"/>
              </a:solidFill>
              <a:effectLst>
                <a:outerShdw blurRad="50800" dist="39000" dir="5460000" algn="tl">
                  <a:srgbClr val="000000">
                    <a:alpha val="38000"/>
                  </a:srgbClr>
                </a:outerShdw>
              </a:effectLst>
            </a:endParaRPr>
          </a:p>
        </p:txBody>
      </p:sp>
      <p:pic>
        <p:nvPicPr>
          <p:cNvPr id="6" name="5 Imagen"/>
          <p:cNvPicPr>
            <a:picLocks/>
          </p:cNvPicPr>
          <p:nvPr/>
        </p:nvPicPr>
        <p:blipFill>
          <a:blip r:embed="rId2">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6 CuadroTexto"/>
          <p:cNvSpPr txBox="1"/>
          <p:nvPr/>
        </p:nvSpPr>
        <p:spPr>
          <a:xfrm>
            <a:off x="5709964" y="2072182"/>
            <a:ext cx="3069623" cy="923330"/>
          </a:xfrm>
          <a:prstGeom prst="rect">
            <a:avLst/>
          </a:prstGeom>
          <a:solidFill>
            <a:schemeClr val="tx1"/>
          </a:solidFill>
        </p:spPr>
        <p:txBody>
          <a:bodyPr wrap="none" rtlCol="0">
            <a:spAutoFit/>
          </a:bodyPr>
          <a:lstStyle/>
          <a:p>
            <a:pPr algn="ctr"/>
            <a:r>
              <a:rPr lang="es-AR" dirty="0" smtClean="0">
                <a:solidFill>
                  <a:schemeClr val="tx2">
                    <a:lumMod val="40000"/>
                    <a:lumOff val="60000"/>
                  </a:schemeClr>
                </a:solidFill>
              </a:rPr>
              <a:t>Lago Titicaca</a:t>
            </a:r>
          </a:p>
          <a:p>
            <a:pPr algn="ctr"/>
            <a:r>
              <a:rPr lang="es-AR" dirty="0" smtClean="0">
                <a:solidFill>
                  <a:schemeClr val="tx2">
                    <a:lumMod val="40000"/>
                    <a:lumOff val="60000"/>
                  </a:schemeClr>
                </a:solidFill>
              </a:rPr>
              <a:t> 3.812 m sobre el nivel del mar</a:t>
            </a:r>
          </a:p>
          <a:p>
            <a:pPr algn="ctr"/>
            <a:endParaRPr lang="es-AR" dirty="0">
              <a:solidFill>
                <a:schemeClr val="tx2">
                  <a:lumMod val="40000"/>
                  <a:lumOff val="60000"/>
                </a:schemeClr>
              </a:solidFill>
            </a:endParaRPr>
          </a:p>
        </p:txBody>
      </p:sp>
      <p:pic>
        <p:nvPicPr>
          <p:cNvPr id="9" name="8 Imagen"/>
          <p:cNvPicPr>
            <a:picLocks/>
          </p:cNvPicPr>
          <p:nvPr/>
        </p:nvPicPr>
        <p:blipFill>
          <a:blip r:embed="rId3" cstate="screen">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0" name="9 Imagen"/>
          <p:cNvPicPr>
            <a:picLocks/>
          </p:cNvPicPr>
          <p:nvPr/>
        </p:nvPicPr>
        <p:blipFill>
          <a:blip r:embed="rId4" cstate="screen">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2" name="11 Imagen"/>
          <p:cNvPicPr>
            <a:picLocks/>
          </p:cNvPicPr>
          <p:nvPr/>
        </p:nvPicPr>
        <p:blipFill>
          <a:blip r:embed="rId5" cstate="screen">
            <a:extLst>
              <a:ext uri="{28A0092B-C50C-407E-A947-70E740481C1C}">
                <a14:useLocalDpi xmlns:a14="http://schemas.microsoft.com/office/drawing/2010/main"/>
              </a:ext>
            </a:extLst>
          </a:blip>
          <a:stretch>
            <a:fillRect/>
          </a:stretch>
        </p:blipFill>
        <p:spPr>
          <a:xfrm>
            <a:off x="345848" y="902566"/>
            <a:ext cx="5040000" cy="260279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8" name="17 Rectángulo"/>
          <p:cNvSpPr/>
          <p:nvPr/>
        </p:nvSpPr>
        <p:spPr>
          <a:xfrm>
            <a:off x="371342" y="4052484"/>
            <a:ext cx="8408245" cy="954107"/>
          </a:xfrm>
          <a:prstGeom prst="rect">
            <a:avLst/>
          </a:prstGeom>
          <a:solidFill>
            <a:schemeClr val="tx1"/>
          </a:solidFill>
        </p:spPr>
        <p:txBody>
          <a:bodyPr wrap="square">
            <a:spAutoFit/>
          </a:bodyPr>
          <a:lstStyle/>
          <a:p>
            <a:pPr algn="just"/>
            <a:r>
              <a:rPr lang="es-AR" sz="1400" dirty="0" smtClean="0">
                <a:solidFill>
                  <a:schemeClr val="bg1"/>
                </a:solidFill>
              </a:rPr>
              <a:t>Es un desierto de sal ubicado </a:t>
            </a:r>
            <a:r>
              <a:rPr lang="es-AR" sz="1400" dirty="0">
                <a:solidFill>
                  <a:schemeClr val="bg1"/>
                </a:solidFill>
              </a:rPr>
              <a:t>a  </a:t>
            </a:r>
            <a:r>
              <a:rPr lang="es-AR" sz="1400" dirty="0" smtClean="0">
                <a:solidFill>
                  <a:schemeClr val="bg1"/>
                </a:solidFill>
              </a:rPr>
              <a:t>3.656 m sobre el nivel del mar,  </a:t>
            </a:r>
            <a:r>
              <a:rPr lang="es-AR" sz="1400" dirty="0">
                <a:solidFill>
                  <a:schemeClr val="bg1"/>
                </a:solidFill>
              </a:rPr>
              <a:t>es la mayor reserva de litio en el mundo con el 80% del litio mundial, e igualmente cuenta con importantes cantidades de potasio, boro y magnesio. </a:t>
            </a:r>
            <a:r>
              <a:rPr lang="es-AR" sz="1400" dirty="0" smtClean="0">
                <a:solidFill>
                  <a:schemeClr val="bg1"/>
                </a:solidFill>
              </a:rPr>
              <a:t>Se </a:t>
            </a:r>
            <a:r>
              <a:rPr lang="es-AR" sz="1400" dirty="0">
                <a:solidFill>
                  <a:schemeClr val="bg1"/>
                </a:solidFill>
              </a:rPr>
              <a:t>estima, contiene 10 mil millones de toneladas de sal, de la cual 25 000 toneladas son extraídas cada año, además </a:t>
            </a:r>
            <a:endParaRPr lang="es-AR" sz="1400" dirty="0" smtClean="0">
              <a:solidFill>
                <a:schemeClr val="bg1"/>
              </a:solidFill>
            </a:endParaRPr>
          </a:p>
          <a:p>
            <a:pPr algn="just"/>
            <a:r>
              <a:rPr lang="es-AR" sz="1400" dirty="0" smtClean="0">
                <a:solidFill>
                  <a:schemeClr val="bg1"/>
                </a:solidFill>
              </a:rPr>
              <a:t>cuenta </a:t>
            </a:r>
            <a:r>
              <a:rPr lang="es-AR" sz="1400" dirty="0">
                <a:solidFill>
                  <a:schemeClr val="bg1"/>
                </a:solidFill>
              </a:rPr>
              <a:t>con 140 millones de toneladas de </a:t>
            </a:r>
            <a:r>
              <a:rPr lang="es-AR" sz="1400" dirty="0" smtClean="0">
                <a:solidFill>
                  <a:schemeClr val="bg1"/>
                </a:solidFill>
              </a:rPr>
              <a:t>litio.</a:t>
            </a:r>
            <a:endParaRPr lang="es-AR" sz="1400" dirty="0">
              <a:solidFill>
                <a:schemeClr val="bg1"/>
              </a:solidFill>
            </a:endParaRPr>
          </a:p>
        </p:txBody>
      </p:sp>
      <p:sp>
        <p:nvSpPr>
          <p:cNvPr id="19" name="18 CuadroTexto"/>
          <p:cNvSpPr txBox="1"/>
          <p:nvPr/>
        </p:nvSpPr>
        <p:spPr>
          <a:xfrm>
            <a:off x="5758575" y="2055920"/>
            <a:ext cx="3069622" cy="923330"/>
          </a:xfrm>
          <a:prstGeom prst="rect">
            <a:avLst/>
          </a:prstGeom>
          <a:solidFill>
            <a:schemeClr val="tx1"/>
          </a:solidFill>
        </p:spPr>
        <p:txBody>
          <a:bodyPr wrap="none" rtlCol="0">
            <a:spAutoFit/>
          </a:bodyPr>
          <a:lstStyle/>
          <a:p>
            <a:pPr algn="ctr"/>
            <a:r>
              <a:rPr lang="es-AR" dirty="0" smtClean="0">
                <a:solidFill>
                  <a:schemeClr val="tx2">
                    <a:lumMod val="40000"/>
                    <a:lumOff val="60000"/>
                  </a:schemeClr>
                </a:solidFill>
              </a:rPr>
              <a:t>Laguna Colorada</a:t>
            </a:r>
          </a:p>
          <a:p>
            <a:pPr algn="ctr"/>
            <a:r>
              <a:rPr lang="es-AR" dirty="0" smtClean="0">
                <a:solidFill>
                  <a:schemeClr val="tx2">
                    <a:lumMod val="40000"/>
                    <a:lumOff val="60000"/>
                  </a:schemeClr>
                </a:solidFill>
              </a:rPr>
              <a:t> </a:t>
            </a:r>
            <a:r>
              <a:rPr lang="es-AR" dirty="0">
                <a:solidFill>
                  <a:schemeClr val="tx2">
                    <a:lumMod val="40000"/>
                    <a:lumOff val="60000"/>
                  </a:schemeClr>
                </a:solidFill>
              </a:rPr>
              <a:t>4.278 </a:t>
            </a:r>
            <a:r>
              <a:rPr lang="es-AR" dirty="0" smtClean="0">
                <a:solidFill>
                  <a:schemeClr val="tx2">
                    <a:lumMod val="40000"/>
                    <a:lumOff val="60000"/>
                  </a:schemeClr>
                </a:solidFill>
              </a:rPr>
              <a:t>m sobre el nivel del mar</a:t>
            </a:r>
          </a:p>
          <a:p>
            <a:pPr algn="ctr"/>
            <a:endParaRPr lang="es-AR" dirty="0">
              <a:solidFill>
                <a:schemeClr val="tx2">
                  <a:lumMod val="40000"/>
                  <a:lumOff val="60000"/>
                </a:schemeClr>
              </a:solidFill>
            </a:endParaRPr>
          </a:p>
        </p:txBody>
      </p:sp>
      <p:sp>
        <p:nvSpPr>
          <p:cNvPr id="20" name="19 CuadroTexto"/>
          <p:cNvSpPr txBox="1"/>
          <p:nvPr/>
        </p:nvSpPr>
        <p:spPr>
          <a:xfrm>
            <a:off x="2235327" y="3569246"/>
            <a:ext cx="1143262" cy="369332"/>
          </a:xfrm>
          <a:prstGeom prst="rect">
            <a:avLst/>
          </a:prstGeom>
          <a:solidFill>
            <a:schemeClr val="tx1"/>
          </a:solidFill>
        </p:spPr>
        <p:txBody>
          <a:bodyPr wrap="none" rtlCol="0">
            <a:spAutoFit/>
          </a:bodyPr>
          <a:lstStyle>
            <a:defPPr>
              <a:defRPr lang="es-AR"/>
            </a:defPPr>
            <a:lvl1pPr>
              <a:defRPr>
                <a:solidFill>
                  <a:schemeClr val="bg1"/>
                </a:solidFill>
              </a:defRPr>
            </a:lvl1pPr>
          </a:lstStyle>
          <a:p>
            <a:r>
              <a:rPr lang="es-AR" dirty="0" smtClean="0"/>
              <a:t>a la noche</a:t>
            </a:r>
            <a:endParaRPr lang="es-AR" dirty="0"/>
          </a:p>
        </p:txBody>
      </p:sp>
      <p:sp>
        <p:nvSpPr>
          <p:cNvPr id="16" name="15 CuadroTexto"/>
          <p:cNvSpPr txBox="1"/>
          <p:nvPr/>
        </p:nvSpPr>
        <p:spPr>
          <a:xfrm>
            <a:off x="5772722" y="2072182"/>
            <a:ext cx="3089051" cy="923330"/>
          </a:xfrm>
          <a:prstGeom prst="rect">
            <a:avLst/>
          </a:prstGeom>
          <a:solidFill>
            <a:schemeClr val="tx1"/>
          </a:solidFill>
        </p:spPr>
        <p:txBody>
          <a:bodyPr wrap="none" rtlCol="0">
            <a:spAutoFit/>
          </a:bodyPr>
          <a:lstStyle/>
          <a:p>
            <a:pPr algn="ctr"/>
            <a:endParaRPr lang="es-AR" dirty="0" smtClean="0">
              <a:solidFill>
                <a:schemeClr val="tx2">
                  <a:lumMod val="40000"/>
                  <a:lumOff val="60000"/>
                </a:schemeClr>
              </a:solidFill>
            </a:endParaRPr>
          </a:p>
          <a:p>
            <a:pPr algn="ctr"/>
            <a:r>
              <a:rPr lang="es-AR" dirty="0" smtClean="0">
                <a:solidFill>
                  <a:schemeClr val="tx2">
                    <a:lumMod val="40000"/>
                    <a:lumOff val="60000"/>
                  </a:schemeClr>
                </a:solidFill>
              </a:rPr>
              <a:t>Flamencos en Laguna Colorada</a:t>
            </a:r>
          </a:p>
          <a:p>
            <a:pPr algn="ctr"/>
            <a:endParaRPr lang="es-AR" dirty="0">
              <a:solidFill>
                <a:schemeClr val="tx2">
                  <a:lumMod val="40000"/>
                  <a:lumOff val="60000"/>
                </a:schemeClr>
              </a:solidFill>
            </a:endParaRPr>
          </a:p>
        </p:txBody>
      </p:sp>
      <p:sp>
        <p:nvSpPr>
          <p:cNvPr id="2" name="1 CuadroTexto"/>
          <p:cNvSpPr txBox="1"/>
          <p:nvPr/>
        </p:nvSpPr>
        <p:spPr>
          <a:xfrm>
            <a:off x="232958" y="3996692"/>
            <a:ext cx="8595239" cy="1169551"/>
          </a:xfrm>
          <a:prstGeom prst="rect">
            <a:avLst/>
          </a:prstGeom>
          <a:solidFill>
            <a:schemeClr val="tx1"/>
          </a:solidFill>
        </p:spPr>
        <p:txBody>
          <a:bodyPr wrap="square" rtlCol="0">
            <a:spAutoFit/>
          </a:bodyPr>
          <a:lstStyle/>
          <a:p>
            <a:r>
              <a:rPr lang="es-AR" sz="1400" dirty="0">
                <a:solidFill>
                  <a:schemeClr val="bg1"/>
                </a:solidFill>
              </a:rPr>
              <a:t>El lago Titicaca </a:t>
            </a:r>
            <a:r>
              <a:rPr lang="es-AR" sz="1400" dirty="0" smtClean="0">
                <a:solidFill>
                  <a:schemeClr val="bg1"/>
                </a:solidFill>
              </a:rPr>
              <a:t>es </a:t>
            </a:r>
            <a:r>
              <a:rPr lang="es-AR" sz="1400" dirty="0">
                <a:solidFill>
                  <a:schemeClr val="bg1"/>
                </a:solidFill>
              </a:rPr>
              <a:t>el lago navegable más alto del </a:t>
            </a:r>
            <a:r>
              <a:rPr lang="es-AR" sz="1400" dirty="0" smtClean="0">
                <a:solidFill>
                  <a:schemeClr val="bg1"/>
                </a:solidFill>
              </a:rPr>
              <a:t>mundo.</a:t>
            </a:r>
          </a:p>
          <a:p>
            <a:r>
              <a:rPr lang="es-AR" sz="1400" dirty="0" smtClean="0">
                <a:solidFill>
                  <a:schemeClr val="bg1"/>
                </a:solidFill>
              </a:rPr>
              <a:t>Está ubicado </a:t>
            </a:r>
            <a:r>
              <a:rPr lang="es-AR" sz="1400" dirty="0">
                <a:solidFill>
                  <a:schemeClr val="bg1"/>
                </a:solidFill>
              </a:rPr>
              <a:t>en la meseta del </a:t>
            </a:r>
            <a:r>
              <a:rPr lang="es-AR" sz="1400" dirty="0" smtClean="0">
                <a:solidFill>
                  <a:schemeClr val="bg1"/>
                </a:solidFill>
              </a:rPr>
              <a:t>Callao </a:t>
            </a:r>
            <a:r>
              <a:rPr lang="es-AR" sz="1400" dirty="0">
                <a:solidFill>
                  <a:schemeClr val="bg1"/>
                </a:solidFill>
              </a:rPr>
              <a:t>en los Andes Centrales a una altitud promedio de </a:t>
            </a:r>
            <a:r>
              <a:rPr lang="es-AR" sz="1400" dirty="0" smtClean="0">
                <a:solidFill>
                  <a:schemeClr val="bg1"/>
                </a:solidFill>
              </a:rPr>
              <a:t>3.812 m sobre el nivel del mar, </a:t>
            </a:r>
            <a:r>
              <a:rPr lang="es-AR" sz="1400" dirty="0">
                <a:solidFill>
                  <a:schemeClr val="bg1"/>
                </a:solidFill>
              </a:rPr>
              <a:t>entre los territorios de Bolivia y Perú. Las aguas del Titicaca son límpidas y sólo levemente </a:t>
            </a:r>
            <a:r>
              <a:rPr lang="es-AR" sz="1400" dirty="0" smtClean="0">
                <a:solidFill>
                  <a:schemeClr val="bg1"/>
                </a:solidFill>
              </a:rPr>
              <a:t>salobres</a:t>
            </a:r>
            <a:r>
              <a:rPr lang="es-AR" sz="1400" dirty="0">
                <a:solidFill>
                  <a:schemeClr val="bg1"/>
                </a:solidFill>
              </a:rPr>
              <a:t>.</a:t>
            </a:r>
            <a:endParaRPr lang="es-AR" sz="1400" dirty="0" smtClean="0">
              <a:solidFill>
                <a:schemeClr val="bg1"/>
              </a:solidFill>
            </a:endParaRPr>
          </a:p>
          <a:p>
            <a:r>
              <a:rPr lang="es-AR" sz="1400" dirty="0" smtClean="0">
                <a:solidFill>
                  <a:schemeClr val="bg1"/>
                </a:solidFill>
              </a:rPr>
              <a:t>Superficie</a:t>
            </a:r>
            <a:r>
              <a:rPr lang="es-AR" sz="1400" dirty="0">
                <a:solidFill>
                  <a:schemeClr val="bg1"/>
                </a:solidFill>
              </a:rPr>
              <a:t>: 8.372 </a:t>
            </a:r>
            <a:r>
              <a:rPr lang="es-AR" sz="1400" dirty="0" smtClean="0">
                <a:solidFill>
                  <a:schemeClr val="bg1"/>
                </a:solidFill>
              </a:rPr>
              <a:t>km²</a:t>
            </a:r>
          </a:p>
          <a:p>
            <a:r>
              <a:rPr lang="es-AR" sz="1400" dirty="0" smtClean="0">
                <a:solidFill>
                  <a:schemeClr val="bg1"/>
                </a:solidFill>
              </a:rPr>
              <a:t>Profundidad máxima: 283</a:t>
            </a:r>
            <a:r>
              <a:rPr lang="es-AR" sz="1400" dirty="0">
                <a:solidFill>
                  <a:schemeClr val="bg1"/>
                </a:solidFill>
              </a:rPr>
              <a:t> </a:t>
            </a:r>
            <a:r>
              <a:rPr lang="es-AR" sz="1400" dirty="0" smtClean="0">
                <a:solidFill>
                  <a:schemeClr val="bg1"/>
                </a:solidFill>
              </a:rPr>
              <a:t>m</a:t>
            </a:r>
            <a:r>
              <a:rPr lang="es-AR" sz="1400" dirty="0">
                <a:solidFill>
                  <a:schemeClr val="bg1"/>
                </a:solidFill>
              </a:rPr>
              <a:t> </a:t>
            </a:r>
          </a:p>
        </p:txBody>
      </p:sp>
      <p:pic>
        <p:nvPicPr>
          <p:cNvPr id="17" name="16 Imagen"/>
          <p:cNvPicPr>
            <a:picLocks/>
          </p:cNvPicPr>
          <p:nvPr/>
        </p:nvPicPr>
        <p:blipFill>
          <a:blip r:embed="rId6">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p:cNvPicPr>
            <a:picLocks/>
          </p:cNvPicPr>
          <p:nvPr/>
        </p:nvPicPr>
        <p:blipFill>
          <a:blip r:embed="rId7" cstate="screen">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13 Imagen"/>
          <p:cNvPicPr>
            <a:picLocks/>
          </p:cNvPicPr>
          <p:nvPr/>
        </p:nvPicPr>
        <p:blipFill>
          <a:blip r:embed="rId8" cstate="screen">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5" name="14 Imagen"/>
          <p:cNvPicPr>
            <a:picLocks/>
          </p:cNvPicPr>
          <p:nvPr/>
        </p:nvPicPr>
        <p:blipFill>
          <a:blip r:embed="rId9" cstate="screen">
            <a:extLst>
              <a:ext uri="{28A0092B-C50C-407E-A947-70E740481C1C}">
                <a14:useLocalDpi xmlns:a14="http://schemas.microsoft.com/office/drawing/2010/main"/>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2 Rectángulo"/>
          <p:cNvSpPr/>
          <p:nvPr/>
        </p:nvSpPr>
        <p:spPr>
          <a:xfrm>
            <a:off x="204689" y="3996692"/>
            <a:ext cx="8379281" cy="1169551"/>
          </a:xfrm>
          <a:prstGeom prst="rect">
            <a:avLst/>
          </a:prstGeom>
          <a:solidFill>
            <a:schemeClr val="tx1"/>
          </a:solidFill>
        </p:spPr>
        <p:txBody>
          <a:bodyPr wrap="square">
            <a:spAutoFit/>
          </a:bodyPr>
          <a:lstStyle/>
          <a:p>
            <a:r>
              <a:rPr lang="es-AR" sz="1400" dirty="0">
                <a:solidFill>
                  <a:schemeClr val="bg1"/>
                </a:solidFill>
              </a:rPr>
              <a:t>Laguna Colorada es un lugar de cría para los flamencos andinos aves migratorias que se cuentan por miles en sus aguas ricas en minerales. Se encuentra dentro de la Reserva Nacional de Fauna Andina Eduardo Abaroa, Bolivia, en el altiplano potosino. </a:t>
            </a:r>
          </a:p>
          <a:p>
            <a:r>
              <a:rPr lang="es-AR" sz="1400" dirty="0">
                <a:solidFill>
                  <a:schemeClr val="bg1"/>
                </a:solidFill>
              </a:rPr>
              <a:t>Elevación de la superficie: 4.278 </a:t>
            </a:r>
            <a:r>
              <a:rPr lang="es-AR" sz="1400" dirty="0" smtClean="0">
                <a:solidFill>
                  <a:schemeClr val="bg1"/>
                </a:solidFill>
              </a:rPr>
              <a:t>m sobre el nivel del mar</a:t>
            </a:r>
            <a:endParaRPr lang="es-AR" sz="1400" dirty="0">
              <a:solidFill>
                <a:schemeClr val="bg1"/>
              </a:solidFill>
            </a:endParaRPr>
          </a:p>
          <a:p>
            <a:r>
              <a:rPr lang="es-AR" sz="1400" dirty="0" smtClean="0">
                <a:solidFill>
                  <a:schemeClr val="bg1"/>
                </a:solidFill>
              </a:rPr>
              <a:t>Superficie</a:t>
            </a:r>
            <a:r>
              <a:rPr lang="es-AR" sz="1400" dirty="0">
                <a:solidFill>
                  <a:schemeClr val="bg1"/>
                </a:solidFill>
              </a:rPr>
              <a:t>: 60 </a:t>
            </a:r>
            <a:r>
              <a:rPr lang="es-AR" sz="1400" dirty="0" smtClean="0">
                <a:solidFill>
                  <a:schemeClr val="bg1"/>
                </a:solidFill>
              </a:rPr>
              <a:t>km²</a:t>
            </a:r>
            <a:endParaRPr lang="es-AR" sz="1400" dirty="0">
              <a:solidFill>
                <a:schemeClr val="bg1"/>
              </a:solidFill>
            </a:endParaRPr>
          </a:p>
        </p:txBody>
      </p:sp>
      <p:sp>
        <p:nvSpPr>
          <p:cNvPr id="21" name="2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3189730144"/>
      </p:ext>
    </p:extLst>
  </p:cSld>
  <p:clrMapOvr>
    <a:masterClrMapping/>
  </p:clrMapOvr>
  <mc:AlternateContent xmlns:mc="http://schemas.openxmlformats.org/markup-compatibility/2006" xmlns:p14="http://schemas.microsoft.com/office/powerpoint/2010/main">
    <mc:Choice Requires="p14">
      <p:transition spd="slow" p14:dur="3900">
        <p14:glitter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fill="hold" grpId="0" nodeType="withEffect">
                                  <p:stCondLst>
                                    <p:cond delay="0"/>
                                  </p:stCondLst>
                                  <p:iterate type="lt">
                                    <p:tmPct val="10000"/>
                                  </p:iterate>
                                  <p:childTnLst>
                                    <p:animMotion origin="layout" path="M 0.37587 0.25008 C 0.30642 0.25008 0.25017 0.28311 0.25017 0.32386 C 0.25017 0.37172 0.31285 0.38901 0.35052 0.39642 L 0.40121 0.40383 C 0.43889 0.41124 0.50191 0.42976 0.50191 0.48379 C 0.50191 0.51868 0.44531 0.5582 0.37587 0.5582 C 0.30642 0.5582 0.25017 0.51868 0.25017 0.48379 C 0.25017 0.42976 0.31285 0.41124 0.35052 0.40383 L 0.40121 0.39642 C 0.43889 0.38901 0.50191 0.37172 0.50191 0.32386 C 0.50191 0.28311 0.44531 0.25008 0.37587 0.25008 Z " pathEditMode="relative" rAng="5400000" ptsTypes="ffFffffFfff">
                                      <p:cBhvr>
                                        <p:cTn id="6" dur="1000" fill="hold"/>
                                        <p:tgtEl>
                                          <p:spTgt spid="5"/>
                                        </p:tgtEl>
                                        <p:attrNameLst>
                                          <p:attrName>ppt_x</p:attrName>
                                          <p:attrName>ppt_y</p:attrName>
                                        </p:attrNameLst>
                                      </p:cBhvr>
                                      <p:rCtr x="17" y="15406"/>
                                    </p:animMotion>
                                  </p:childTnLst>
                                </p:cTn>
                              </p:par>
                            </p:childTnLst>
                          </p:cTn>
                        </p:par>
                        <p:par>
                          <p:cTn id="7" fill="hold">
                            <p:stCondLst>
                              <p:cond delay="2800"/>
                            </p:stCondLst>
                            <p:childTnLst>
                              <p:par>
                                <p:cTn id="8" presetID="10" presetClass="entr" presetSubtype="0"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childTnLst>
                                </p:cTn>
                              </p:par>
                              <p:par>
                                <p:cTn id="11" presetID="41" presetClass="entr" presetSubtype="0" fill="hold" grpId="0" nodeType="with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8"/>
                                        </p:tgtEl>
                                        <p:attrNameLst>
                                          <p:attrName>ppt_y</p:attrName>
                                        </p:attrNameLst>
                                      </p:cBhvr>
                                      <p:tavLst>
                                        <p:tav tm="0">
                                          <p:val>
                                            <p:strVal val="#ppt_y"/>
                                          </p:val>
                                        </p:tav>
                                        <p:tav tm="100000">
                                          <p:val>
                                            <p:strVal val="#ppt_y"/>
                                          </p:val>
                                        </p:tav>
                                      </p:tavLst>
                                    </p:anim>
                                    <p:anim calcmode="lin" valueType="num">
                                      <p:cBhvr>
                                        <p:cTn id="1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8"/>
                                        </p:tgtEl>
                                      </p:cBhvr>
                                    </p:animEffect>
                                  </p:childTnLst>
                                </p:cTn>
                              </p:par>
                            </p:childTnLst>
                          </p:cTn>
                        </p:par>
                        <p:par>
                          <p:cTn id="18" fill="hold">
                            <p:stCondLst>
                              <p:cond delay="385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18"/>
                                        </p:tgtEl>
                                        <p:attrNameLst>
                                          <p:attrName>style.visibility</p:attrName>
                                        </p:attrNameLst>
                                      </p:cBhvr>
                                      <p:to>
                                        <p:strVal val="visible"/>
                                      </p:to>
                                    </p:set>
                                    <p:anim calcmode="lin" valueType="num">
                                      <p:cBhvr>
                                        <p:cTn id="21"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18"/>
                                        </p:tgtEl>
                                        <p:attrNameLst>
                                          <p:attrName>ppt_y</p:attrName>
                                        </p:attrNameLst>
                                      </p:cBhvr>
                                      <p:tavLst>
                                        <p:tav tm="0">
                                          <p:val>
                                            <p:strVal val="#ppt_y"/>
                                          </p:val>
                                        </p:tav>
                                        <p:tav tm="100000">
                                          <p:val>
                                            <p:strVal val="#ppt_y"/>
                                          </p:val>
                                        </p:tav>
                                      </p:tavLst>
                                    </p:anim>
                                    <p:anim calcmode="lin" valueType="num">
                                      <p:cBhvr>
                                        <p:cTn id="23"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nodeType="clickEffect">
                                  <p:stCondLst>
                                    <p:cond delay="0"/>
                                  </p:stCondLst>
                                  <p:childTnLst>
                                    <p:animEffect transition="out" filter="fade">
                                      <p:cBhvr>
                                        <p:cTn id="39" dur="500"/>
                                        <p:tgtEl>
                                          <p:spTgt spid="6"/>
                                        </p:tgtEl>
                                      </p:cBhvr>
                                    </p:animEffect>
                                    <p:set>
                                      <p:cBhvr>
                                        <p:cTn id="40" dur="1" fill="hold">
                                          <p:stCondLst>
                                            <p:cond delay="499"/>
                                          </p:stCondLst>
                                        </p:cTn>
                                        <p:tgtEl>
                                          <p:spTgt spid="6"/>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500"/>
                                        <p:tgtEl>
                                          <p:spTgt spid="9"/>
                                        </p:tgtEl>
                                      </p:cBhvr>
                                    </p:animEffect>
                                    <p:set>
                                      <p:cBhvr>
                                        <p:cTn id="43" dur="1" fill="hold">
                                          <p:stCondLst>
                                            <p:cond delay="499"/>
                                          </p:stCondLst>
                                        </p:cTn>
                                        <p:tgtEl>
                                          <p:spTgt spid="9"/>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500"/>
                                        <p:tgtEl>
                                          <p:spTgt spid="10"/>
                                        </p:tgtEl>
                                      </p:cBhvr>
                                    </p:animEffect>
                                    <p:set>
                                      <p:cBhvr>
                                        <p:cTn id="46" dur="1" fill="hold">
                                          <p:stCondLst>
                                            <p:cond delay="499"/>
                                          </p:stCondLst>
                                        </p:cTn>
                                        <p:tgtEl>
                                          <p:spTgt spid="10"/>
                                        </p:tgtEl>
                                        <p:attrNameLst>
                                          <p:attrName>style.visibility</p:attrName>
                                        </p:attrNameLst>
                                      </p:cBhvr>
                                      <p:to>
                                        <p:strVal val="hidden"/>
                                      </p:to>
                                    </p:set>
                                  </p:childTnLst>
                                </p:cTn>
                              </p:par>
                              <p:par>
                                <p:cTn id="47" presetID="10" presetClass="entr" presetSubtype="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childTnLst>
                                </p:cTn>
                              </p:par>
                              <p:par>
                                <p:cTn id="50" presetID="41" presetClass="entr" presetSubtype="0" fill="hold" grpId="0" nodeType="withEffect">
                                  <p:stCondLst>
                                    <p:cond delay="700"/>
                                  </p:stCondLst>
                                  <p:iterate type="lt">
                                    <p:tmPct val="10000"/>
                                  </p:iterate>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20"/>
                                        </p:tgtEl>
                                        <p:attrNameLst>
                                          <p:attrName>ppt_y</p:attrName>
                                        </p:attrNameLst>
                                      </p:cBhvr>
                                      <p:tavLst>
                                        <p:tav tm="0">
                                          <p:val>
                                            <p:strVal val="#ppt_y"/>
                                          </p:val>
                                        </p:tav>
                                        <p:tav tm="100000">
                                          <p:val>
                                            <p:strVal val="#ppt_y"/>
                                          </p:val>
                                        </p:tav>
                                      </p:tavLst>
                                    </p:anim>
                                    <p:anim calcmode="lin" valueType="num">
                                      <p:cBhvr>
                                        <p:cTn id="54"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20"/>
                                        </p:tgtEl>
                                      </p:cBhvr>
                                    </p:animEffect>
                                  </p:childTnLst>
                                </p:cTn>
                              </p:par>
                            </p:childTnLst>
                          </p:cTn>
                        </p:par>
                      </p:childTnLst>
                    </p:cTn>
                  </p:par>
                  <p:par>
                    <p:cTn id="57" fill="hold">
                      <p:stCondLst>
                        <p:cond delay="indefinite"/>
                      </p:stCondLst>
                      <p:childTnLst>
                        <p:par>
                          <p:cTn id="58" fill="hold">
                            <p:stCondLst>
                              <p:cond delay="0"/>
                            </p:stCondLst>
                            <p:childTnLst>
                              <p:par>
                                <p:cTn id="59" presetID="41" presetClass="entr" presetSubtype="0" fill="hold" grpId="0" nodeType="clickEffect">
                                  <p:stCondLst>
                                    <p:cond delay="0"/>
                                  </p:stCondLst>
                                  <p:iterate type="lt">
                                    <p:tmPct val="10000"/>
                                  </p:iterate>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7"/>
                                        </p:tgtEl>
                                        <p:attrNameLst>
                                          <p:attrName>ppt_y</p:attrName>
                                        </p:attrNameLst>
                                      </p:cBhvr>
                                      <p:tavLst>
                                        <p:tav tm="0">
                                          <p:val>
                                            <p:strVal val="#ppt_y"/>
                                          </p:val>
                                        </p:tav>
                                        <p:tav tm="100000">
                                          <p:val>
                                            <p:strVal val="#ppt_y"/>
                                          </p:val>
                                        </p:tav>
                                      </p:tavLst>
                                    </p:anim>
                                    <p:anim calcmode="lin" valueType="num">
                                      <p:cBhvr>
                                        <p:cTn id="6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7"/>
                                        </p:tgtEl>
                                      </p:cBhvr>
                                    </p:animEffect>
                                  </p:childTnLst>
                                </p:cTn>
                              </p:par>
                              <p:par>
                                <p:cTn id="66" presetID="10" presetClass="entr" presetSubtype="0" fill="hold" nodeType="with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fade">
                                      <p:cBhvr>
                                        <p:cTn id="68" dur="1000"/>
                                        <p:tgtEl>
                                          <p:spTgt spid="1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
                                        </p:tgtEl>
                                        <p:attrNameLst>
                                          <p:attrName>style.visibility</p:attrName>
                                        </p:attrNameLst>
                                      </p:cBhvr>
                                      <p:to>
                                        <p:strVal val="visible"/>
                                      </p:to>
                                    </p:set>
                                    <p:animEffect transition="in" filter="fade">
                                      <p:cBhvr>
                                        <p:cTn id="71" dur="500"/>
                                        <p:tgtEl>
                                          <p:spTgt spid="2"/>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nodeType="click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fade">
                                      <p:cBhvr>
                                        <p:cTn id="76" dur="1000"/>
                                        <p:tgtEl>
                                          <p:spTgt spid="13"/>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fade">
                                      <p:cBhvr>
                                        <p:cTn id="81" dur="1000"/>
                                        <p:tgtEl>
                                          <p:spTgt spid="14"/>
                                        </p:tgtEl>
                                      </p:cBhvr>
                                    </p:animEffect>
                                  </p:childTnLst>
                                </p:cTn>
                              </p:par>
                            </p:childTnLst>
                          </p:cTn>
                        </p:par>
                        <p:par>
                          <p:cTn id="82" fill="hold">
                            <p:stCondLst>
                              <p:cond delay="10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19"/>
                                        </p:tgtEl>
                                        <p:attrNameLst>
                                          <p:attrName>style.visibility</p:attrName>
                                        </p:attrNameLst>
                                      </p:cBhvr>
                                      <p:to>
                                        <p:strVal val="visible"/>
                                      </p:to>
                                    </p:set>
                                    <p:anim calcmode="lin" valueType="num">
                                      <p:cBhvr>
                                        <p:cTn id="85"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19"/>
                                        </p:tgtEl>
                                        <p:attrNameLst>
                                          <p:attrName>ppt_y</p:attrName>
                                        </p:attrNameLst>
                                      </p:cBhvr>
                                      <p:tavLst>
                                        <p:tav tm="0">
                                          <p:val>
                                            <p:strVal val="#ppt_y"/>
                                          </p:val>
                                        </p:tav>
                                        <p:tav tm="100000">
                                          <p:val>
                                            <p:strVal val="#ppt_y"/>
                                          </p:val>
                                        </p:tav>
                                      </p:tavLst>
                                    </p:anim>
                                    <p:anim calcmode="lin" valueType="num">
                                      <p:cBhvr>
                                        <p:cTn id="87"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19"/>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3"/>
                                        </p:tgtEl>
                                        <p:attrNameLst>
                                          <p:attrName>style.visibility</p:attrName>
                                        </p:attrNameLst>
                                      </p:cBhvr>
                                      <p:to>
                                        <p:strVal val="visible"/>
                                      </p:to>
                                    </p:set>
                                    <p:animEffect transition="in" filter="fade">
                                      <p:cBhvr>
                                        <p:cTn id="92" dur="500"/>
                                        <p:tgtEl>
                                          <p:spTgt spid="3"/>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nodeType="clickEffect">
                                  <p:stCondLst>
                                    <p:cond delay="0"/>
                                  </p:stCondLst>
                                  <p:childTnLst>
                                    <p:set>
                                      <p:cBhvr>
                                        <p:cTn id="96" dur="1" fill="hold">
                                          <p:stCondLst>
                                            <p:cond delay="0"/>
                                          </p:stCondLst>
                                        </p:cTn>
                                        <p:tgtEl>
                                          <p:spTgt spid="15"/>
                                        </p:tgtEl>
                                        <p:attrNameLst>
                                          <p:attrName>style.visibility</p:attrName>
                                        </p:attrNameLst>
                                      </p:cBhvr>
                                      <p:to>
                                        <p:strVal val="visible"/>
                                      </p:to>
                                    </p:set>
                                    <p:animEffect transition="in" filter="fade">
                                      <p:cBhvr>
                                        <p:cTn id="97" dur="1000"/>
                                        <p:tgtEl>
                                          <p:spTgt spid="15"/>
                                        </p:tgtEl>
                                      </p:cBhvr>
                                    </p:animEffect>
                                  </p:childTnLst>
                                </p:cTn>
                              </p:par>
                            </p:childTnLst>
                          </p:cTn>
                        </p:par>
                        <p:par>
                          <p:cTn id="98" fill="hold">
                            <p:stCondLst>
                              <p:cond delay="1000"/>
                            </p:stCondLst>
                            <p:childTnLst>
                              <p:par>
                                <p:cTn id="99" presetID="41" presetClass="entr" presetSubtype="0" fill="hold" grpId="0" nodeType="afterEffect">
                                  <p:stCondLst>
                                    <p:cond delay="0"/>
                                  </p:stCondLst>
                                  <p:iterate type="lt">
                                    <p:tmPct val="10000"/>
                                  </p:iterate>
                                  <p:childTnLst>
                                    <p:set>
                                      <p:cBhvr>
                                        <p:cTn id="100" dur="1" fill="hold">
                                          <p:stCondLst>
                                            <p:cond delay="0"/>
                                          </p:stCondLst>
                                        </p:cTn>
                                        <p:tgtEl>
                                          <p:spTgt spid="16"/>
                                        </p:tgtEl>
                                        <p:attrNameLst>
                                          <p:attrName>style.visibility</p:attrName>
                                        </p:attrNameLst>
                                      </p:cBhvr>
                                      <p:to>
                                        <p:strVal val="visible"/>
                                      </p:to>
                                    </p:set>
                                    <p:anim calcmode="lin" valueType="num">
                                      <p:cBhvr>
                                        <p:cTn id="101"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02" dur="500" fill="hold"/>
                                        <p:tgtEl>
                                          <p:spTgt spid="16"/>
                                        </p:tgtEl>
                                        <p:attrNameLst>
                                          <p:attrName>ppt_y</p:attrName>
                                        </p:attrNameLst>
                                      </p:cBhvr>
                                      <p:tavLst>
                                        <p:tav tm="0">
                                          <p:val>
                                            <p:strVal val="#ppt_y"/>
                                          </p:val>
                                        </p:tav>
                                        <p:tav tm="100000">
                                          <p:val>
                                            <p:strVal val="#ppt_y"/>
                                          </p:val>
                                        </p:tav>
                                      </p:tavLst>
                                    </p:anim>
                                    <p:anim calcmode="lin" valueType="num">
                                      <p:cBhvr>
                                        <p:cTn id="103"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4"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05" dur="500" tmFilter="0,0; .5, 1; 1, 1"/>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P spid="7" grpId="0" animBg="1"/>
      <p:bldP spid="18" grpId="0" animBg="1"/>
      <p:bldP spid="19" grpId="0" animBg="1"/>
      <p:bldP spid="20" grpId="0" animBg="1"/>
      <p:bldP spid="16" grpId="0" animBg="1"/>
      <p:bldP spid="2"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1.bp.blogspot.com/_FuQqP7HGaBI/SV6ZZ4uJweI/AAAAAAAACSg/53lXoJImh88/s400/alejandro+quintela_922.jpg"/>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6323755" y="279850"/>
            <a:ext cx="2550835" cy="195617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2050" name="Picture 2" descr="http://1.bp.blogspot.com/-M_OwKxcxRUY/UXDTfMD8nRI/AAAAAAAAAKU/I36u3jLIYGE/s320/Traje+t%C3%ADpico+(5).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544198" y="950064"/>
            <a:ext cx="1290638" cy="137160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boliviaenfotos.com/bo/BO13770483910002.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2209788" y="2960066"/>
            <a:ext cx="2407494" cy="192669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2054" name="Picture 6" descr="http://www.dedalesdeblanca.com/imagenes/artesanias/peru%20traje%20tipico%20de%20cuzco.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645438" y="771664"/>
            <a:ext cx="2642659" cy="1981994"/>
          </a:xfrm>
          <a:prstGeom prst="roundRect">
            <a:avLst>
              <a:gd name="adj" fmla="val 4167"/>
            </a:avLst>
          </a:prstGeom>
          <a:solidFill>
            <a:srgbClr val="FFFFFF"/>
          </a:solidFill>
          <a:ln w="76200" cap="sq">
            <a:solidFill>
              <a:srgbClr val="FF0000"/>
            </a:solidFill>
            <a:miter lim="800000"/>
          </a:ln>
          <a:effectLst>
            <a:reflection blurRad="12700" stA="28000" endPos="28000" dist="5000" dir="5400000" sy="-100000" algn="bl" rotWithShape="0"/>
          </a:effectLst>
          <a:scene3d>
            <a:camera prst="perspectiveContrastingRightFacing">
              <a:rot lat="0" lon="20400000" rev="180000"/>
            </a:camera>
            <a:lightRig rig="threePt" dir="t">
              <a:rot lat="0" lon="0" rev="2700000"/>
            </a:lightRig>
          </a:scene3d>
          <a:sp3d>
            <a:bevelT h="38100"/>
            <a:contourClr>
              <a:srgbClr val="C0C0C0"/>
            </a:contourClr>
          </a:sp3d>
          <a:extLst/>
        </p:spPr>
      </p:pic>
      <p:sp>
        <p:nvSpPr>
          <p:cNvPr id="7" name="6 Rectángulo"/>
          <p:cNvSpPr/>
          <p:nvPr/>
        </p:nvSpPr>
        <p:spPr>
          <a:xfrm>
            <a:off x="2966768" y="-518625"/>
            <a:ext cx="354744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00"/>
                </a:solidFill>
                <a:effectLst>
                  <a:outerShdw blurRad="50800" dist="39000" dir="5460000" algn="tl">
                    <a:srgbClr val="000000">
                      <a:alpha val="38000"/>
                    </a:srgbClr>
                  </a:outerShdw>
                </a:effectLst>
              </a:rPr>
              <a:t>Vestimenta tradicional</a:t>
            </a:r>
            <a:endParaRPr lang="es-AR" sz="2800" b="1" dirty="0">
              <a:ln w="11430"/>
              <a:solidFill>
                <a:srgbClr val="FFFF00"/>
              </a:solidFill>
              <a:effectLst>
                <a:outerShdw blurRad="50800" dist="39000" dir="5460000" algn="tl">
                  <a:srgbClr val="000000">
                    <a:alpha val="38000"/>
                  </a:srgbClr>
                </a:outerShdw>
              </a:effectLst>
            </a:endParaRPr>
          </a:p>
        </p:txBody>
      </p:sp>
      <p:pic>
        <p:nvPicPr>
          <p:cNvPr id="9" name="Picture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704671" y="2146557"/>
            <a:ext cx="2169919" cy="2701845"/>
          </a:xfrm>
          <a:prstGeom prst="roundRect">
            <a:avLst>
              <a:gd name="adj" fmla="val 4167"/>
            </a:avLst>
          </a:prstGeom>
          <a:solidFill>
            <a:srgbClr val="FFFFFF"/>
          </a:solidFill>
          <a:ln w="76200" cap="sq">
            <a:solidFill>
              <a:schemeClr val="accent3">
                <a:lumMod val="75000"/>
              </a:schemeClr>
            </a:solidFill>
            <a:miter lim="800000"/>
          </a:ln>
          <a:effectLst>
            <a:reflection blurRad="12700" stA="28000" endPos="28000" dist="5000" dir="5400000" sy="-100000" algn="bl" rotWithShape="0"/>
          </a:effectLst>
          <a:scene3d>
            <a:camera prst="perspectiveContrastingLeftFacing">
              <a:rot lat="623785" lon="18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descr="https://alocelso.files.wordpress.com/2009/12/cholita.jpg"/>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67544" y="1951186"/>
            <a:ext cx="1742244" cy="267649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21000000" rev="213211"/>
            </a:camera>
            <a:lightRig rig="threePt" dir="t">
              <a:rot lat="0" lon="0" rev="2700000"/>
            </a:lightRig>
          </a:scene3d>
          <a:sp3d>
            <a:bevelT h="38100"/>
            <a:contourClr>
              <a:srgbClr val="C0C0C0"/>
            </a:contourClr>
          </a:sp3d>
          <a:extLst/>
        </p:spPr>
      </p:pic>
      <p:pic>
        <p:nvPicPr>
          <p:cNvPr id="10" name="Picture 3"/>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rot="20736727">
            <a:off x="4740491" y="2960066"/>
            <a:ext cx="2317718" cy="151810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t>
            </a:r>
            <a:r>
              <a:rPr lang="es-AR" dirty="0" err="1" smtClean="0">
                <a:latin typeface="Alex Brush" pitchFamily="2" charset="0"/>
              </a:rPr>
              <a:t>aúlT</a:t>
            </a:r>
            <a:r>
              <a:rPr lang="es-AR" dirty="0" err="1" smtClean="0">
                <a:solidFill>
                  <a:schemeClr val="bg1"/>
                </a:solidFill>
                <a:latin typeface="Alex Brush" pitchFamily="2" charset="0"/>
              </a:rPr>
              <a: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421752510"/>
      </p:ext>
    </p:extLst>
  </p:cSld>
  <p:clrMapOvr>
    <a:masterClrMapping/>
  </p:clrMapOvr>
  <mc:AlternateContent xmlns:mc="http://schemas.openxmlformats.org/markup-compatibility/2006" xmlns:p14="http://schemas.microsoft.com/office/powerpoint/2010/main">
    <mc:Choice Requires="p14">
      <p:transition spd="slow" p14:dur="3900">
        <p14:glitter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grpId="0" nodeType="withEffect">
                                  <p:stCondLst>
                                    <p:cond delay="0"/>
                                  </p:stCondLst>
                                  <p:iterate type="lt">
                                    <p:tmPct val="10000"/>
                                  </p:iterate>
                                  <p:childTnLst>
                                    <p:animMotion origin="layout" path="M -0.31771 0.1022 L -0.29618 0.15221 L -0.27569 0.1022 L -0.25399 0.15221 L -0.23246 0.1022 L -0.21215 0.15221 L -0.19062 0.1022 L -0.17014 0.15221 L -0.14843 0.1022 L -0.12673 0.15221 L -0.10625 0.1022 L -0.08472 0.15221 L -0.06441 0.1022 L -0.04288 0.15221 L -0.02118 0.1022 L -0.00069 0.15221 L 0.02101 0.1022 " pathEditMode="relative" rAng="0" ptsTypes="FFFFFFFFFFFFFFFFF">
                                      <p:cBhvr>
                                        <p:cTn id="6" dur="1000" spd="-100000" fill="hold"/>
                                        <p:tgtEl>
                                          <p:spTgt spid="7"/>
                                        </p:tgtEl>
                                        <p:attrNameLst>
                                          <p:attrName>ppt_x</p:attrName>
                                          <p:attrName>ppt_y</p:attrName>
                                        </p:attrNameLst>
                                      </p:cBhvr>
                                      <p:rCtr x="16927" y="2501"/>
                                    </p:animMotion>
                                  </p:childTnLst>
                                </p:cTn>
                              </p:par>
                            </p:childTnLst>
                          </p:cTn>
                        </p:par>
                        <p:par>
                          <p:cTn id="7" fill="hold">
                            <p:stCondLst>
                              <p:cond delay="3000"/>
                            </p:stCondLst>
                            <p:childTnLst>
                              <p:par>
                                <p:cTn id="8" presetID="53" presetClass="entr" presetSubtype="528" fill="hold" nodeType="afterEffect">
                                  <p:stCondLst>
                                    <p:cond delay="0"/>
                                  </p:stCondLst>
                                  <p:childTnLst>
                                    <p:set>
                                      <p:cBhvr>
                                        <p:cTn id="9" dur="1" fill="hold">
                                          <p:stCondLst>
                                            <p:cond delay="0"/>
                                          </p:stCondLst>
                                        </p:cTn>
                                        <p:tgtEl>
                                          <p:spTgt spid="2050"/>
                                        </p:tgtEl>
                                        <p:attrNameLst>
                                          <p:attrName>style.visibility</p:attrName>
                                        </p:attrNameLst>
                                      </p:cBhvr>
                                      <p:to>
                                        <p:strVal val="visible"/>
                                      </p:to>
                                    </p:set>
                                    <p:anim calcmode="lin" valueType="num">
                                      <p:cBhvr>
                                        <p:cTn id="10" dur="1000" fill="hold"/>
                                        <p:tgtEl>
                                          <p:spTgt spid="2050"/>
                                        </p:tgtEl>
                                        <p:attrNameLst>
                                          <p:attrName>ppt_w</p:attrName>
                                        </p:attrNameLst>
                                      </p:cBhvr>
                                      <p:tavLst>
                                        <p:tav tm="0">
                                          <p:val>
                                            <p:fltVal val="0"/>
                                          </p:val>
                                        </p:tav>
                                        <p:tav tm="100000">
                                          <p:val>
                                            <p:strVal val="#ppt_w"/>
                                          </p:val>
                                        </p:tav>
                                      </p:tavLst>
                                    </p:anim>
                                    <p:anim calcmode="lin" valueType="num">
                                      <p:cBhvr>
                                        <p:cTn id="11" dur="1000" fill="hold"/>
                                        <p:tgtEl>
                                          <p:spTgt spid="2050"/>
                                        </p:tgtEl>
                                        <p:attrNameLst>
                                          <p:attrName>ppt_h</p:attrName>
                                        </p:attrNameLst>
                                      </p:cBhvr>
                                      <p:tavLst>
                                        <p:tav tm="0">
                                          <p:val>
                                            <p:fltVal val="0"/>
                                          </p:val>
                                        </p:tav>
                                        <p:tav tm="100000">
                                          <p:val>
                                            <p:strVal val="#ppt_h"/>
                                          </p:val>
                                        </p:tav>
                                      </p:tavLst>
                                    </p:anim>
                                    <p:animEffect transition="in" filter="fade">
                                      <p:cBhvr>
                                        <p:cTn id="12" dur="1000"/>
                                        <p:tgtEl>
                                          <p:spTgt spid="2050"/>
                                        </p:tgtEl>
                                      </p:cBhvr>
                                    </p:animEffect>
                                    <p:anim calcmode="lin" valueType="num">
                                      <p:cBhvr>
                                        <p:cTn id="13" dur="1000" fill="hold"/>
                                        <p:tgtEl>
                                          <p:spTgt spid="2050"/>
                                        </p:tgtEl>
                                        <p:attrNameLst>
                                          <p:attrName>ppt_x</p:attrName>
                                        </p:attrNameLst>
                                      </p:cBhvr>
                                      <p:tavLst>
                                        <p:tav tm="0">
                                          <p:val>
                                            <p:fltVal val="0.5"/>
                                          </p:val>
                                        </p:tav>
                                        <p:tav tm="100000">
                                          <p:val>
                                            <p:strVal val="#ppt_x"/>
                                          </p:val>
                                        </p:tav>
                                      </p:tavLst>
                                    </p:anim>
                                    <p:anim calcmode="lin" valueType="num">
                                      <p:cBhvr>
                                        <p:cTn id="14" dur="1000" fill="hold"/>
                                        <p:tgtEl>
                                          <p:spTgt spid="2050"/>
                                        </p:tgtEl>
                                        <p:attrNameLst>
                                          <p:attrName>ppt_y</p:attrName>
                                        </p:attrNameLst>
                                      </p:cBhvr>
                                      <p:tavLst>
                                        <p:tav tm="0">
                                          <p:val>
                                            <p:fltVal val="0.5"/>
                                          </p:val>
                                        </p:tav>
                                        <p:tav tm="100000">
                                          <p:val>
                                            <p:strVal val="#ppt_y"/>
                                          </p:val>
                                        </p:tav>
                                      </p:tavLst>
                                    </p:anim>
                                  </p:childTnLst>
                                </p:cTn>
                              </p:par>
                            </p:childTnLst>
                          </p:cTn>
                        </p:par>
                        <p:par>
                          <p:cTn id="15" fill="hold">
                            <p:stCondLst>
                              <p:cond delay="4000"/>
                            </p:stCondLst>
                            <p:childTnLst>
                              <p:par>
                                <p:cTn id="16" presetID="53" presetClass="entr" presetSubtype="528" fill="hold" nodeType="afterEffect">
                                  <p:stCondLst>
                                    <p:cond delay="0"/>
                                  </p:stCondLst>
                                  <p:childTnLst>
                                    <p:set>
                                      <p:cBhvr>
                                        <p:cTn id="17" dur="1" fill="hold">
                                          <p:stCondLst>
                                            <p:cond delay="0"/>
                                          </p:stCondLst>
                                        </p:cTn>
                                        <p:tgtEl>
                                          <p:spTgt spid="2054"/>
                                        </p:tgtEl>
                                        <p:attrNameLst>
                                          <p:attrName>style.visibility</p:attrName>
                                        </p:attrNameLst>
                                      </p:cBhvr>
                                      <p:to>
                                        <p:strVal val="visible"/>
                                      </p:to>
                                    </p:set>
                                    <p:anim calcmode="lin" valueType="num">
                                      <p:cBhvr>
                                        <p:cTn id="18" dur="1000" fill="hold"/>
                                        <p:tgtEl>
                                          <p:spTgt spid="2054"/>
                                        </p:tgtEl>
                                        <p:attrNameLst>
                                          <p:attrName>ppt_w</p:attrName>
                                        </p:attrNameLst>
                                      </p:cBhvr>
                                      <p:tavLst>
                                        <p:tav tm="0">
                                          <p:val>
                                            <p:fltVal val="0"/>
                                          </p:val>
                                        </p:tav>
                                        <p:tav tm="100000">
                                          <p:val>
                                            <p:strVal val="#ppt_w"/>
                                          </p:val>
                                        </p:tav>
                                      </p:tavLst>
                                    </p:anim>
                                    <p:anim calcmode="lin" valueType="num">
                                      <p:cBhvr>
                                        <p:cTn id="19" dur="1000" fill="hold"/>
                                        <p:tgtEl>
                                          <p:spTgt spid="2054"/>
                                        </p:tgtEl>
                                        <p:attrNameLst>
                                          <p:attrName>ppt_h</p:attrName>
                                        </p:attrNameLst>
                                      </p:cBhvr>
                                      <p:tavLst>
                                        <p:tav tm="0">
                                          <p:val>
                                            <p:fltVal val="0"/>
                                          </p:val>
                                        </p:tav>
                                        <p:tav tm="100000">
                                          <p:val>
                                            <p:strVal val="#ppt_h"/>
                                          </p:val>
                                        </p:tav>
                                      </p:tavLst>
                                    </p:anim>
                                    <p:animEffect transition="in" filter="fade">
                                      <p:cBhvr>
                                        <p:cTn id="20" dur="1000"/>
                                        <p:tgtEl>
                                          <p:spTgt spid="2054"/>
                                        </p:tgtEl>
                                      </p:cBhvr>
                                    </p:animEffect>
                                    <p:anim calcmode="lin" valueType="num">
                                      <p:cBhvr>
                                        <p:cTn id="21" dur="1000" fill="hold"/>
                                        <p:tgtEl>
                                          <p:spTgt spid="2054"/>
                                        </p:tgtEl>
                                        <p:attrNameLst>
                                          <p:attrName>ppt_x</p:attrName>
                                        </p:attrNameLst>
                                      </p:cBhvr>
                                      <p:tavLst>
                                        <p:tav tm="0">
                                          <p:val>
                                            <p:fltVal val="0.5"/>
                                          </p:val>
                                        </p:tav>
                                        <p:tav tm="100000">
                                          <p:val>
                                            <p:strVal val="#ppt_x"/>
                                          </p:val>
                                        </p:tav>
                                      </p:tavLst>
                                    </p:anim>
                                    <p:anim calcmode="lin" valueType="num">
                                      <p:cBhvr>
                                        <p:cTn id="22" dur="1000" fill="hold"/>
                                        <p:tgtEl>
                                          <p:spTgt spid="2054"/>
                                        </p:tgtEl>
                                        <p:attrNameLst>
                                          <p:attrName>ppt_y</p:attrName>
                                        </p:attrNameLst>
                                      </p:cBhvr>
                                      <p:tavLst>
                                        <p:tav tm="0">
                                          <p:val>
                                            <p:fltVal val="0.5"/>
                                          </p:val>
                                        </p:tav>
                                        <p:tav tm="100000">
                                          <p:val>
                                            <p:strVal val="#ppt_y"/>
                                          </p:val>
                                        </p:tav>
                                      </p:tavLst>
                                    </p:anim>
                                  </p:childTnLst>
                                </p:cTn>
                              </p:par>
                            </p:childTnLst>
                          </p:cTn>
                        </p:par>
                        <p:par>
                          <p:cTn id="23" fill="hold">
                            <p:stCondLst>
                              <p:cond delay="5000"/>
                            </p:stCondLst>
                            <p:childTnLst>
                              <p:par>
                                <p:cTn id="24" presetID="53" presetClass="entr" presetSubtype="528" fill="hold" nodeType="afterEffect">
                                  <p:stCondLst>
                                    <p:cond delay="0"/>
                                  </p:stCondLst>
                                  <p:childTnLst>
                                    <p:set>
                                      <p:cBhvr>
                                        <p:cTn id="25" dur="1" fill="hold">
                                          <p:stCondLst>
                                            <p:cond delay="0"/>
                                          </p:stCondLst>
                                        </p:cTn>
                                        <p:tgtEl>
                                          <p:spTgt spid="1028"/>
                                        </p:tgtEl>
                                        <p:attrNameLst>
                                          <p:attrName>style.visibility</p:attrName>
                                        </p:attrNameLst>
                                      </p:cBhvr>
                                      <p:to>
                                        <p:strVal val="visible"/>
                                      </p:to>
                                    </p:set>
                                    <p:anim calcmode="lin" valueType="num">
                                      <p:cBhvr>
                                        <p:cTn id="26" dur="1000" fill="hold"/>
                                        <p:tgtEl>
                                          <p:spTgt spid="1028"/>
                                        </p:tgtEl>
                                        <p:attrNameLst>
                                          <p:attrName>ppt_w</p:attrName>
                                        </p:attrNameLst>
                                      </p:cBhvr>
                                      <p:tavLst>
                                        <p:tav tm="0">
                                          <p:val>
                                            <p:fltVal val="0"/>
                                          </p:val>
                                        </p:tav>
                                        <p:tav tm="100000">
                                          <p:val>
                                            <p:strVal val="#ppt_w"/>
                                          </p:val>
                                        </p:tav>
                                      </p:tavLst>
                                    </p:anim>
                                    <p:anim calcmode="lin" valueType="num">
                                      <p:cBhvr>
                                        <p:cTn id="27" dur="1000" fill="hold"/>
                                        <p:tgtEl>
                                          <p:spTgt spid="1028"/>
                                        </p:tgtEl>
                                        <p:attrNameLst>
                                          <p:attrName>ppt_h</p:attrName>
                                        </p:attrNameLst>
                                      </p:cBhvr>
                                      <p:tavLst>
                                        <p:tav tm="0">
                                          <p:val>
                                            <p:fltVal val="0"/>
                                          </p:val>
                                        </p:tav>
                                        <p:tav tm="100000">
                                          <p:val>
                                            <p:strVal val="#ppt_h"/>
                                          </p:val>
                                        </p:tav>
                                      </p:tavLst>
                                    </p:anim>
                                    <p:animEffect transition="in" filter="fade">
                                      <p:cBhvr>
                                        <p:cTn id="28" dur="1000"/>
                                        <p:tgtEl>
                                          <p:spTgt spid="1028"/>
                                        </p:tgtEl>
                                      </p:cBhvr>
                                    </p:animEffect>
                                    <p:anim calcmode="lin" valueType="num">
                                      <p:cBhvr>
                                        <p:cTn id="29" dur="1000" fill="hold"/>
                                        <p:tgtEl>
                                          <p:spTgt spid="1028"/>
                                        </p:tgtEl>
                                        <p:attrNameLst>
                                          <p:attrName>ppt_x</p:attrName>
                                        </p:attrNameLst>
                                      </p:cBhvr>
                                      <p:tavLst>
                                        <p:tav tm="0">
                                          <p:val>
                                            <p:fltVal val="0.5"/>
                                          </p:val>
                                        </p:tav>
                                        <p:tav tm="100000">
                                          <p:val>
                                            <p:strVal val="#ppt_x"/>
                                          </p:val>
                                        </p:tav>
                                      </p:tavLst>
                                    </p:anim>
                                    <p:anim calcmode="lin" valueType="num">
                                      <p:cBhvr>
                                        <p:cTn id="30" dur="1000" fill="hold"/>
                                        <p:tgtEl>
                                          <p:spTgt spid="1028"/>
                                        </p:tgtEl>
                                        <p:attrNameLst>
                                          <p:attrName>ppt_y</p:attrName>
                                        </p:attrNameLst>
                                      </p:cBhvr>
                                      <p:tavLst>
                                        <p:tav tm="0">
                                          <p:val>
                                            <p:fltVal val="0.5"/>
                                          </p:val>
                                        </p:tav>
                                        <p:tav tm="100000">
                                          <p:val>
                                            <p:strVal val="#ppt_y"/>
                                          </p:val>
                                        </p:tav>
                                      </p:tavLst>
                                    </p:anim>
                                  </p:childTnLst>
                                </p:cTn>
                              </p:par>
                            </p:childTnLst>
                          </p:cTn>
                        </p:par>
                        <p:par>
                          <p:cTn id="31" fill="hold">
                            <p:stCondLst>
                              <p:cond delay="6000"/>
                            </p:stCondLst>
                            <p:childTnLst>
                              <p:par>
                                <p:cTn id="32" presetID="53" presetClass="entr" presetSubtype="528" fill="hold" nodeType="afterEffect">
                                  <p:stCondLst>
                                    <p:cond delay="0"/>
                                  </p:stCondLst>
                                  <p:childTnLst>
                                    <p:set>
                                      <p:cBhvr>
                                        <p:cTn id="33" dur="1" fill="hold">
                                          <p:stCondLst>
                                            <p:cond delay="0"/>
                                          </p:stCondLst>
                                        </p:cTn>
                                        <p:tgtEl>
                                          <p:spTgt spid="2052"/>
                                        </p:tgtEl>
                                        <p:attrNameLst>
                                          <p:attrName>style.visibility</p:attrName>
                                        </p:attrNameLst>
                                      </p:cBhvr>
                                      <p:to>
                                        <p:strVal val="visible"/>
                                      </p:to>
                                    </p:set>
                                    <p:anim calcmode="lin" valueType="num">
                                      <p:cBhvr>
                                        <p:cTn id="34" dur="1000" fill="hold"/>
                                        <p:tgtEl>
                                          <p:spTgt spid="2052"/>
                                        </p:tgtEl>
                                        <p:attrNameLst>
                                          <p:attrName>ppt_w</p:attrName>
                                        </p:attrNameLst>
                                      </p:cBhvr>
                                      <p:tavLst>
                                        <p:tav tm="0">
                                          <p:val>
                                            <p:fltVal val="0"/>
                                          </p:val>
                                        </p:tav>
                                        <p:tav tm="100000">
                                          <p:val>
                                            <p:strVal val="#ppt_w"/>
                                          </p:val>
                                        </p:tav>
                                      </p:tavLst>
                                    </p:anim>
                                    <p:anim calcmode="lin" valueType="num">
                                      <p:cBhvr>
                                        <p:cTn id="35" dur="1000" fill="hold"/>
                                        <p:tgtEl>
                                          <p:spTgt spid="2052"/>
                                        </p:tgtEl>
                                        <p:attrNameLst>
                                          <p:attrName>ppt_h</p:attrName>
                                        </p:attrNameLst>
                                      </p:cBhvr>
                                      <p:tavLst>
                                        <p:tav tm="0">
                                          <p:val>
                                            <p:fltVal val="0"/>
                                          </p:val>
                                        </p:tav>
                                        <p:tav tm="100000">
                                          <p:val>
                                            <p:strVal val="#ppt_h"/>
                                          </p:val>
                                        </p:tav>
                                      </p:tavLst>
                                    </p:anim>
                                    <p:animEffect transition="in" filter="fade">
                                      <p:cBhvr>
                                        <p:cTn id="36" dur="1000"/>
                                        <p:tgtEl>
                                          <p:spTgt spid="2052"/>
                                        </p:tgtEl>
                                      </p:cBhvr>
                                    </p:animEffect>
                                    <p:anim calcmode="lin" valueType="num">
                                      <p:cBhvr>
                                        <p:cTn id="37" dur="1000" fill="hold"/>
                                        <p:tgtEl>
                                          <p:spTgt spid="2052"/>
                                        </p:tgtEl>
                                        <p:attrNameLst>
                                          <p:attrName>ppt_x</p:attrName>
                                        </p:attrNameLst>
                                      </p:cBhvr>
                                      <p:tavLst>
                                        <p:tav tm="0">
                                          <p:val>
                                            <p:fltVal val="0.5"/>
                                          </p:val>
                                        </p:tav>
                                        <p:tav tm="100000">
                                          <p:val>
                                            <p:strVal val="#ppt_x"/>
                                          </p:val>
                                        </p:tav>
                                      </p:tavLst>
                                    </p:anim>
                                    <p:anim calcmode="lin" valueType="num">
                                      <p:cBhvr>
                                        <p:cTn id="38" dur="1000" fill="hold"/>
                                        <p:tgtEl>
                                          <p:spTgt spid="2052"/>
                                        </p:tgtEl>
                                        <p:attrNameLst>
                                          <p:attrName>ppt_y</p:attrName>
                                        </p:attrNameLst>
                                      </p:cBhvr>
                                      <p:tavLst>
                                        <p:tav tm="0">
                                          <p:val>
                                            <p:fltVal val="0.5"/>
                                          </p:val>
                                        </p:tav>
                                        <p:tav tm="100000">
                                          <p:val>
                                            <p:strVal val="#ppt_y"/>
                                          </p:val>
                                        </p:tav>
                                      </p:tavLst>
                                    </p:anim>
                                  </p:childTnLst>
                                </p:cTn>
                              </p:par>
                            </p:childTnLst>
                          </p:cTn>
                        </p:par>
                        <p:par>
                          <p:cTn id="39" fill="hold">
                            <p:stCondLst>
                              <p:cond delay="7000"/>
                            </p:stCondLst>
                            <p:childTnLst>
                              <p:par>
                                <p:cTn id="40" presetID="53" presetClass="entr" presetSubtype="528" fill="hold" nodeType="afterEffect">
                                  <p:stCondLst>
                                    <p:cond delay="0"/>
                                  </p:stCondLst>
                                  <p:childTnLst>
                                    <p:set>
                                      <p:cBhvr>
                                        <p:cTn id="41" dur="1" fill="hold">
                                          <p:stCondLst>
                                            <p:cond delay="0"/>
                                          </p:stCondLst>
                                        </p:cTn>
                                        <p:tgtEl>
                                          <p:spTgt spid="1032"/>
                                        </p:tgtEl>
                                        <p:attrNameLst>
                                          <p:attrName>style.visibility</p:attrName>
                                        </p:attrNameLst>
                                      </p:cBhvr>
                                      <p:to>
                                        <p:strVal val="visible"/>
                                      </p:to>
                                    </p:set>
                                    <p:anim calcmode="lin" valueType="num">
                                      <p:cBhvr>
                                        <p:cTn id="42" dur="1000" fill="hold"/>
                                        <p:tgtEl>
                                          <p:spTgt spid="1032"/>
                                        </p:tgtEl>
                                        <p:attrNameLst>
                                          <p:attrName>ppt_w</p:attrName>
                                        </p:attrNameLst>
                                      </p:cBhvr>
                                      <p:tavLst>
                                        <p:tav tm="0">
                                          <p:val>
                                            <p:fltVal val="0"/>
                                          </p:val>
                                        </p:tav>
                                        <p:tav tm="100000">
                                          <p:val>
                                            <p:strVal val="#ppt_w"/>
                                          </p:val>
                                        </p:tav>
                                      </p:tavLst>
                                    </p:anim>
                                    <p:anim calcmode="lin" valueType="num">
                                      <p:cBhvr>
                                        <p:cTn id="43" dur="1000" fill="hold"/>
                                        <p:tgtEl>
                                          <p:spTgt spid="1032"/>
                                        </p:tgtEl>
                                        <p:attrNameLst>
                                          <p:attrName>ppt_h</p:attrName>
                                        </p:attrNameLst>
                                      </p:cBhvr>
                                      <p:tavLst>
                                        <p:tav tm="0">
                                          <p:val>
                                            <p:fltVal val="0"/>
                                          </p:val>
                                        </p:tav>
                                        <p:tav tm="100000">
                                          <p:val>
                                            <p:strVal val="#ppt_h"/>
                                          </p:val>
                                        </p:tav>
                                      </p:tavLst>
                                    </p:anim>
                                    <p:animEffect transition="in" filter="fade">
                                      <p:cBhvr>
                                        <p:cTn id="44" dur="1000"/>
                                        <p:tgtEl>
                                          <p:spTgt spid="1032"/>
                                        </p:tgtEl>
                                      </p:cBhvr>
                                    </p:animEffect>
                                    <p:anim calcmode="lin" valueType="num">
                                      <p:cBhvr>
                                        <p:cTn id="45" dur="1000" fill="hold"/>
                                        <p:tgtEl>
                                          <p:spTgt spid="1032"/>
                                        </p:tgtEl>
                                        <p:attrNameLst>
                                          <p:attrName>ppt_x</p:attrName>
                                        </p:attrNameLst>
                                      </p:cBhvr>
                                      <p:tavLst>
                                        <p:tav tm="0">
                                          <p:val>
                                            <p:fltVal val="0.5"/>
                                          </p:val>
                                        </p:tav>
                                        <p:tav tm="100000">
                                          <p:val>
                                            <p:strVal val="#ppt_x"/>
                                          </p:val>
                                        </p:tav>
                                      </p:tavLst>
                                    </p:anim>
                                    <p:anim calcmode="lin" valueType="num">
                                      <p:cBhvr>
                                        <p:cTn id="46" dur="1000" fill="hold"/>
                                        <p:tgtEl>
                                          <p:spTgt spid="1032"/>
                                        </p:tgtEl>
                                        <p:attrNameLst>
                                          <p:attrName>ppt_y</p:attrName>
                                        </p:attrNameLst>
                                      </p:cBhvr>
                                      <p:tavLst>
                                        <p:tav tm="0">
                                          <p:val>
                                            <p:fltVal val="0.5"/>
                                          </p:val>
                                        </p:tav>
                                        <p:tav tm="100000">
                                          <p:val>
                                            <p:strVal val="#ppt_y"/>
                                          </p:val>
                                        </p:tav>
                                      </p:tavLst>
                                    </p:anim>
                                  </p:childTnLst>
                                </p:cTn>
                              </p:par>
                            </p:childTnLst>
                          </p:cTn>
                        </p:par>
                        <p:par>
                          <p:cTn id="47" fill="hold">
                            <p:stCondLst>
                              <p:cond delay="8000"/>
                            </p:stCondLst>
                            <p:childTnLst>
                              <p:par>
                                <p:cTn id="48" presetID="53" presetClass="entr" presetSubtype="528"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1000" fill="hold"/>
                                        <p:tgtEl>
                                          <p:spTgt spid="9"/>
                                        </p:tgtEl>
                                        <p:attrNameLst>
                                          <p:attrName>ppt_w</p:attrName>
                                        </p:attrNameLst>
                                      </p:cBhvr>
                                      <p:tavLst>
                                        <p:tav tm="0">
                                          <p:val>
                                            <p:fltVal val="0"/>
                                          </p:val>
                                        </p:tav>
                                        <p:tav tm="100000">
                                          <p:val>
                                            <p:strVal val="#ppt_w"/>
                                          </p:val>
                                        </p:tav>
                                      </p:tavLst>
                                    </p:anim>
                                    <p:anim calcmode="lin" valueType="num">
                                      <p:cBhvr>
                                        <p:cTn id="51" dur="1000" fill="hold"/>
                                        <p:tgtEl>
                                          <p:spTgt spid="9"/>
                                        </p:tgtEl>
                                        <p:attrNameLst>
                                          <p:attrName>ppt_h</p:attrName>
                                        </p:attrNameLst>
                                      </p:cBhvr>
                                      <p:tavLst>
                                        <p:tav tm="0">
                                          <p:val>
                                            <p:fltVal val="0"/>
                                          </p:val>
                                        </p:tav>
                                        <p:tav tm="100000">
                                          <p:val>
                                            <p:strVal val="#ppt_h"/>
                                          </p:val>
                                        </p:tav>
                                      </p:tavLst>
                                    </p:anim>
                                    <p:animEffect transition="in" filter="fade">
                                      <p:cBhvr>
                                        <p:cTn id="52" dur="1000"/>
                                        <p:tgtEl>
                                          <p:spTgt spid="9"/>
                                        </p:tgtEl>
                                      </p:cBhvr>
                                    </p:animEffect>
                                    <p:anim calcmode="lin" valueType="num">
                                      <p:cBhvr>
                                        <p:cTn id="53" dur="1000" fill="hold"/>
                                        <p:tgtEl>
                                          <p:spTgt spid="9"/>
                                        </p:tgtEl>
                                        <p:attrNameLst>
                                          <p:attrName>ppt_x</p:attrName>
                                        </p:attrNameLst>
                                      </p:cBhvr>
                                      <p:tavLst>
                                        <p:tav tm="0">
                                          <p:val>
                                            <p:fltVal val="0.5"/>
                                          </p:val>
                                        </p:tav>
                                        <p:tav tm="100000">
                                          <p:val>
                                            <p:strVal val="#ppt_x"/>
                                          </p:val>
                                        </p:tav>
                                      </p:tavLst>
                                    </p:anim>
                                    <p:anim calcmode="lin" valueType="num">
                                      <p:cBhvr>
                                        <p:cTn id="54" dur="1000" fill="hold"/>
                                        <p:tgtEl>
                                          <p:spTgt spid="9"/>
                                        </p:tgtEl>
                                        <p:attrNameLst>
                                          <p:attrName>ppt_y</p:attrName>
                                        </p:attrNameLst>
                                      </p:cBhvr>
                                      <p:tavLst>
                                        <p:tav tm="0">
                                          <p:val>
                                            <p:fltVal val="0.5"/>
                                          </p:val>
                                        </p:tav>
                                        <p:tav tm="100000">
                                          <p:val>
                                            <p:strVal val="#ppt_y"/>
                                          </p:val>
                                        </p:tav>
                                      </p:tavLst>
                                    </p:anim>
                                  </p:childTnLst>
                                </p:cTn>
                              </p:par>
                            </p:childTnLst>
                          </p:cTn>
                        </p:par>
                        <p:par>
                          <p:cTn id="55" fill="hold">
                            <p:stCondLst>
                              <p:cond delay="9000"/>
                            </p:stCondLst>
                            <p:childTnLst>
                              <p:par>
                                <p:cTn id="56" presetID="45" presetClass="entr" presetSubtype="0" fill="hold"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2000"/>
                                        <p:tgtEl>
                                          <p:spTgt spid="10"/>
                                        </p:tgtEl>
                                      </p:cBhvr>
                                    </p:animEffect>
                                    <p:anim calcmode="lin" valueType="num">
                                      <p:cBhvr>
                                        <p:cTn id="59" dur="2000" fill="hold"/>
                                        <p:tgtEl>
                                          <p:spTgt spid="10"/>
                                        </p:tgtEl>
                                        <p:attrNameLst>
                                          <p:attrName>ppt_w</p:attrName>
                                        </p:attrNameLst>
                                      </p:cBhvr>
                                      <p:tavLst>
                                        <p:tav tm="0" fmla="#ppt_w*sin(2.5*pi*$)">
                                          <p:val>
                                            <p:fltVal val="0"/>
                                          </p:val>
                                        </p:tav>
                                        <p:tav tm="100000">
                                          <p:val>
                                            <p:fltVal val="1"/>
                                          </p:val>
                                        </p:tav>
                                      </p:tavLst>
                                    </p:anim>
                                    <p:anim calcmode="lin" valueType="num">
                                      <p:cBhvr>
                                        <p:cTn id="60"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rot="21159573">
            <a:off x="2992467" y="647177"/>
            <a:ext cx="3511277" cy="234085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90280" y="-668610"/>
            <a:ext cx="306378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00"/>
                </a:solidFill>
                <a:effectLst>
                  <a:outerShdw blurRad="50800" dist="39000" dir="5460000" algn="tl">
                    <a:srgbClr val="000000">
                      <a:alpha val="38000"/>
                    </a:srgbClr>
                  </a:outerShdw>
                </a:effectLst>
              </a:rPr>
              <a:t>Bailes tradicionales</a:t>
            </a:r>
            <a:endParaRPr lang="es-AR" sz="2800" b="1" dirty="0">
              <a:ln w="11430"/>
              <a:solidFill>
                <a:srgbClr val="FFFF00"/>
              </a:solidFill>
              <a:effectLst>
                <a:outerShdw blurRad="50800" dist="39000" dir="5460000" algn="tl">
                  <a:srgbClr val="000000">
                    <a:alpha val="38000"/>
                  </a:srgbClr>
                </a:outerShdw>
              </a:effectLst>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974074">
            <a:off x="268764" y="797273"/>
            <a:ext cx="3078751" cy="20200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3736027" y="324738"/>
            <a:ext cx="1161087" cy="369332"/>
          </a:xfrm>
          <a:prstGeom prst="rect">
            <a:avLst/>
          </a:prstGeom>
          <a:noFill/>
        </p:spPr>
        <p:txBody>
          <a:bodyPr wrap="none" rtlCol="0">
            <a:spAutoFit/>
          </a:bodyPr>
          <a:lstStyle/>
          <a:p>
            <a:r>
              <a:rPr lang="es-AR" dirty="0" err="1" smtClean="0">
                <a:solidFill>
                  <a:schemeClr val="bg1"/>
                </a:solidFill>
              </a:rPr>
              <a:t>Morenada</a:t>
            </a:r>
            <a:endParaRPr lang="es-AR" dirty="0">
              <a:solidFill>
                <a:schemeClr val="bg1"/>
              </a:solidFill>
            </a:endParaRPr>
          </a:p>
        </p:txBody>
      </p:sp>
      <p:sp>
        <p:nvSpPr>
          <p:cNvPr id="3" name="2 CuadroTexto"/>
          <p:cNvSpPr txBox="1"/>
          <p:nvPr/>
        </p:nvSpPr>
        <p:spPr>
          <a:xfrm rot="730625">
            <a:off x="7196223" y="509403"/>
            <a:ext cx="1008609" cy="369332"/>
          </a:xfrm>
          <a:prstGeom prst="rect">
            <a:avLst/>
          </a:prstGeom>
          <a:noFill/>
        </p:spPr>
        <p:txBody>
          <a:bodyPr wrap="none" rtlCol="0">
            <a:spAutoFit/>
          </a:bodyPr>
          <a:lstStyle/>
          <a:p>
            <a:r>
              <a:rPr lang="es-AR" dirty="0" err="1" smtClean="0">
                <a:solidFill>
                  <a:schemeClr val="bg1"/>
                </a:solidFill>
              </a:rPr>
              <a:t>Diablada</a:t>
            </a:r>
            <a:endParaRPr lang="es-AR" dirty="0">
              <a:solidFill>
                <a:schemeClr val="bg1"/>
              </a:solidFill>
            </a:endParaRPr>
          </a:p>
        </p:txBody>
      </p:sp>
      <p:sp>
        <p:nvSpPr>
          <p:cNvPr id="4" name="3 CuadroTexto"/>
          <p:cNvSpPr txBox="1"/>
          <p:nvPr/>
        </p:nvSpPr>
        <p:spPr>
          <a:xfrm>
            <a:off x="2797940" y="3953739"/>
            <a:ext cx="608115" cy="369332"/>
          </a:xfrm>
          <a:prstGeom prst="rect">
            <a:avLst/>
          </a:prstGeom>
          <a:noFill/>
        </p:spPr>
        <p:txBody>
          <a:bodyPr wrap="none" rtlCol="0">
            <a:spAutoFit/>
          </a:bodyPr>
          <a:lstStyle/>
          <a:p>
            <a:r>
              <a:rPr lang="es-AR" dirty="0" smtClean="0">
                <a:solidFill>
                  <a:schemeClr val="bg1"/>
                </a:solidFill>
              </a:rPr>
              <a:t>Saya</a:t>
            </a:r>
            <a:endParaRPr lang="es-AR" dirty="0">
              <a:solidFill>
                <a:schemeClr val="bg1"/>
              </a:solidFill>
            </a:endParaRPr>
          </a:p>
        </p:txBody>
      </p:sp>
      <p:pic>
        <p:nvPicPr>
          <p:cNvPr id="2054" name="Picture 6" descr="http://boliviatravelsite.com/Images/ArticlePhotos/diablada03.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706251">
            <a:off x="5790833" y="812358"/>
            <a:ext cx="3187948" cy="21127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descr="http://i.ytimg.com/vi/w2FvYu0rh1I/hqdefault.jpg"/>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216742" y="3036081"/>
            <a:ext cx="2640574" cy="20773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8" name="Picture 10" descr="https://ritmoslatinosdemoda.files.wordpress.com/2011/05/alma_boliviana_saya_champions_2007.jp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323085" y="2975960"/>
            <a:ext cx="2850039" cy="21375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0" name="Picture 12" descr="http://archivo.puntolatino.ch/asociaciones/danzas_boliviaandina_danzas/images/2007_tinku_470.jpg"/>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105078" y="2891677"/>
            <a:ext cx="2859535" cy="19043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5 CuadroTexto"/>
          <p:cNvSpPr txBox="1"/>
          <p:nvPr/>
        </p:nvSpPr>
        <p:spPr>
          <a:xfrm>
            <a:off x="7142622" y="4768453"/>
            <a:ext cx="784446" cy="369332"/>
          </a:xfrm>
          <a:prstGeom prst="rect">
            <a:avLst/>
          </a:prstGeom>
          <a:noFill/>
        </p:spPr>
        <p:txBody>
          <a:bodyPr wrap="none" rtlCol="0">
            <a:spAutoFit/>
          </a:bodyPr>
          <a:lstStyle/>
          <a:p>
            <a:r>
              <a:rPr lang="es-AR" dirty="0" err="1" smtClean="0">
                <a:solidFill>
                  <a:schemeClr val="bg1"/>
                </a:solidFill>
              </a:rPr>
              <a:t>Tinkus</a:t>
            </a:r>
            <a:endParaRPr lang="es-AR" dirty="0">
              <a:solidFill>
                <a:schemeClr val="bg1"/>
              </a:solidFill>
            </a:endParaRPr>
          </a:p>
        </p:txBody>
      </p:sp>
      <p:sp>
        <p:nvSpPr>
          <p:cNvPr id="13" name="12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389807735"/>
      </p:ext>
    </p:extLst>
  </p:cSld>
  <p:clrMapOvr>
    <a:masterClrMapping/>
  </p:clrMapOvr>
  <mc:AlternateContent xmlns:mc="http://schemas.openxmlformats.org/markup-compatibility/2006" xmlns:p14="http://schemas.microsoft.com/office/powerpoint/2010/main">
    <mc:Choice Requires="p14">
      <p:transition spd="slow" p14:dur="3900">
        <p14:glitter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path" presetSubtype="0" fill="hold" grpId="0" nodeType="withEffect">
                                  <p:stCondLst>
                                    <p:cond delay="0"/>
                                  </p:stCondLst>
                                  <p:iterate type="lt">
                                    <p:tmPct val="10000"/>
                                  </p:iterate>
                                  <p:childTnLst>
                                    <p:animMotion origin="layout" path="M -0.16875 -0.07687 C -0.16476 -0.0849 -0.1507 -0.09293 -0.14584 -0.09293 C -0.11476 -0.09293 -0.08281 0.03211 -0.08281 0.15715 C -0.08281 0.09417 -0.06684 0.03211 -0.05191 0.03211 C -0.03594 0.03211 -0.02066 0.09509 -0.02066 0.15715 C -0.02066 0.12628 -0.01268 0.09417 -0.00469 0.09417 C 0.0033 0.09417 0.01128 0.12504 0.01128 0.15715 C 0.01128 0.1411 0.01528 0.12628 0.01927 0.12628 C 0.02326 0.12628 0.02726 0.14233 0.02726 0.15715 C 0.02726 0.14912 0.02934 0.1411 0.03125 0.1411 C 0.03229 0.1411 0.03524 0.14912 0.03524 0.15715 C 0.03524 0.15314 0.03628 0.14912 0.03732 0.14912 C 0.03732 0.15005 0.03941 0.15314 0.03941 0.15715 C 0.03941 0.1553 0.03941 0.15314 0.04045 0.15314 C 0.04045 0.15406 0.04149 0.15499 0.04149 0.15715 C 0.04149 0.15622 0.04149 0.1553 0.04149 0.15406 C 0.04253 0.15406 0.04253 0.15499 0.04253 0.15592 C 0.04357 0.15592 0.04357 0.15499 0.04357 0.15406 C 0.04462 0.15406 0.04462 0.15499 0.04462 0.15592 " pathEditMode="relative" rAng="0" ptsTypes="fffffffffffffffffff">
                                      <p:cBhvr>
                                        <p:cTn id="6" dur="1000" fill="hold"/>
                                        <p:tgtEl>
                                          <p:spTgt spid="5"/>
                                        </p:tgtEl>
                                        <p:attrNameLst>
                                          <p:attrName>ppt_x</p:attrName>
                                          <p:attrName>ppt_y</p:attrName>
                                        </p:attrNameLst>
                                      </p:cBhvr>
                                      <p:rCtr x="10660" y="10898"/>
                                    </p:animMotion>
                                  </p:childTnLst>
                                </p:cTn>
                              </p:par>
                            </p:childTnLst>
                          </p:cTn>
                        </p:par>
                        <p:par>
                          <p:cTn id="7" fill="hold">
                            <p:stCondLst>
                              <p:cond delay="2800"/>
                            </p:stCondLst>
                            <p:childTnLst>
                              <p:par>
                                <p:cTn id="8" presetID="31" presetClass="entr" presetSubtype="0" fill="hold" nodeType="after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p:cTn id="10" dur="1000" fill="hold"/>
                                        <p:tgtEl>
                                          <p:spTgt spid="2051"/>
                                        </p:tgtEl>
                                        <p:attrNameLst>
                                          <p:attrName>ppt_w</p:attrName>
                                        </p:attrNameLst>
                                      </p:cBhvr>
                                      <p:tavLst>
                                        <p:tav tm="0">
                                          <p:val>
                                            <p:fltVal val="0"/>
                                          </p:val>
                                        </p:tav>
                                        <p:tav tm="100000">
                                          <p:val>
                                            <p:strVal val="#ppt_w"/>
                                          </p:val>
                                        </p:tav>
                                      </p:tavLst>
                                    </p:anim>
                                    <p:anim calcmode="lin" valueType="num">
                                      <p:cBhvr>
                                        <p:cTn id="11" dur="1000" fill="hold"/>
                                        <p:tgtEl>
                                          <p:spTgt spid="2051"/>
                                        </p:tgtEl>
                                        <p:attrNameLst>
                                          <p:attrName>ppt_h</p:attrName>
                                        </p:attrNameLst>
                                      </p:cBhvr>
                                      <p:tavLst>
                                        <p:tav tm="0">
                                          <p:val>
                                            <p:fltVal val="0"/>
                                          </p:val>
                                        </p:tav>
                                        <p:tav tm="100000">
                                          <p:val>
                                            <p:strVal val="#ppt_h"/>
                                          </p:val>
                                        </p:tav>
                                      </p:tavLst>
                                    </p:anim>
                                    <p:anim calcmode="lin" valueType="num">
                                      <p:cBhvr>
                                        <p:cTn id="12" dur="1000" fill="hold"/>
                                        <p:tgtEl>
                                          <p:spTgt spid="2051"/>
                                        </p:tgtEl>
                                        <p:attrNameLst>
                                          <p:attrName>style.rotation</p:attrName>
                                        </p:attrNameLst>
                                      </p:cBhvr>
                                      <p:tavLst>
                                        <p:tav tm="0">
                                          <p:val>
                                            <p:fltVal val="90"/>
                                          </p:val>
                                        </p:tav>
                                        <p:tav tm="100000">
                                          <p:val>
                                            <p:fltVal val="0"/>
                                          </p:val>
                                        </p:tav>
                                      </p:tavLst>
                                    </p:anim>
                                    <p:animEffect transition="in" filter="fade">
                                      <p:cBhvr>
                                        <p:cTn id="13" dur="1000"/>
                                        <p:tgtEl>
                                          <p:spTgt spid="2051"/>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fade">
                                      <p:cBhvr>
                                        <p:cTn id="17" dur="1400"/>
                                        <p:tgtEl>
                                          <p:spTgt spid="2052"/>
                                        </p:tgtEl>
                                      </p:cBhvr>
                                    </p:animEffect>
                                    <p:anim calcmode="lin" valueType="num">
                                      <p:cBhvr>
                                        <p:cTn id="18" dur="1400" fill="hold"/>
                                        <p:tgtEl>
                                          <p:spTgt spid="2052"/>
                                        </p:tgtEl>
                                        <p:attrNameLst>
                                          <p:attrName>ppt_w</p:attrName>
                                        </p:attrNameLst>
                                      </p:cBhvr>
                                      <p:tavLst>
                                        <p:tav tm="0" fmla="#ppt_w*sin(2.5*pi*$)">
                                          <p:val>
                                            <p:fltVal val="0"/>
                                          </p:val>
                                        </p:tav>
                                        <p:tav tm="100000">
                                          <p:val>
                                            <p:fltVal val="1"/>
                                          </p:val>
                                        </p:tav>
                                      </p:tavLst>
                                    </p:anim>
                                    <p:anim calcmode="lin" valueType="num">
                                      <p:cBhvr>
                                        <p:cTn id="19" dur="1400" fill="hold"/>
                                        <p:tgtEl>
                                          <p:spTgt spid="2052"/>
                                        </p:tgtEl>
                                        <p:attrNameLst>
                                          <p:attrName>ppt_h</p:attrName>
                                        </p:attrNameLst>
                                      </p:cBhvr>
                                      <p:tavLst>
                                        <p:tav tm="0">
                                          <p:val>
                                            <p:strVal val="#ppt_h"/>
                                          </p:val>
                                        </p:tav>
                                        <p:tav tm="100000">
                                          <p:val>
                                            <p:strVal val="#ppt_h"/>
                                          </p:val>
                                        </p:tav>
                                      </p:tavLst>
                                    </p:anim>
                                  </p:childTnLst>
                                </p:cTn>
                              </p:par>
                              <p:par>
                                <p:cTn id="20" presetID="53" presetClass="entr" presetSubtype="528"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anim calcmode="lin" valueType="num">
                                      <p:cBhvr>
                                        <p:cTn id="25" dur="500" fill="hold"/>
                                        <p:tgtEl>
                                          <p:spTgt spid="2"/>
                                        </p:tgtEl>
                                        <p:attrNameLst>
                                          <p:attrName>ppt_x</p:attrName>
                                        </p:attrNameLst>
                                      </p:cBhvr>
                                      <p:tavLst>
                                        <p:tav tm="0">
                                          <p:val>
                                            <p:fltVal val="0.5"/>
                                          </p:val>
                                        </p:tav>
                                        <p:tav tm="100000">
                                          <p:val>
                                            <p:strVal val="#ppt_x"/>
                                          </p:val>
                                        </p:tav>
                                      </p:tavLst>
                                    </p:anim>
                                    <p:anim calcmode="lin" valueType="num">
                                      <p:cBhvr>
                                        <p:cTn id="26" dur="500" fill="hold"/>
                                        <p:tgtEl>
                                          <p:spTgt spid="2"/>
                                        </p:tgtEl>
                                        <p:attrNameLst>
                                          <p:attrName>ppt_y</p:attrName>
                                        </p:attrNameLst>
                                      </p:cBhvr>
                                      <p:tavLst>
                                        <p:tav tm="0">
                                          <p:val>
                                            <p:fltVal val="0.5"/>
                                          </p:val>
                                        </p:tav>
                                        <p:tav tm="100000">
                                          <p:val>
                                            <p:strVal val="#ppt_y"/>
                                          </p:val>
                                        </p:tav>
                                      </p:tavLst>
                                    </p:anim>
                                  </p:childTnLst>
                                </p:cTn>
                              </p:par>
                            </p:childTnLst>
                          </p:cTn>
                        </p:par>
                        <p:par>
                          <p:cTn id="27" fill="hold">
                            <p:stCondLst>
                              <p:cond delay="5200"/>
                            </p:stCondLst>
                            <p:childTnLst>
                              <p:par>
                                <p:cTn id="28" presetID="31" presetClass="entr" presetSubtype="0" fill="hold" nodeType="afterEffect">
                                  <p:stCondLst>
                                    <p:cond delay="0"/>
                                  </p:stCondLst>
                                  <p:childTnLst>
                                    <p:set>
                                      <p:cBhvr>
                                        <p:cTn id="29" dur="1" fill="hold">
                                          <p:stCondLst>
                                            <p:cond delay="0"/>
                                          </p:stCondLst>
                                        </p:cTn>
                                        <p:tgtEl>
                                          <p:spTgt spid="2054"/>
                                        </p:tgtEl>
                                        <p:attrNameLst>
                                          <p:attrName>style.visibility</p:attrName>
                                        </p:attrNameLst>
                                      </p:cBhvr>
                                      <p:to>
                                        <p:strVal val="visible"/>
                                      </p:to>
                                    </p:set>
                                    <p:anim calcmode="lin" valueType="num">
                                      <p:cBhvr>
                                        <p:cTn id="30" dur="1000" fill="hold"/>
                                        <p:tgtEl>
                                          <p:spTgt spid="2054"/>
                                        </p:tgtEl>
                                        <p:attrNameLst>
                                          <p:attrName>ppt_w</p:attrName>
                                        </p:attrNameLst>
                                      </p:cBhvr>
                                      <p:tavLst>
                                        <p:tav tm="0">
                                          <p:val>
                                            <p:fltVal val="0"/>
                                          </p:val>
                                        </p:tav>
                                        <p:tav tm="100000">
                                          <p:val>
                                            <p:strVal val="#ppt_w"/>
                                          </p:val>
                                        </p:tav>
                                      </p:tavLst>
                                    </p:anim>
                                    <p:anim calcmode="lin" valueType="num">
                                      <p:cBhvr>
                                        <p:cTn id="31" dur="1000" fill="hold"/>
                                        <p:tgtEl>
                                          <p:spTgt spid="2054"/>
                                        </p:tgtEl>
                                        <p:attrNameLst>
                                          <p:attrName>ppt_h</p:attrName>
                                        </p:attrNameLst>
                                      </p:cBhvr>
                                      <p:tavLst>
                                        <p:tav tm="0">
                                          <p:val>
                                            <p:fltVal val="0"/>
                                          </p:val>
                                        </p:tav>
                                        <p:tav tm="100000">
                                          <p:val>
                                            <p:strVal val="#ppt_h"/>
                                          </p:val>
                                        </p:tav>
                                      </p:tavLst>
                                    </p:anim>
                                    <p:anim calcmode="lin" valueType="num">
                                      <p:cBhvr>
                                        <p:cTn id="32" dur="1000" fill="hold"/>
                                        <p:tgtEl>
                                          <p:spTgt spid="2054"/>
                                        </p:tgtEl>
                                        <p:attrNameLst>
                                          <p:attrName>style.rotation</p:attrName>
                                        </p:attrNameLst>
                                      </p:cBhvr>
                                      <p:tavLst>
                                        <p:tav tm="0">
                                          <p:val>
                                            <p:fltVal val="90"/>
                                          </p:val>
                                        </p:tav>
                                        <p:tav tm="100000">
                                          <p:val>
                                            <p:fltVal val="0"/>
                                          </p:val>
                                        </p:tav>
                                      </p:tavLst>
                                    </p:anim>
                                    <p:animEffect transition="in" filter="fade">
                                      <p:cBhvr>
                                        <p:cTn id="33" dur="1000"/>
                                        <p:tgtEl>
                                          <p:spTgt spid="2054"/>
                                        </p:tgtEl>
                                      </p:cBhvr>
                                    </p:animEffect>
                                  </p:childTnLst>
                                </p:cTn>
                              </p:par>
                              <p:par>
                                <p:cTn id="34" presetID="53" presetClass="entr" presetSubtype="528"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ppt_w</p:attrName>
                                        </p:attrNameLst>
                                      </p:cBhvr>
                                      <p:tavLst>
                                        <p:tav tm="0">
                                          <p:val>
                                            <p:fltVal val="0"/>
                                          </p:val>
                                        </p:tav>
                                        <p:tav tm="100000">
                                          <p:val>
                                            <p:strVal val="#ppt_w"/>
                                          </p:val>
                                        </p:tav>
                                      </p:tavLst>
                                    </p:anim>
                                    <p:anim calcmode="lin" valueType="num">
                                      <p:cBhvr>
                                        <p:cTn id="37" dur="500" fill="hold"/>
                                        <p:tgtEl>
                                          <p:spTgt spid="3"/>
                                        </p:tgtEl>
                                        <p:attrNameLst>
                                          <p:attrName>ppt_h</p:attrName>
                                        </p:attrNameLst>
                                      </p:cBhvr>
                                      <p:tavLst>
                                        <p:tav tm="0">
                                          <p:val>
                                            <p:fltVal val="0"/>
                                          </p:val>
                                        </p:tav>
                                        <p:tav tm="100000">
                                          <p:val>
                                            <p:strVal val="#ppt_h"/>
                                          </p:val>
                                        </p:tav>
                                      </p:tavLst>
                                    </p:anim>
                                    <p:animEffect transition="in" filter="fade">
                                      <p:cBhvr>
                                        <p:cTn id="38" dur="500"/>
                                        <p:tgtEl>
                                          <p:spTgt spid="3"/>
                                        </p:tgtEl>
                                      </p:cBhvr>
                                    </p:animEffect>
                                    <p:anim calcmode="lin" valueType="num">
                                      <p:cBhvr>
                                        <p:cTn id="39" dur="500" fill="hold"/>
                                        <p:tgtEl>
                                          <p:spTgt spid="3"/>
                                        </p:tgtEl>
                                        <p:attrNameLst>
                                          <p:attrName>ppt_x</p:attrName>
                                        </p:attrNameLst>
                                      </p:cBhvr>
                                      <p:tavLst>
                                        <p:tav tm="0">
                                          <p:val>
                                            <p:fltVal val="0.5"/>
                                          </p:val>
                                        </p:tav>
                                        <p:tav tm="100000">
                                          <p:val>
                                            <p:strVal val="#ppt_x"/>
                                          </p:val>
                                        </p:tav>
                                      </p:tavLst>
                                    </p:anim>
                                    <p:anim calcmode="lin" valueType="num">
                                      <p:cBhvr>
                                        <p:cTn id="40" dur="500" fill="hold"/>
                                        <p:tgtEl>
                                          <p:spTgt spid="3"/>
                                        </p:tgtEl>
                                        <p:attrNameLst>
                                          <p:attrName>ppt_y</p:attrName>
                                        </p:attrNameLst>
                                      </p:cBhvr>
                                      <p:tavLst>
                                        <p:tav tm="0">
                                          <p:val>
                                            <p:fltVal val="0.5"/>
                                          </p:val>
                                        </p:tav>
                                        <p:tav tm="100000">
                                          <p:val>
                                            <p:strVal val="#ppt_y"/>
                                          </p:val>
                                        </p:tav>
                                      </p:tavLst>
                                    </p:anim>
                                  </p:childTnLst>
                                </p:cTn>
                              </p:par>
                            </p:childTnLst>
                          </p:cTn>
                        </p:par>
                        <p:par>
                          <p:cTn id="41" fill="hold">
                            <p:stCondLst>
                              <p:cond delay="6200"/>
                            </p:stCondLst>
                            <p:childTnLst>
                              <p:par>
                                <p:cTn id="42" presetID="45" presetClass="entr" presetSubtype="0" fill="hold" nodeType="afterEffect">
                                  <p:stCondLst>
                                    <p:cond delay="0"/>
                                  </p:stCondLst>
                                  <p:childTnLst>
                                    <p:set>
                                      <p:cBhvr>
                                        <p:cTn id="43" dur="1" fill="hold">
                                          <p:stCondLst>
                                            <p:cond delay="0"/>
                                          </p:stCondLst>
                                        </p:cTn>
                                        <p:tgtEl>
                                          <p:spTgt spid="2056"/>
                                        </p:tgtEl>
                                        <p:attrNameLst>
                                          <p:attrName>style.visibility</p:attrName>
                                        </p:attrNameLst>
                                      </p:cBhvr>
                                      <p:to>
                                        <p:strVal val="visible"/>
                                      </p:to>
                                    </p:set>
                                    <p:animEffect transition="in" filter="fade">
                                      <p:cBhvr>
                                        <p:cTn id="44" dur="1400"/>
                                        <p:tgtEl>
                                          <p:spTgt spid="2056"/>
                                        </p:tgtEl>
                                      </p:cBhvr>
                                    </p:animEffect>
                                    <p:anim calcmode="lin" valueType="num">
                                      <p:cBhvr>
                                        <p:cTn id="45" dur="1400" fill="hold"/>
                                        <p:tgtEl>
                                          <p:spTgt spid="2056"/>
                                        </p:tgtEl>
                                        <p:attrNameLst>
                                          <p:attrName>ppt_w</p:attrName>
                                        </p:attrNameLst>
                                      </p:cBhvr>
                                      <p:tavLst>
                                        <p:tav tm="0" fmla="#ppt_w*sin(2.5*pi*$)">
                                          <p:val>
                                            <p:fltVal val="0"/>
                                          </p:val>
                                        </p:tav>
                                        <p:tav tm="100000">
                                          <p:val>
                                            <p:fltVal val="1"/>
                                          </p:val>
                                        </p:tav>
                                      </p:tavLst>
                                    </p:anim>
                                    <p:anim calcmode="lin" valueType="num">
                                      <p:cBhvr>
                                        <p:cTn id="46" dur="1400" fill="hold"/>
                                        <p:tgtEl>
                                          <p:spTgt spid="2056"/>
                                        </p:tgtEl>
                                        <p:attrNameLst>
                                          <p:attrName>ppt_h</p:attrName>
                                        </p:attrNameLst>
                                      </p:cBhvr>
                                      <p:tavLst>
                                        <p:tav tm="0">
                                          <p:val>
                                            <p:strVal val="#ppt_h"/>
                                          </p:val>
                                        </p:tav>
                                        <p:tav tm="100000">
                                          <p:val>
                                            <p:strVal val="#ppt_h"/>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anim calcmode="lin" valueType="num">
                                      <p:cBhvr>
                                        <p:cTn id="52" dur="500" fill="hold"/>
                                        <p:tgtEl>
                                          <p:spTgt spid="4"/>
                                        </p:tgtEl>
                                        <p:attrNameLst>
                                          <p:attrName>ppt_x</p:attrName>
                                        </p:attrNameLst>
                                      </p:cBhvr>
                                      <p:tavLst>
                                        <p:tav tm="0">
                                          <p:val>
                                            <p:fltVal val="0.5"/>
                                          </p:val>
                                        </p:tav>
                                        <p:tav tm="100000">
                                          <p:val>
                                            <p:strVal val="#ppt_x"/>
                                          </p:val>
                                        </p:tav>
                                      </p:tavLst>
                                    </p:anim>
                                    <p:anim calcmode="lin" valueType="num">
                                      <p:cBhvr>
                                        <p:cTn id="53" dur="500" fill="hold"/>
                                        <p:tgtEl>
                                          <p:spTgt spid="4"/>
                                        </p:tgtEl>
                                        <p:attrNameLst>
                                          <p:attrName>ppt_y</p:attrName>
                                        </p:attrNameLst>
                                      </p:cBhvr>
                                      <p:tavLst>
                                        <p:tav tm="0">
                                          <p:val>
                                            <p:fltVal val="0.5"/>
                                          </p:val>
                                        </p:tav>
                                        <p:tav tm="100000">
                                          <p:val>
                                            <p:strVal val="#ppt_y"/>
                                          </p:val>
                                        </p:tav>
                                      </p:tavLst>
                                    </p:anim>
                                  </p:childTnLst>
                                </p:cTn>
                              </p:par>
                            </p:childTnLst>
                          </p:cTn>
                        </p:par>
                        <p:par>
                          <p:cTn id="54" fill="hold">
                            <p:stCondLst>
                              <p:cond delay="7600"/>
                            </p:stCondLst>
                            <p:childTnLst>
                              <p:par>
                                <p:cTn id="55" presetID="31" presetClass="entr" presetSubtype="0" fill="hold" nodeType="afterEffect">
                                  <p:stCondLst>
                                    <p:cond delay="0"/>
                                  </p:stCondLst>
                                  <p:childTnLst>
                                    <p:set>
                                      <p:cBhvr>
                                        <p:cTn id="56" dur="1" fill="hold">
                                          <p:stCondLst>
                                            <p:cond delay="0"/>
                                          </p:stCondLst>
                                        </p:cTn>
                                        <p:tgtEl>
                                          <p:spTgt spid="2058"/>
                                        </p:tgtEl>
                                        <p:attrNameLst>
                                          <p:attrName>style.visibility</p:attrName>
                                        </p:attrNameLst>
                                      </p:cBhvr>
                                      <p:to>
                                        <p:strVal val="visible"/>
                                      </p:to>
                                    </p:set>
                                    <p:anim calcmode="lin" valueType="num">
                                      <p:cBhvr>
                                        <p:cTn id="57" dur="1000" fill="hold"/>
                                        <p:tgtEl>
                                          <p:spTgt spid="2058"/>
                                        </p:tgtEl>
                                        <p:attrNameLst>
                                          <p:attrName>ppt_w</p:attrName>
                                        </p:attrNameLst>
                                      </p:cBhvr>
                                      <p:tavLst>
                                        <p:tav tm="0">
                                          <p:val>
                                            <p:fltVal val="0"/>
                                          </p:val>
                                        </p:tav>
                                        <p:tav tm="100000">
                                          <p:val>
                                            <p:strVal val="#ppt_w"/>
                                          </p:val>
                                        </p:tav>
                                      </p:tavLst>
                                    </p:anim>
                                    <p:anim calcmode="lin" valueType="num">
                                      <p:cBhvr>
                                        <p:cTn id="58" dur="1000" fill="hold"/>
                                        <p:tgtEl>
                                          <p:spTgt spid="2058"/>
                                        </p:tgtEl>
                                        <p:attrNameLst>
                                          <p:attrName>ppt_h</p:attrName>
                                        </p:attrNameLst>
                                      </p:cBhvr>
                                      <p:tavLst>
                                        <p:tav tm="0">
                                          <p:val>
                                            <p:fltVal val="0"/>
                                          </p:val>
                                        </p:tav>
                                        <p:tav tm="100000">
                                          <p:val>
                                            <p:strVal val="#ppt_h"/>
                                          </p:val>
                                        </p:tav>
                                      </p:tavLst>
                                    </p:anim>
                                    <p:anim calcmode="lin" valueType="num">
                                      <p:cBhvr>
                                        <p:cTn id="59" dur="1000" fill="hold"/>
                                        <p:tgtEl>
                                          <p:spTgt spid="2058"/>
                                        </p:tgtEl>
                                        <p:attrNameLst>
                                          <p:attrName>style.rotation</p:attrName>
                                        </p:attrNameLst>
                                      </p:cBhvr>
                                      <p:tavLst>
                                        <p:tav tm="0">
                                          <p:val>
                                            <p:fltVal val="90"/>
                                          </p:val>
                                        </p:tav>
                                        <p:tav tm="100000">
                                          <p:val>
                                            <p:fltVal val="0"/>
                                          </p:val>
                                        </p:tav>
                                      </p:tavLst>
                                    </p:anim>
                                    <p:animEffect transition="in" filter="fade">
                                      <p:cBhvr>
                                        <p:cTn id="60" dur="1000"/>
                                        <p:tgtEl>
                                          <p:spTgt spid="2058"/>
                                        </p:tgtEl>
                                      </p:cBhvr>
                                    </p:animEffect>
                                  </p:childTnLst>
                                </p:cTn>
                              </p:par>
                              <p:par>
                                <p:cTn id="61" presetID="53" presetClass="entr" presetSubtype="528"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fltVal val="0"/>
                                          </p:val>
                                        </p:tav>
                                        <p:tav tm="100000">
                                          <p:val>
                                            <p:strVal val="#ppt_h"/>
                                          </p:val>
                                        </p:tav>
                                      </p:tavLst>
                                    </p:anim>
                                    <p:animEffect transition="in" filter="fade">
                                      <p:cBhvr>
                                        <p:cTn id="65" dur="500"/>
                                        <p:tgtEl>
                                          <p:spTgt spid="6"/>
                                        </p:tgtEl>
                                      </p:cBhvr>
                                    </p:animEffect>
                                    <p:anim calcmode="lin" valueType="num">
                                      <p:cBhvr>
                                        <p:cTn id="66" dur="500" fill="hold"/>
                                        <p:tgtEl>
                                          <p:spTgt spid="6"/>
                                        </p:tgtEl>
                                        <p:attrNameLst>
                                          <p:attrName>ppt_x</p:attrName>
                                        </p:attrNameLst>
                                      </p:cBhvr>
                                      <p:tavLst>
                                        <p:tav tm="0">
                                          <p:val>
                                            <p:fltVal val="0.5"/>
                                          </p:val>
                                        </p:tav>
                                        <p:tav tm="100000">
                                          <p:val>
                                            <p:strVal val="#ppt_x"/>
                                          </p:val>
                                        </p:tav>
                                      </p:tavLst>
                                    </p:anim>
                                    <p:anim calcmode="lin" valueType="num">
                                      <p:cBhvr>
                                        <p:cTn id="67" dur="500" fill="hold"/>
                                        <p:tgtEl>
                                          <p:spTgt spid="6"/>
                                        </p:tgtEl>
                                        <p:attrNameLst>
                                          <p:attrName>ppt_y</p:attrName>
                                        </p:attrNameLst>
                                      </p:cBhvr>
                                      <p:tavLst>
                                        <p:tav tm="0">
                                          <p:val>
                                            <p:fltVal val="0.5"/>
                                          </p:val>
                                        </p:tav>
                                        <p:tav tm="100000">
                                          <p:val>
                                            <p:strVal val="#ppt_y"/>
                                          </p:val>
                                        </p:tav>
                                      </p:tavLst>
                                    </p:anim>
                                  </p:childTnLst>
                                </p:cTn>
                              </p:par>
                            </p:childTnLst>
                          </p:cTn>
                        </p:par>
                        <p:par>
                          <p:cTn id="68" fill="hold">
                            <p:stCondLst>
                              <p:cond delay="8600"/>
                            </p:stCondLst>
                            <p:childTnLst>
                              <p:par>
                                <p:cTn id="69" presetID="45" presetClass="entr" presetSubtype="0" fill="hold" nodeType="afterEffect">
                                  <p:stCondLst>
                                    <p:cond delay="0"/>
                                  </p:stCondLst>
                                  <p:childTnLst>
                                    <p:set>
                                      <p:cBhvr>
                                        <p:cTn id="70" dur="1" fill="hold">
                                          <p:stCondLst>
                                            <p:cond delay="0"/>
                                          </p:stCondLst>
                                        </p:cTn>
                                        <p:tgtEl>
                                          <p:spTgt spid="2060"/>
                                        </p:tgtEl>
                                        <p:attrNameLst>
                                          <p:attrName>style.visibility</p:attrName>
                                        </p:attrNameLst>
                                      </p:cBhvr>
                                      <p:to>
                                        <p:strVal val="visible"/>
                                      </p:to>
                                    </p:set>
                                    <p:animEffect transition="in" filter="fade">
                                      <p:cBhvr>
                                        <p:cTn id="71" dur="1600"/>
                                        <p:tgtEl>
                                          <p:spTgt spid="2060"/>
                                        </p:tgtEl>
                                      </p:cBhvr>
                                    </p:animEffect>
                                    <p:anim calcmode="lin" valueType="num">
                                      <p:cBhvr>
                                        <p:cTn id="72" dur="1600" fill="hold"/>
                                        <p:tgtEl>
                                          <p:spTgt spid="2060"/>
                                        </p:tgtEl>
                                        <p:attrNameLst>
                                          <p:attrName>ppt_w</p:attrName>
                                        </p:attrNameLst>
                                      </p:cBhvr>
                                      <p:tavLst>
                                        <p:tav tm="0" fmla="#ppt_w*sin(2.5*pi*$)">
                                          <p:val>
                                            <p:fltVal val="0"/>
                                          </p:val>
                                        </p:tav>
                                        <p:tav tm="100000">
                                          <p:val>
                                            <p:fltVal val="1"/>
                                          </p:val>
                                        </p:tav>
                                      </p:tavLst>
                                    </p:anim>
                                    <p:anim calcmode="lin" valueType="num">
                                      <p:cBhvr>
                                        <p:cTn id="73" dur="1600" fill="hold"/>
                                        <p:tgtEl>
                                          <p:spTgt spid="206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1802" t="8023" r="25254" b="28979"/>
          <a:stretch/>
        </p:blipFill>
        <p:spPr bwMode="auto">
          <a:xfrm>
            <a:off x="221809" y="-51685"/>
            <a:ext cx="1144075" cy="114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7020272" y="349070"/>
            <a:ext cx="1858114" cy="1502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3705228" y="-845001"/>
            <a:ext cx="1665841"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lvl="0"/>
            <a:r>
              <a:rPr lang="es-AR" sz="4000" b="1" cap="all" dirty="0" smtClean="0">
                <a:ln/>
                <a:solidFill>
                  <a:srgbClr val="18BE02"/>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Brasil</a:t>
            </a:r>
            <a:endParaRPr lang="es-AR" sz="4000" b="1" cap="all" dirty="0">
              <a:ln/>
              <a:solidFill>
                <a:srgbClr val="18BE02"/>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2056" name="Picture 8"/>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6119081" y="1956416"/>
            <a:ext cx="2759305" cy="207229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000000"/>
            </a:camera>
            <a:lightRig rig="threePt" dir="t">
              <a:rot lat="0" lon="0" rev="2700000"/>
            </a:lightRig>
          </a:scene3d>
          <a:sp3d>
            <a:bevelT h="38100"/>
            <a:contourClr>
              <a:srgbClr val="C0C0C0"/>
            </a:contourClr>
          </a:sp3d>
          <a:extLst/>
        </p:spPr>
      </p:pic>
      <p:pic>
        <p:nvPicPr>
          <p:cNvPr id="5123" name="Picture 3"/>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a:off x="221810" y="1116140"/>
            <a:ext cx="2016224" cy="227361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a:off x="2654054" y="775405"/>
            <a:ext cx="1838580" cy="400110"/>
          </a:xfrm>
          <a:prstGeom prst="rect">
            <a:avLst/>
          </a:prstGeom>
          <a:noFill/>
        </p:spPr>
        <p:txBody>
          <a:bodyPr wrap="none" rtlCol="0">
            <a:spAutoFit/>
          </a:bodyPr>
          <a:lstStyle/>
          <a:p>
            <a:r>
              <a:rPr lang="es-AR" sz="2000" dirty="0" smtClean="0">
                <a:solidFill>
                  <a:schemeClr val="bg1"/>
                </a:solidFill>
              </a:rPr>
              <a:t>Capital:  Brasilia</a:t>
            </a:r>
            <a:endParaRPr lang="es-AR" sz="2000" dirty="0">
              <a:solidFill>
                <a:schemeClr val="bg1"/>
              </a:solidFill>
            </a:endParaRPr>
          </a:p>
        </p:txBody>
      </p:sp>
      <p:sp>
        <p:nvSpPr>
          <p:cNvPr id="34" name="33 CuadroTexto"/>
          <p:cNvSpPr txBox="1"/>
          <p:nvPr/>
        </p:nvSpPr>
        <p:spPr>
          <a:xfrm>
            <a:off x="2673413" y="1092390"/>
            <a:ext cx="2148024" cy="400110"/>
          </a:xfrm>
          <a:prstGeom prst="rect">
            <a:avLst/>
          </a:prstGeom>
          <a:noFill/>
        </p:spPr>
        <p:txBody>
          <a:bodyPr wrap="none" rtlCol="0">
            <a:spAutoFit/>
          </a:bodyPr>
          <a:lstStyle/>
          <a:p>
            <a:r>
              <a:rPr lang="es-AR" sz="2000" dirty="0" smtClean="0">
                <a:solidFill>
                  <a:schemeClr val="bg1"/>
                </a:solidFill>
              </a:rPr>
              <a:t>Idioma:  Portugués</a:t>
            </a:r>
            <a:endParaRPr lang="es-AR" sz="2000" dirty="0">
              <a:solidFill>
                <a:schemeClr val="bg1"/>
              </a:solidFill>
            </a:endParaRPr>
          </a:p>
        </p:txBody>
      </p:sp>
      <p:sp>
        <p:nvSpPr>
          <p:cNvPr id="19" name="18 CuadroTexto"/>
          <p:cNvSpPr txBox="1"/>
          <p:nvPr/>
        </p:nvSpPr>
        <p:spPr>
          <a:xfrm>
            <a:off x="560108" y="3678174"/>
            <a:ext cx="2113305" cy="400110"/>
          </a:xfrm>
          <a:prstGeom prst="rect">
            <a:avLst/>
          </a:prstGeom>
          <a:solidFill>
            <a:schemeClr val="tx1"/>
          </a:solidFill>
          <a:ln w="66675">
            <a:solidFill>
              <a:schemeClr val="tx2">
                <a:lumMod val="75000"/>
              </a:schemeClr>
            </a:solidFill>
          </a:ln>
          <a:effectLst>
            <a:reflection blurRad="6350" stA="50000" endA="295" endPos="92000" dist="101600" dir="5400000" sy="-100000" algn="bl" rotWithShape="0"/>
          </a:effectLst>
          <a:scene3d>
            <a:camera prst="perspectiveContrastingRightFacing">
              <a:rot lat="720000" lon="19800000" rev="216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rPr>
              <a:t>Escudo Nacional</a:t>
            </a:r>
            <a:endParaRPr lang="es-AR"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endParaRPr>
          </a:p>
        </p:txBody>
      </p:sp>
      <p:sp>
        <p:nvSpPr>
          <p:cNvPr id="44" name="43 CuadroTexto"/>
          <p:cNvSpPr txBox="1"/>
          <p:nvPr/>
        </p:nvSpPr>
        <p:spPr>
          <a:xfrm>
            <a:off x="2654054" y="1412174"/>
            <a:ext cx="3529877" cy="400110"/>
          </a:xfrm>
          <a:prstGeom prst="rect">
            <a:avLst/>
          </a:prstGeom>
          <a:noFill/>
        </p:spPr>
        <p:txBody>
          <a:bodyPr wrap="none" rtlCol="0">
            <a:spAutoFit/>
          </a:bodyPr>
          <a:lstStyle/>
          <a:p>
            <a:r>
              <a:rPr lang="es-AR" sz="2000" dirty="0" smtClean="0">
                <a:solidFill>
                  <a:schemeClr val="bg1"/>
                </a:solidFill>
              </a:rPr>
              <a:t>Habitantes (2013):  201.032.000</a:t>
            </a:r>
            <a:endParaRPr lang="es-AR" sz="2000" dirty="0">
              <a:solidFill>
                <a:schemeClr val="bg1"/>
              </a:solidFill>
            </a:endParaRPr>
          </a:p>
        </p:txBody>
      </p:sp>
      <p:sp>
        <p:nvSpPr>
          <p:cNvPr id="2" name="1 Rectángulo"/>
          <p:cNvSpPr/>
          <p:nvPr/>
        </p:nvSpPr>
        <p:spPr>
          <a:xfrm>
            <a:off x="2663133" y="1775075"/>
            <a:ext cx="2885342" cy="400110"/>
          </a:xfrm>
          <a:prstGeom prst="rect">
            <a:avLst/>
          </a:prstGeom>
        </p:spPr>
        <p:txBody>
          <a:bodyPr wrap="none">
            <a:spAutoFit/>
          </a:bodyPr>
          <a:lstStyle/>
          <a:p>
            <a:r>
              <a:rPr lang="es-AR" sz="2000" dirty="0" smtClean="0">
                <a:solidFill>
                  <a:schemeClr val="bg1"/>
                </a:solidFill>
              </a:rPr>
              <a:t>Extensión</a:t>
            </a:r>
            <a:r>
              <a:rPr lang="es-AR" sz="2000" dirty="0">
                <a:solidFill>
                  <a:schemeClr val="bg1"/>
                </a:solidFill>
              </a:rPr>
              <a:t>:  8.514.880 km²</a:t>
            </a:r>
          </a:p>
        </p:txBody>
      </p:sp>
      <p:sp>
        <p:nvSpPr>
          <p:cNvPr id="15" name="14 CuadroTexto"/>
          <p:cNvSpPr txBox="1"/>
          <p:nvPr/>
        </p:nvSpPr>
        <p:spPr>
          <a:xfrm>
            <a:off x="6055353" y="4235899"/>
            <a:ext cx="2113305"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RightFacing">
              <a:rot lat="780000" lon="1500000" rev="2100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tx2">
                    <a:lumMod val="40000"/>
                    <a:lumOff val="60000"/>
                  </a:schemeClr>
                </a:solidFill>
                <a:effectLst/>
              </a:rPr>
              <a:t>Bandera Nacional</a:t>
            </a:r>
            <a:endParaRPr lang="es-AR" sz="2000" b="1" dirty="0">
              <a:ln w="11430"/>
              <a:solidFill>
                <a:schemeClr val="tx2">
                  <a:lumMod val="40000"/>
                  <a:lumOff val="60000"/>
                </a:schemeClr>
              </a:solidFill>
              <a:effectLst/>
            </a:endParaRPr>
          </a:p>
        </p:txBody>
      </p:sp>
      <p:sp>
        <p:nvSpPr>
          <p:cNvPr id="16" name="15 CuadroTexto"/>
          <p:cNvSpPr txBox="1"/>
          <p:nvPr/>
        </p:nvSpPr>
        <p:spPr>
          <a:xfrm>
            <a:off x="3305358" y="4578456"/>
            <a:ext cx="2113305" cy="400110"/>
          </a:xfrm>
          <a:prstGeom prst="rect">
            <a:avLst/>
          </a:prstGeom>
          <a:solidFill>
            <a:schemeClr val="tx1"/>
          </a:solidFill>
          <a:ln w="66675">
            <a:solidFill>
              <a:srgbClr val="92D05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solidFill>
                <a:effectLst/>
              </a:rPr>
              <a:t>Cristo Redentor</a:t>
            </a:r>
            <a:endParaRPr lang="es-AR" sz="2000" b="1" dirty="0">
              <a:ln w="11430"/>
              <a:solidFill>
                <a:schemeClr val="bg1"/>
              </a:solidFill>
              <a:effectLst/>
            </a:endParaRPr>
          </a:p>
        </p:txBody>
      </p:sp>
      <p:pic>
        <p:nvPicPr>
          <p:cNvPr id="3" name="2 Imagen"/>
          <p:cNvPicPr>
            <a:picLocks/>
          </p:cNvPicPr>
          <p:nvPr/>
        </p:nvPicPr>
        <p:blipFill>
          <a:blip r:embed="rId9" cstate="screen">
            <a:extLst>
              <a:ext uri="{28A0092B-C50C-407E-A947-70E740481C1C}">
                <a14:useLocalDpi xmlns:a14="http://schemas.microsoft.com/office/drawing/2010/main"/>
              </a:ext>
            </a:extLst>
          </a:blip>
          <a:stretch>
            <a:fillRect/>
          </a:stretch>
        </p:blipFill>
        <p:spPr>
          <a:xfrm>
            <a:off x="2622841" y="2175205"/>
            <a:ext cx="3432512" cy="228450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7" name="4-Point Star 8"/>
          <p:cNvSpPr/>
          <p:nvPr/>
        </p:nvSpPr>
        <p:spPr>
          <a:xfrm rot="890656">
            <a:off x="4233735" y="569253"/>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4-Point Star 9"/>
          <p:cNvSpPr/>
          <p:nvPr/>
        </p:nvSpPr>
        <p:spPr>
          <a:xfrm rot="890656">
            <a:off x="2252761" y="294689"/>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4-Point Star 10"/>
          <p:cNvSpPr/>
          <p:nvPr/>
        </p:nvSpPr>
        <p:spPr>
          <a:xfrm rot="890656">
            <a:off x="5431530" y="522556"/>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1" name="4-Point Star 11"/>
          <p:cNvSpPr/>
          <p:nvPr/>
        </p:nvSpPr>
        <p:spPr>
          <a:xfrm rot="890656">
            <a:off x="6170373" y="-68564"/>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4-Point Star 12"/>
          <p:cNvSpPr/>
          <p:nvPr/>
        </p:nvSpPr>
        <p:spPr>
          <a:xfrm rot="890656">
            <a:off x="3221556" y="-55289"/>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22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24" name="23 Imagen"/>
          <p:cNvPicPr>
            <a:picLocks/>
          </p:cNvPicPr>
          <p:nvPr/>
        </p:nvPicPr>
        <p:blipFill>
          <a:blip r:embed="rId10" cstate="screen">
            <a:extLst>
              <a:ext uri="{28A0092B-C50C-407E-A947-70E740481C1C}">
                <a14:useLocalDpi xmlns:a14="http://schemas.microsoft.com/office/drawing/2010/main"/>
              </a:ext>
            </a:extLst>
          </a:blip>
          <a:stretch>
            <a:fillRect/>
          </a:stretch>
        </p:blipFill>
        <p:spPr>
          <a:xfrm>
            <a:off x="2622841" y="2175205"/>
            <a:ext cx="3432512" cy="228450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5" name="24 CuadroTexto"/>
          <p:cNvSpPr txBox="1"/>
          <p:nvPr/>
        </p:nvSpPr>
        <p:spPr>
          <a:xfrm>
            <a:off x="3291495" y="4578456"/>
            <a:ext cx="2113305" cy="400110"/>
          </a:xfrm>
          <a:prstGeom prst="rect">
            <a:avLst/>
          </a:prstGeom>
          <a:solidFill>
            <a:schemeClr val="tx1"/>
          </a:solidFill>
          <a:ln w="66675">
            <a:solidFill>
              <a:srgbClr val="92D05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solidFill>
              </a:rPr>
              <a:t>Sede Presidencial</a:t>
            </a:r>
            <a:endParaRPr lang="es-AR" sz="2000" b="1" dirty="0">
              <a:ln w="11430"/>
              <a:solidFill>
                <a:schemeClr val="bg1"/>
              </a:solidFill>
              <a:effectLst/>
            </a:endParaRPr>
          </a:p>
        </p:txBody>
      </p:sp>
      <p:pic>
        <p:nvPicPr>
          <p:cNvPr id="26" name="25 Imagen"/>
          <p:cNvPicPr>
            <a:picLocks/>
          </p:cNvPicPr>
          <p:nvPr/>
        </p:nvPicPr>
        <p:blipFill>
          <a:blip r:embed="rId11" cstate="screen">
            <a:extLst>
              <a:ext uri="{28A0092B-C50C-407E-A947-70E740481C1C}">
                <a14:useLocalDpi xmlns:a14="http://schemas.microsoft.com/office/drawing/2010/main"/>
              </a:ext>
            </a:extLst>
          </a:blip>
          <a:stretch>
            <a:fillRect/>
          </a:stretch>
        </p:blipFill>
        <p:spPr>
          <a:xfrm>
            <a:off x="2622841" y="2175204"/>
            <a:ext cx="3432512" cy="228450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7" name="26 CuadroTexto"/>
          <p:cNvSpPr txBox="1"/>
          <p:nvPr/>
        </p:nvSpPr>
        <p:spPr>
          <a:xfrm>
            <a:off x="3284912" y="4578456"/>
            <a:ext cx="2113305" cy="400110"/>
          </a:xfrm>
          <a:prstGeom prst="rect">
            <a:avLst/>
          </a:prstGeom>
          <a:solidFill>
            <a:schemeClr val="tx1"/>
          </a:solidFill>
          <a:ln w="66675">
            <a:solidFill>
              <a:srgbClr val="92D05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solidFill>
              </a:rPr>
              <a:t>Catedral</a:t>
            </a:r>
            <a:endParaRPr lang="es-AR" sz="2000" b="1" dirty="0">
              <a:ln w="11430"/>
              <a:solidFill>
                <a:schemeClr val="bg1"/>
              </a:solidFill>
              <a:effectLst/>
            </a:endParaRPr>
          </a:p>
        </p:txBody>
      </p:sp>
      <p:pic>
        <p:nvPicPr>
          <p:cNvPr id="5" name="BRASIL - karaoke brasil instrumental-SAMBA.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802160" y="-1149801"/>
            <a:ext cx="609600" cy="609600"/>
          </a:xfrm>
          <a:prstGeom prst="rect">
            <a:avLst/>
          </a:prstGeom>
        </p:spPr>
      </p:pic>
      <p:pic>
        <p:nvPicPr>
          <p:cNvPr id="28" name="27 Imagen"/>
          <p:cNvPicPr>
            <a:picLocks/>
          </p:cNvPicPr>
          <p:nvPr/>
        </p:nvPicPr>
        <p:blipFill>
          <a:blip r:embed="rId13" cstate="screen">
            <a:extLst>
              <a:ext uri="{28A0092B-C50C-407E-A947-70E740481C1C}">
                <a14:useLocalDpi xmlns:a14="http://schemas.microsoft.com/office/drawing/2010/main"/>
              </a:ext>
            </a:extLst>
          </a:blip>
          <a:stretch>
            <a:fillRect/>
          </a:stretch>
        </p:blipFill>
        <p:spPr>
          <a:xfrm>
            <a:off x="2624400" y="2174400"/>
            <a:ext cx="3434400" cy="228450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9" name="28 CuadroTexto"/>
          <p:cNvSpPr txBox="1"/>
          <p:nvPr/>
        </p:nvSpPr>
        <p:spPr>
          <a:xfrm>
            <a:off x="2318034" y="4581898"/>
            <a:ext cx="4050540" cy="400110"/>
          </a:xfrm>
          <a:prstGeom prst="rect">
            <a:avLst/>
          </a:prstGeom>
          <a:solidFill>
            <a:schemeClr val="tx1"/>
          </a:solidFill>
          <a:ln w="66675">
            <a:solidFill>
              <a:srgbClr val="92D05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solidFill>
              </a:rPr>
              <a:t>Monumento a la Independencia</a:t>
            </a:r>
            <a:endParaRPr lang="es-AR" sz="2000" b="1" dirty="0">
              <a:ln w="11430"/>
              <a:solidFill>
                <a:schemeClr val="bg1"/>
              </a:solidFill>
              <a:effectLst/>
            </a:endParaRPr>
          </a:p>
        </p:txBody>
      </p:sp>
      <p:sp>
        <p:nvSpPr>
          <p:cNvPr id="30" name="29 CuadroTexto"/>
          <p:cNvSpPr txBox="1"/>
          <p:nvPr/>
        </p:nvSpPr>
        <p:spPr>
          <a:xfrm>
            <a:off x="1318385" y="555526"/>
            <a:ext cx="590226"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smtClean="0">
                <a:ln/>
                <a:solidFill>
                  <a:schemeClr val="accent3"/>
                </a:solidFill>
              </a:rPr>
              <a:t>Soja</a:t>
            </a:r>
            <a:endParaRPr lang="es-AR" b="1" dirty="0">
              <a:ln/>
              <a:solidFill>
                <a:schemeClr val="accent3"/>
              </a:solidFill>
            </a:endParaRPr>
          </a:p>
        </p:txBody>
      </p:sp>
    </p:spTree>
    <p:extLst>
      <p:ext uri="{BB962C8B-B14F-4D97-AF65-F5344CB8AC3E}">
        <p14:creationId xmlns:p14="http://schemas.microsoft.com/office/powerpoint/2010/main" val="4294924605"/>
      </p:ext>
    </p:extLst>
  </p:cSld>
  <p:clrMapOvr>
    <a:masterClrMapping/>
  </p:clrMapOvr>
  <mc:AlternateContent xmlns:mc="http://schemas.openxmlformats.org/markup-compatibility/2006" xmlns:p14="http://schemas.microsoft.com/office/powerpoint/2010/main">
    <mc:Choice Requires="p14">
      <p:transition spd="slow" p14:dur="2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par>
                                <p:cTn id="7" presetID="26" presetClass="path" presetSubtype="0" fill="hold" grpId="0" nodeType="withEffect">
                                  <p:stCondLst>
                                    <p:cond delay="0"/>
                                  </p:stCondLst>
                                  <p:iterate type="lt">
                                    <p:tmPct val="10000"/>
                                  </p:iterate>
                                  <p:childTnLst>
                                    <p:animMotion origin="layout" path="M -0.00174 0.1942 C -0.00174 0.22723 0.02534 0.2544 0.05833 0.2544 C 0.09722 0.2544 0.11128 0.22415 0.11718 0.20624 L 0.12326 0.18216 C 0.12934 0.16425 0.14427 0.13399 0.18819 0.13399 C 0.21632 0.13399 0.24826 0.16116 0.24826 0.1942 C 0.24826 0.22723 0.21632 0.2544 0.18819 0.2544 C 0.14427 0.2544 0.12934 0.22415 0.12326 0.20624 L 0.11718 0.18216 C 0.11128 0.16425 0.09722 0.13399 0.05833 0.13399 C 0.02534 0.13399 -0.00174 0.16116 -0.00174 0.1942 Z " pathEditMode="relative" rAng="0" ptsTypes="ffFffffFfff">
                                      <p:cBhvr>
                                        <p:cTn id="8" dur="2000" fill="hold"/>
                                        <p:tgtEl>
                                          <p:spTgt spid="6">
                                            <p:txEl>
                                              <p:pRg st="0" end="0"/>
                                            </p:txEl>
                                          </p:spTgt>
                                        </p:tgtEl>
                                        <p:attrNameLst>
                                          <p:attrName>ppt_x</p:attrName>
                                          <p:attrName>ppt_y</p:attrName>
                                        </p:attrNameLst>
                                      </p:cBhvr>
                                      <p:rCtr x="12500" y="0"/>
                                    </p:animMotion>
                                  </p:childTnLst>
                                </p:cTn>
                              </p:par>
                            </p:childTnLst>
                          </p:cTn>
                        </p:par>
                        <p:par>
                          <p:cTn id="9" fill="hold">
                            <p:stCondLst>
                              <p:cond delay="30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0"/>
                                        </p:tgtEl>
                                        <p:attrNameLst>
                                          <p:attrName>ppt_y</p:attrName>
                                        </p:attrNameLst>
                                      </p:cBhvr>
                                      <p:tavLst>
                                        <p:tav tm="0">
                                          <p:val>
                                            <p:strVal val="#ppt_y"/>
                                          </p:val>
                                        </p:tav>
                                        <p:tav tm="100000">
                                          <p:val>
                                            <p:strVal val="#ppt_y"/>
                                          </p:val>
                                        </p:tav>
                                      </p:tavLst>
                                    </p:anim>
                                    <p:anim calcmode="lin" valueType="num">
                                      <p:cBhvr>
                                        <p:cTn id="14"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0"/>
                                        </p:tgtEl>
                                      </p:cBhvr>
                                    </p:animEffect>
                                  </p:childTnLst>
                                </p:cTn>
                              </p:par>
                            </p:childTnLst>
                          </p:cTn>
                        </p:par>
                        <p:par>
                          <p:cTn id="17" fill="hold">
                            <p:stCondLst>
                              <p:cond delay="3650"/>
                            </p:stCondLst>
                            <p:childTnLst>
                              <p:par>
                                <p:cTn id="18" presetID="10" presetClass="entr" presetSubtype="0" fill="hold" nodeType="after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fade">
                                      <p:cBhvr>
                                        <p:cTn id="20" dur="2000"/>
                                        <p:tgtEl>
                                          <p:spTgt spid="1026"/>
                                        </p:tgtEl>
                                      </p:cBhvr>
                                    </p:animEffect>
                                  </p:childTnLst>
                                </p:cTn>
                              </p:par>
                            </p:childTnLst>
                          </p:cTn>
                        </p:par>
                        <p:par>
                          <p:cTn id="21" fill="hold">
                            <p:stCondLst>
                              <p:cond delay="5650"/>
                            </p:stCondLst>
                            <p:childTnLst>
                              <p:par>
                                <p:cTn id="22" presetID="31" presetClass="entr" presetSubtype="0" fill="hold" grpId="0" nodeType="afterEffect">
                                  <p:stCondLst>
                                    <p:cond delay="0"/>
                                  </p:stCondLst>
                                  <p:iterate type="lt">
                                    <p:tmPct val="5000"/>
                                  </p:iterate>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 calcmode="lin" valueType="num">
                                      <p:cBhvr>
                                        <p:cTn id="26" dur="500" fill="hold"/>
                                        <p:tgtEl>
                                          <p:spTgt spid="18"/>
                                        </p:tgtEl>
                                        <p:attrNameLst>
                                          <p:attrName>style.rotation</p:attrName>
                                        </p:attrNameLst>
                                      </p:cBhvr>
                                      <p:tavLst>
                                        <p:tav tm="0">
                                          <p:val>
                                            <p:fltVal val="90"/>
                                          </p:val>
                                        </p:tav>
                                        <p:tav tm="100000">
                                          <p:val>
                                            <p:fltVal val="0"/>
                                          </p:val>
                                        </p:tav>
                                      </p:tavLst>
                                    </p:anim>
                                    <p:animEffect transition="in" filter="fade">
                                      <p:cBhvr>
                                        <p:cTn id="27" dur="500"/>
                                        <p:tgtEl>
                                          <p:spTgt spid="18"/>
                                        </p:tgtEl>
                                      </p:cBhvr>
                                    </p:animEffect>
                                  </p:childTnLst>
                                </p:cTn>
                              </p:par>
                              <p:par>
                                <p:cTn id="28" presetID="31" presetClass="exit" presetSubtype="0" fill="hold" grpId="1" nodeType="withEffect">
                                  <p:stCondLst>
                                    <p:cond delay="700"/>
                                  </p:stCondLst>
                                  <p:iterate type="lt">
                                    <p:tmPct val="5000"/>
                                  </p:iterate>
                                  <p:childTnLst>
                                    <p:anim calcmode="lin" valueType="num">
                                      <p:cBhvr>
                                        <p:cTn id="29" dur="500"/>
                                        <p:tgtEl>
                                          <p:spTgt spid="18"/>
                                        </p:tgtEl>
                                        <p:attrNameLst>
                                          <p:attrName>ppt_w</p:attrName>
                                        </p:attrNameLst>
                                      </p:cBhvr>
                                      <p:tavLst>
                                        <p:tav tm="0">
                                          <p:val>
                                            <p:strVal val="ppt_w"/>
                                          </p:val>
                                        </p:tav>
                                        <p:tav tm="100000">
                                          <p:val>
                                            <p:fltVal val="0"/>
                                          </p:val>
                                        </p:tav>
                                      </p:tavLst>
                                    </p:anim>
                                    <p:anim calcmode="lin" valueType="num">
                                      <p:cBhvr>
                                        <p:cTn id="30" dur="500"/>
                                        <p:tgtEl>
                                          <p:spTgt spid="18"/>
                                        </p:tgtEl>
                                        <p:attrNameLst>
                                          <p:attrName>ppt_h</p:attrName>
                                        </p:attrNameLst>
                                      </p:cBhvr>
                                      <p:tavLst>
                                        <p:tav tm="0">
                                          <p:val>
                                            <p:strVal val="ppt_h"/>
                                          </p:val>
                                        </p:tav>
                                        <p:tav tm="100000">
                                          <p:val>
                                            <p:fltVal val="0"/>
                                          </p:val>
                                        </p:tav>
                                      </p:tavLst>
                                    </p:anim>
                                    <p:anim calcmode="lin" valueType="num">
                                      <p:cBhvr>
                                        <p:cTn id="31" dur="500"/>
                                        <p:tgtEl>
                                          <p:spTgt spid="18"/>
                                        </p:tgtEl>
                                        <p:attrNameLst>
                                          <p:attrName>style.rotation</p:attrName>
                                        </p:attrNameLst>
                                      </p:cBhvr>
                                      <p:tavLst>
                                        <p:tav tm="0">
                                          <p:val>
                                            <p:fltVal val="0"/>
                                          </p:val>
                                        </p:tav>
                                        <p:tav tm="100000">
                                          <p:val>
                                            <p:fltVal val="90"/>
                                          </p:val>
                                        </p:tav>
                                      </p:tavLst>
                                    </p:anim>
                                    <p:animEffect transition="out" filter="fade">
                                      <p:cBhvr>
                                        <p:cTn id="32" dur="500"/>
                                        <p:tgtEl>
                                          <p:spTgt spid="18"/>
                                        </p:tgtEl>
                                      </p:cBhvr>
                                    </p:animEffect>
                                    <p:set>
                                      <p:cBhvr>
                                        <p:cTn id="33" dur="1" fill="hold">
                                          <p:stCondLst>
                                            <p:cond delay="499"/>
                                          </p:stCondLst>
                                        </p:cTn>
                                        <p:tgtEl>
                                          <p:spTgt spid="18"/>
                                        </p:tgtEl>
                                        <p:attrNameLst>
                                          <p:attrName>style.visibility</p:attrName>
                                        </p:attrNameLst>
                                      </p:cBhvr>
                                      <p:to>
                                        <p:strVal val="hidden"/>
                                      </p:to>
                                    </p:set>
                                  </p:childTnLst>
                                </p:cTn>
                              </p:par>
                              <p:par>
                                <p:cTn id="34" presetID="31" presetClass="entr" presetSubtype="0" fill="hold" grpId="0" nodeType="withEffect">
                                  <p:stCondLst>
                                    <p:cond delay="200"/>
                                  </p:stCondLst>
                                  <p:iterate type="lt">
                                    <p:tmPct val="5000"/>
                                  </p:iterate>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 calcmode="lin" valueType="num">
                                      <p:cBhvr>
                                        <p:cTn id="38" dur="500" fill="hold"/>
                                        <p:tgtEl>
                                          <p:spTgt spid="17"/>
                                        </p:tgtEl>
                                        <p:attrNameLst>
                                          <p:attrName>style.rotation</p:attrName>
                                        </p:attrNameLst>
                                      </p:cBhvr>
                                      <p:tavLst>
                                        <p:tav tm="0">
                                          <p:val>
                                            <p:fltVal val="90"/>
                                          </p:val>
                                        </p:tav>
                                        <p:tav tm="100000">
                                          <p:val>
                                            <p:fltVal val="0"/>
                                          </p:val>
                                        </p:tav>
                                      </p:tavLst>
                                    </p:anim>
                                    <p:animEffect transition="in" filter="fade">
                                      <p:cBhvr>
                                        <p:cTn id="39" dur="500"/>
                                        <p:tgtEl>
                                          <p:spTgt spid="17"/>
                                        </p:tgtEl>
                                      </p:cBhvr>
                                    </p:animEffect>
                                  </p:childTnLst>
                                </p:cTn>
                              </p:par>
                              <p:par>
                                <p:cTn id="40" presetID="31" presetClass="exit" presetSubtype="0" fill="hold" grpId="1" nodeType="withEffect">
                                  <p:stCondLst>
                                    <p:cond delay="900"/>
                                  </p:stCondLst>
                                  <p:iterate type="lt">
                                    <p:tmPct val="5000"/>
                                  </p:iterate>
                                  <p:childTnLst>
                                    <p:anim calcmode="lin" valueType="num">
                                      <p:cBhvr>
                                        <p:cTn id="41" dur="500"/>
                                        <p:tgtEl>
                                          <p:spTgt spid="17"/>
                                        </p:tgtEl>
                                        <p:attrNameLst>
                                          <p:attrName>ppt_w</p:attrName>
                                        </p:attrNameLst>
                                      </p:cBhvr>
                                      <p:tavLst>
                                        <p:tav tm="0">
                                          <p:val>
                                            <p:strVal val="ppt_w"/>
                                          </p:val>
                                        </p:tav>
                                        <p:tav tm="100000">
                                          <p:val>
                                            <p:fltVal val="0"/>
                                          </p:val>
                                        </p:tav>
                                      </p:tavLst>
                                    </p:anim>
                                    <p:anim calcmode="lin" valueType="num">
                                      <p:cBhvr>
                                        <p:cTn id="42" dur="500"/>
                                        <p:tgtEl>
                                          <p:spTgt spid="17"/>
                                        </p:tgtEl>
                                        <p:attrNameLst>
                                          <p:attrName>ppt_h</p:attrName>
                                        </p:attrNameLst>
                                      </p:cBhvr>
                                      <p:tavLst>
                                        <p:tav tm="0">
                                          <p:val>
                                            <p:strVal val="ppt_h"/>
                                          </p:val>
                                        </p:tav>
                                        <p:tav tm="100000">
                                          <p:val>
                                            <p:fltVal val="0"/>
                                          </p:val>
                                        </p:tav>
                                      </p:tavLst>
                                    </p:anim>
                                    <p:anim calcmode="lin" valueType="num">
                                      <p:cBhvr>
                                        <p:cTn id="43" dur="500"/>
                                        <p:tgtEl>
                                          <p:spTgt spid="17"/>
                                        </p:tgtEl>
                                        <p:attrNameLst>
                                          <p:attrName>style.rotation</p:attrName>
                                        </p:attrNameLst>
                                      </p:cBhvr>
                                      <p:tavLst>
                                        <p:tav tm="0">
                                          <p:val>
                                            <p:fltVal val="0"/>
                                          </p:val>
                                        </p:tav>
                                        <p:tav tm="100000">
                                          <p:val>
                                            <p:fltVal val="90"/>
                                          </p:val>
                                        </p:tav>
                                      </p:tavLst>
                                    </p:anim>
                                    <p:animEffect transition="out" filter="fade">
                                      <p:cBhvr>
                                        <p:cTn id="44" dur="500"/>
                                        <p:tgtEl>
                                          <p:spTgt spid="17"/>
                                        </p:tgtEl>
                                      </p:cBhvr>
                                    </p:animEffect>
                                    <p:set>
                                      <p:cBhvr>
                                        <p:cTn id="45" dur="1" fill="hold">
                                          <p:stCondLst>
                                            <p:cond delay="499"/>
                                          </p:stCondLst>
                                        </p:cTn>
                                        <p:tgtEl>
                                          <p:spTgt spid="17"/>
                                        </p:tgtEl>
                                        <p:attrNameLst>
                                          <p:attrName>style.visibility</p:attrName>
                                        </p:attrNameLst>
                                      </p:cBhvr>
                                      <p:to>
                                        <p:strVal val="hidden"/>
                                      </p:to>
                                    </p:set>
                                  </p:childTnLst>
                                </p:cTn>
                              </p:par>
                              <p:par>
                                <p:cTn id="46" presetID="31" presetClass="entr" presetSubtype="0" fill="hold" grpId="0" nodeType="withEffect">
                                  <p:stCondLst>
                                    <p:cond delay="400"/>
                                  </p:stCondLst>
                                  <p:iterate type="lt">
                                    <p:tmPct val="5000"/>
                                  </p:iterate>
                                  <p:childTnLst>
                                    <p:set>
                                      <p:cBhvr>
                                        <p:cTn id="47" dur="1" fill="hold">
                                          <p:stCondLst>
                                            <p:cond delay="0"/>
                                          </p:stCondLst>
                                        </p:cTn>
                                        <p:tgtEl>
                                          <p:spTgt spid="22"/>
                                        </p:tgtEl>
                                        <p:attrNameLst>
                                          <p:attrName>style.visibility</p:attrName>
                                        </p:attrNameLst>
                                      </p:cBhvr>
                                      <p:to>
                                        <p:strVal val="visible"/>
                                      </p:to>
                                    </p:set>
                                    <p:anim calcmode="lin" valueType="num">
                                      <p:cBhvr>
                                        <p:cTn id="48" dur="500" fill="hold"/>
                                        <p:tgtEl>
                                          <p:spTgt spid="22"/>
                                        </p:tgtEl>
                                        <p:attrNameLst>
                                          <p:attrName>ppt_w</p:attrName>
                                        </p:attrNameLst>
                                      </p:cBhvr>
                                      <p:tavLst>
                                        <p:tav tm="0">
                                          <p:val>
                                            <p:fltVal val="0"/>
                                          </p:val>
                                        </p:tav>
                                        <p:tav tm="100000">
                                          <p:val>
                                            <p:strVal val="#ppt_w"/>
                                          </p:val>
                                        </p:tav>
                                      </p:tavLst>
                                    </p:anim>
                                    <p:anim calcmode="lin" valueType="num">
                                      <p:cBhvr>
                                        <p:cTn id="49" dur="500" fill="hold"/>
                                        <p:tgtEl>
                                          <p:spTgt spid="22"/>
                                        </p:tgtEl>
                                        <p:attrNameLst>
                                          <p:attrName>ppt_h</p:attrName>
                                        </p:attrNameLst>
                                      </p:cBhvr>
                                      <p:tavLst>
                                        <p:tav tm="0">
                                          <p:val>
                                            <p:fltVal val="0"/>
                                          </p:val>
                                        </p:tav>
                                        <p:tav tm="100000">
                                          <p:val>
                                            <p:strVal val="#ppt_h"/>
                                          </p:val>
                                        </p:tav>
                                      </p:tavLst>
                                    </p:anim>
                                    <p:anim calcmode="lin" valueType="num">
                                      <p:cBhvr>
                                        <p:cTn id="50" dur="500" fill="hold"/>
                                        <p:tgtEl>
                                          <p:spTgt spid="22"/>
                                        </p:tgtEl>
                                        <p:attrNameLst>
                                          <p:attrName>style.rotation</p:attrName>
                                        </p:attrNameLst>
                                      </p:cBhvr>
                                      <p:tavLst>
                                        <p:tav tm="0">
                                          <p:val>
                                            <p:fltVal val="90"/>
                                          </p:val>
                                        </p:tav>
                                        <p:tav tm="100000">
                                          <p:val>
                                            <p:fltVal val="0"/>
                                          </p:val>
                                        </p:tav>
                                      </p:tavLst>
                                    </p:anim>
                                    <p:animEffect transition="in" filter="fade">
                                      <p:cBhvr>
                                        <p:cTn id="51" dur="500"/>
                                        <p:tgtEl>
                                          <p:spTgt spid="22"/>
                                        </p:tgtEl>
                                      </p:cBhvr>
                                    </p:animEffect>
                                  </p:childTnLst>
                                </p:cTn>
                              </p:par>
                              <p:par>
                                <p:cTn id="52" presetID="31" presetClass="exit" presetSubtype="0" fill="hold" grpId="1" nodeType="withEffect">
                                  <p:stCondLst>
                                    <p:cond delay="1100"/>
                                  </p:stCondLst>
                                  <p:iterate type="lt">
                                    <p:tmPct val="5000"/>
                                  </p:iterate>
                                  <p:childTnLst>
                                    <p:anim calcmode="lin" valueType="num">
                                      <p:cBhvr>
                                        <p:cTn id="53" dur="500"/>
                                        <p:tgtEl>
                                          <p:spTgt spid="22"/>
                                        </p:tgtEl>
                                        <p:attrNameLst>
                                          <p:attrName>ppt_w</p:attrName>
                                        </p:attrNameLst>
                                      </p:cBhvr>
                                      <p:tavLst>
                                        <p:tav tm="0">
                                          <p:val>
                                            <p:strVal val="ppt_w"/>
                                          </p:val>
                                        </p:tav>
                                        <p:tav tm="100000">
                                          <p:val>
                                            <p:fltVal val="0"/>
                                          </p:val>
                                        </p:tav>
                                      </p:tavLst>
                                    </p:anim>
                                    <p:anim calcmode="lin" valueType="num">
                                      <p:cBhvr>
                                        <p:cTn id="54" dur="500"/>
                                        <p:tgtEl>
                                          <p:spTgt spid="22"/>
                                        </p:tgtEl>
                                        <p:attrNameLst>
                                          <p:attrName>ppt_h</p:attrName>
                                        </p:attrNameLst>
                                      </p:cBhvr>
                                      <p:tavLst>
                                        <p:tav tm="0">
                                          <p:val>
                                            <p:strVal val="ppt_h"/>
                                          </p:val>
                                        </p:tav>
                                        <p:tav tm="100000">
                                          <p:val>
                                            <p:fltVal val="0"/>
                                          </p:val>
                                        </p:tav>
                                      </p:tavLst>
                                    </p:anim>
                                    <p:anim calcmode="lin" valueType="num">
                                      <p:cBhvr>
                                        <p:cTn id="55" dur="500"/>
                                        <p:tgtEl>
                                          <p:spTgt spid="22"/>
                                        </p:tgtEl>
                                        <p:attrNameLst>
                                          <p:attrName>style.rotation</p:attrName>
                                        </p:attrNameLst>
                                      </p:cBhvr>
                                      <p:tavLst>
                                        <p:tav tm="0">
                                          <p:val>
                                            <p:fltVal val="0"/>
                                          </p:val>
                                        </p:tav>
                                        <p:tav tm="100000">
                                          <p:val>
                                            <p:fltVal val="90"/>
                                          </p:val>
                                        </p:tav>
                                      </p:tavLst>
                                    </p:anim>
                                    <p:animEffect transition="out" filter="fade">
                                      <p:cBhvr>
                                        <p:cTn id="56" dur="500"/>
                                        <p:tgtEl>
                                          <p:spTgt spid="22"/>
                                        </p:tgtEl>
                                      </p:cBhvr>
                                    </p:animEffect>
                                    <p:set>
                                      <p:cBhvr>
                                        <p:cTn id="57" dur="1" fill="hold">
                                          <p:stCondLst>
                                            <p:cond delay="499"/>
                                          </p:stCondLst>
                                        </p:cTn>
                                        <p:tgtEl>
                                          <p:spTgt spid="22"/>
                                        </p:tgtEl>
                                        <p:attrNameLst>
                                          <p:attrName>style.visibility</p:attrName>
                                        </p:attrNameLst>
                                      </p:cBhvr>
                                      <p:to>
                                        <p:strVal val="hidden"/>
                                      </p:to>
                                    </p:set>
                                  </p:childTnLst>
                                </p:cTn>
                              </p:par>
                              <p:par>
                                <p:cTn id="58" presetID="31" presetClass="entr" presetSubtype="0" fill="hold" grpId="0" nodeType="withEffect">
                                  <p:stCondLst>
                                    <p:cond delay="600"/>
                                  </p:stCondLst>
                                  <p:iterate type="lt">
                                    <p:tmPct val="5000"/>
                                  </p:iterate>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 calcmode="lin" valueType="num">
                                      <p:cBhvr>
                                        <p:cTn id="62" dur="500" fill="hold"/>
                                        <p:tgtEl>
                                          <p:spTgt spid="21"/>
                                        </p:tgtEl>
                                        <p:attrNameLst>
                                          <p:attrName>style.rotation</p:attrName>
                                        </p:attrNameLst>
                                      </p:cBhvr>
                                      <p:tavLst>
                                        <p:tav tm="0">
                                          <p:val>
                                            <p:fltVal val="90"/>
                                          </p:val>
                                        </p:tav>
                                        <p:tav tm="100000">
                                          <p:val>
                                            <p:fltVal val="0"/>
                                          </p:val>
                                        </p:tav>
                                      </p:tavLst>
                                    </p:anim>
                                    <p:animEffect transition="in" filter="fade">
                                      <p:cBhvr>
                                        <p:cTn id="63" dur="500"/>
                                        <p:tgtEl>
                                          <p:spTgt spid="21"/>
                                        </p:tgtEl>
                                      </p:cBhvr>
                                    </p:animEffect>
                                  </p:childTnLst>
                                </p:cTn>
                              </p:par>
                              <p:par>
                                <p:cTn id="64" presetID="31" presetClass="exit" presetSubtype="0" fill="hold" grpId="1" nodeType="withEffect">
                                  <p:stCondLst>
                                    <p:cond delay="1300"/>
                                  </p:stCondLst>
                                  <p:iterate type="lt">
                                    <p:tmPct val="5000"/>
                                  </p:iterate>
                                  <p:childTnLst>
                                    <p:anim calcmode="lin" valueType="num">
                                      <p:cBhvr>
                                        <p:cTn id="65" dur="500"/>
                                        <p:tgtEl>
                                          <p:spTgt spid="21"/>
                                        </p:tgtEl>
                                        <p:attrNameLst>
                                          <p:attrName>ppt_w</p:attrName>
                                        </p:attrNameLst>
                                      </p:cBhvr>
                                      <p:tavLst>
                                        <p:tav tm="0">
                                          <p:val>
                                            <p:strVal val="ppt_w"/>
                                          </p:val>
                                        </p:tav>
                                        <p:tav tm="100000">
                                          <p:val>
                                            <p:fltVal val="0"/>
                                          </p:val>
                                        </p:tav>
                                      </p:tavLst>
                                    </p:anim>
                                    <p:anim calcmode="lin" valueType="num">
                                      <p:cBhvr>
                                        <p:cTn id="66" dur="500"/>
                                        <p:tgtEl>
                                          <p:spTgt spid="21"/>
                                        </p:tgtEl>
                                        <p:attrNameLst>
                                          <p:attrName>ppt_h</p:attrName>
                                        </p:attrNameLst>
                                      </p:cBhvr>
                                      <p:tavLst>
                                        <p:tav tm="0">
                                          <p:val>
                                            <p:strVal val="ppt_h"/>
                                          </p:val>
                                        </p:tav>
                                        <p:tav tm="100000">
                                          <p:val>
                                            <p:fltVal val="0"/>
                                          </p:val>
                                        </p:tav>
                                      </p:tavLst>
                                    </p:anim>
                                    <p:anim calcmode="lin" valueType="num">
                                      <p:cBhvr>
                                        <p:cTn id="67" dur="500"/>
                                        <p:tgtEl>
                                          <p:spTgt spid="21"/>
                                        </p:tgtEl>
                                        <p:attrNameLst>
                                          <p:attrName>style.rotation</p:attrName>
                                        </p:attrNameLst>
                                      </p:cBhvr>
                                      <p:tavLst>
                                        <p:tav tm="0">
                                          <p:val>
                                            <p:fltVal val="0"/>
                                          </p:val>
                                        </p:tav>
                                        <p:tav tm="100000">
                                          <p:val>
                                            <p:fltVal val="90"/>
                                          </p:val>
                                        </p:tav>
                                      </p:tavLst>
                                    </p:anim>
                                    <p:animEffect transition="out" filter="fade">
                                      <p:cBhvr>
                                        <p:cTn id="68" dur="500"/>
                                        <p:tgtEl>
                                          <p:spTgt spid="21"/>
                                        </p:tgtEl>
                                      </p:cBhvr>
                                    </p:animEffect>
                                    <p:set>
                                      <p:cBhvr>
                                        <p:cTn id="69" dur="1" fill="hold">
                                          <p:stCondLst>
                                            <p:cond delay="499"/>
                                          </p:stCondLst>
                                        </p:cTn>
                                        <p:tgtEl>
                                          <p:spTgt spid="21"/>
                                        </p:tgtEl>
                                        <p:attrNameLst>
                                          <p:attrName>style.visibility</p:attrName>
                                        </p:attrNameLst>
                                      </p:cBhvr>
                                      <p:to>
                                        <p:strVal val="hidden"/>
                                      </p:to>
                                    </p:set>
                                  </p:childTnLst>
                                </p:cTn>
                              </p:par>
                              <p:par>
                                <p:cTn id="70" presetID="31" presetClass="entr" presetSubtype="0" fill="hold" grpId="0" nodeType="withEffect">
                                  <p:stCondLst>
                                    <p:cond delay="800"/>
                                  </p:stCondLst>
                                  <p:iterate type="lt">
                                    <p:tmPct val="5000"/>
                                  </p:iterate>
                                  <p:childTnLst>
                                    <p:set>
                                      <p:cBhvr>
                                        <p:cTn id="71" dur="1" fill="hold">
                                          <p:stCondLst>
                                            <p:cond delay="0"/>
                                          </p:stCondLst>
                                        </p:cTn>
                                        <p:tgtEl>
                                          <p:spTgt spid="20"/>
                                        </p:tgtEl>
                                        <p:attrNameLst>
                                          <p:attrName>style.visibility</p:attrName>
                                        </p:attrNameLst>
                                      </p:cBhvr>
                                      <p:to>
                                        <p:strVal val="visible"/>
                                      </p:to>
                                    </p:set>
                                    <p:anim calcmode="lin" valueType="num">
                                      <p:cBhvr>
                                        <p:cTn id="72" dur="500" fill="hold"/>
                                        <p:tgtEl>
                                          <p:spTgt spid="20"/>
                                        </p:tgtEl>
                                        <p:attrNameLst>
                                          <p:attrName>ppt_w</p:attrName>
                                        </p:attrNameLst>
                                      </p:cBhvr>
                                      <p:tavLst>
                                        <p:tav tm="0">
                                          <p:val>
                                            <p:fltVal val="0"/>
                                          </p:val>
                                        </p:tav>
                                        <p:tav tm="100000">
                                          <p:val>
                                            <p:strVal val="#ppt_w"/>
                                          </p:val>
                                        </p:tav>
                                      </p:tavLst>
                                    </p:anim>
                                    <p:anim calcmode="lin" valueType="num">
                                      <p:cBhvr>
                                        <p:cTn id="73" dur="500" fill="hold"/>
                                        <p:tgtEl>
                                          <p:spTgt spid="20"/>
                                        </p:tgtEl>
                                        <p:attrNameLst>
                                          <p:attrName>ppt_h</p:attrName>
                                        </p:attrNameLst>
                                      </p:cBhvr>
                                      <p:tavLst>
                                        <p:tav tm="0">
                                          <p:val>
                                            <p:fltVal val="0"/>
                                          </p:val>
                                        </p:tav>
                                        <p:tav tm="100000">
                                          <p:val>
                                            <p:strVal val="#ppt_h"/>
                                          </p:val>
                                        </p:tav>
                                      </p:tavLst>
                                    </p:anim>
                                    <p:anim calcmode="lin" valueType="num">
                                      <p:cBhvr>
                                        <p:cTn id="74" dur="500" fill="hold"/>
                                        <p:tgtEl>
                                          <p:spTgt spid="20"/>
                                        </p:tgtEl>
                                        <p:attrNameLst>
                                          <p:attrName>style.rotation</p:attrName>
                                        </p:attrNameLst>
                                      </p:cBhvr>
                                      <p:tavLst>
                                        <p:tav tm="0">
                                          <p:val>
                                            <p:fltVal val="90"/>
                                          </p:val>
                                        </p:tav>
                                        <p:tav tm="100000">
                                          <p:val>
                                            <p:fltVal val="0"/>
                                          </p:val>
                                        </p:tav>
                                      </p:tavLst>
                                    </p:anim>
                                    <p:animEffect transition="in" filter="fade">
                                      <p:cBhvr>
                                        <p:cTn id="75" dur="500"/>
                                        <p:tgtEl>
                                          <p:spTgt spid="20"/>
                                        </p:tgtEl>
                                      </p:cBhvr>
                                    </p:animEffect>
                                  </p:childTnLst>
                                </p:cTn>
                              </p:par>
                              <p:par>
                                <p:cTn id="76" presetID="31" presetClass="exit" presetSubtype="0" fill="hold" grpId="1" nodeType="withEffect">
                                  <p:stCondLst>
                                    <p:cond delay="1500"/>
                                  </p:stCondLst>
                                  <p:iterate type="lt">
                                    <p:tmPct val="5000"/>
                                  </p:iterate>
                                  <p:childTnLst>
                                    <p:anim calcmode="lin" valueType="num">
                                      <p:cBhvr>
                                        <p:cTn id="77" dur="500"/>
                                        <p:tgtEl>
                                          <p:spTgt spid="20"/>
                                        </p:tgtEl>
                                        <p:attrNameLst>
                                          <p:attrName>ppt_w</p:attrName>
                                        </p:attrNameLst>
                                      </p:cBhvr>
                                      <p:tavLst>
                                        <p:tav tm="0">
                                          <p:val>
                                            <p:strVal val="ppt_w"/>
                                          </p:val>
                                        </p:tav>
                                        <p:tav tm="100000">
                                          <p:val>
                                            <p:fltVal val="0"/>
                                          </p:val>
                                        </p:tav>
                                      </p:tavLst>
                                    </p:anim>
                                    <p:anim calcmode="lin" valueType="num">
                                      <p:cBhvr>
                                        <p:cTn id="78" dur="500"/>
                                        <p:tgtEl>
                                          <p:spTgt spid="20"/>
                                        </p:tgtEl>
                                        <p:attrNameLst>
                                          <p:attrName>ppt_h</p:attrName>
                                        </p:attrNameLst>
                                      </p:cBhvr>
                                      <p:tavLst>
                                        <p:tav tm="0">
                                          <p:val>
                                            <p:strVal val="ppt_h"/>
                                          </p:val>
                                        </p:tav>
                                        <p:tav tm="100000">
                                          <p:val>
                                            <p:fltVal val="0"/>
                                          </p:val>
                                        </p:tav>
                                      </p:tavLst>
                                    </p:anim>
                                    <p:anim calcmode="lin" valueType="num">
                                      <p:cBhvr>
                                        <p:cTn id="79" dur="500"/>
                                        <p:tgtEl>
                                          <p:spTgt spid="20"/>
                                        </p:tgtEl>
                                        <p:attrNameLst>
                                          <p:attrName>style.rotation</p:attrName>
                                        </p:attrNameLst>
                                      </p:cBhvr>
                                      <p:tavLst>
                                        <p:tav tm="0">
                                          <p:val>
                                            <p:fltVal val="0"/>
                                          </p:val>
                                        </p:tav>
                                        <p:tav tm="100000">
                                          <p:val>
                                            <p:fltVal val="90"/>
                                          </p:val>
                                        </p:tav>
                                      </p:tavLst>
                                    </p:anim>
                                    <p:animEffect transition="out" filter="fade">
                                      <p:cBhvr>
                                        <p:cTn id="80" dur="500"/>
                                        <p:tgtEl>
                                          <p:spTgt spid="20"/>
                                        </p:tgtEl>
                                      </p:cBhvr>
                                    </p:animEffect>
                                    <p:set>
                                      <p:cBhvr>
                                        <p:cTn id="81" dur="1" fill="hold">
                                          <p:stCondLst>
                                            <p:cond delay="499"/>
                                          </p:stCondLst>
                                        </p:cTn>
                                        <p:tgtEl>
                                          <p:spTgt spid="20"/>
                                        </p:tgtEl>
                                        <p:attrNameLst>
                                          <p:attrName>style.visibility</p:attrName>
                                        </p:attrNameLst>
                                      </p:cBhvr>
                                      <p:to>
                                        <p:strVal val="hidden"/>
                                      </p:to>
                                    </p:set>
                                  </p:childTnLst>
                                </p:cTn>
                              </p:par>
                              <p:par>
                                <p:cTn id="82" presetID="42" presetClass="entr" presetSubtype="0" fill="hold" nodeType="withEffect">
                                  <p:stCondLst>
                                    <p:cond delay="2100"/>
                                  </p:stCondLst>
                                  <p:childTnLst>
                                    <p:set>
                                      <p:cBhvr>
                                        <p:cTn id="83" dur="1" fill="hold">
                                          <p:stCondLst>
                                            <p:cond delay="0"/>
                                          </p:stCondLst>
                                        </p:cTn>
                                        <p:tgtEl>
                                          <p:spTgt spid="4098"/>
                                        </p:tgtEl>
                                        <p:attrNameLst>
                                          <p:attrName>style.visibility</p:attrName>
                                        </p:attrNameLst>
                                      </p:cBhvr>
                                      <p:to>
                                        <p:strVal val="visible"/>
                                      </p:to>
                                    </p:set>
                                    <p:animEffect transition="in" filter="fade">
                                      <p:cBhvr>
                                        <p:cTn id="84" dur="1000"/>
                                        <p:tgtEl>
                                          <p:spTgt spid="4098"/>
                                        </p:tgtEl>
                                      </p:cBhvr>
                                    </p:animEffect>
                                    <p:anim calcmode="lin" valueType="num">
                                      <p:cBhvr>
                                        <p:cTn id="85" dur="1000" fill="hold"/>
                                        <p:tgtEl>
                                          <p:spTgt spid="4098"/>
                                        </p:tgtEl>
                                        <p:attrNameLst>
                                          <p:attrName>ppt_x</p:attrName>
                                        </p:attrNameLst>
                                      </p:cBhvr>
                                      <p:tavLst>
                                        <p:tav tm="0">
                                          <p:val>
                                            <p:strVal val="#ppt_x"/>
                                          </p:val>
                                        </p:tav>
                                        <p:tav tm="100000">
                                          <p:val>
                                            <p:strVal val="#ppt_x"/>
                                          </p:val>
                                        </p:tav>
                                      </p:tavLst>
                                    </p:anim>
                                    <p:anim calcmode="lin" valueType="num">
                                      <p:cBhvr>
                                        <p:cTn id="86" dur="1000" fill="hold"/>
                                        <p:tgtEl>
                                          <p:spTgt spid="4098"/>
                                        </p:tgtEl>
                                        <p:attrNameLst>
                                          <p:attrName>ppt_y</p:attrName>
                                        </p:attrNameLst>
                                      </p:cBhvr>
                                      <p:tavLst>
                                        <p:tav tm="0">
                                          <p:val>
                                            <p:strVal val="#ppt_y+.1"/>
                                          </p:val>
                                        </p:tav>
                                        <p:tav tm="100000">
                                          <p:val>
                                            <p:strVal val="#ppt_y"/>
                                          </p:val>
                                        </p:tav>
                                      </p:tavLst>
                                    </p:anim>
                                  </p:childTnLst>
                                </p:cTn>
                              </p:par>
                              <p:par>
                                <p:cTn id="87" presetID="26" presetClass="entr" presetSubtype="0" fill="hold" grpId="0" nodeType="withEffect">
                                  <p:stCondLst>
                                    <p:cond delay="3100"/>
                                  </p:stCondLst>
                                  <p:iterate type="lt">
                                    <p:tmPct val="10000"/>
                                  </p:iterate>
                                  <p:childTnLst>
                                    <p:set>
                                      <p:cBhvr>
                                        <p:cTn id="88" dur="1" fill="hold">
                                          <p:stCondLst>
                                            <p:cond delay="0"/>
                                          </p:stCondLst>
                                        </p:cTn>
                                        <p:tgtEl>
                                          <p:spTgt spid="10"/>
                                        </p:tgtEl>
                                        <p:attrNameLst>
                                          <p:attrName>style.visibility</p:attrName>
                                        </p:attrNameLst>
                                      </p:cBhvr>
                                      <p:to>
                                        <p:strVal val="visible"/>
                                      </p:to>
                                    </p:set>
                                    <p:animEffect transition="in" filter="wipe(down)">
                                      <p:cBhvr>
                                        <p:cTn id="89" dur="290">
                                          <p:stCondLst>
                                            <p:cond delay="0"/>
                                          </p:stCondLst>
                                        </p:cTn>
                                        <p:tgtEl>
                                          <p:spTgt spid="10"/>
                                        </p:tgtEl>
                                      </p:cBhvr>
                                    </p:animEffect>
                                    <p:anim calcmode="lin" valueType="num">
                                      <p:cBhvr>
                                        <p:cTn id="90"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1"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92"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93"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94"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95" dur="13">
                                          <p:stCondLst>
                                            <p:cond delay="325"/>
                                          </p:stCondLst>
                                        </p:cTn>
                                        <p:tgtEl>
                                          <p:spTgt spid="10"/>
                                        </p:tgtEl>
                                      </p:cBhvr>
                                      <p:to x="100000" y="60000"/>
                                    </p:animScale>
                                    <p:animScale>
                                      <p:cBhvr>
                                        <p:cTn id="96" dur="83" decel="50000">
                                          <p:stCondLst>
                                            <p:cond delay="338"/>
                                          </p:stCondLst>
                                        </p:cTn>
                                        <p:tgtEl>
                                          <p:spTgt spid="10"/>
                                        </p:tgtEl>
                                      </p:cBhvr>
                                      <p:to x="100000" y="100000"/>
                                    </p:animScale>
                                    <p:animScale>
                                      <p:cBhvr>
                                        <p:cTn id="97" dur="13">
                                          <p:stCondLst>
                                            <p:cond delay="656"/>
                                          </p:stCondLst>
                                        </p:cTn>
                                        <p:tgtEl>
                                          <p:spTgt spid="10"/>
                                        </p:tgtEl>
                                      </p:cBhvr>
                                      <p:to x="100000" y="80000"/>
                                    </p:animScale>
                                    <p:animScale>
                                      <p:cBhvr>
                                        <p:cTn id="98" dur="83" decel="50000">
                                          <p:stCondLst>
                                            <p:cond delay="669"/>
                                          </p:stCondLst>
                                        </p:cTn>
                                        <p:tgtEl>
                                          <p:spTgt spid="10"/>
                                        </p:tgtEl>
                                      </p:cBhvr>
                                      <p:to x="100000" y="100000"/>
                                    </p:animScale>
                                    <p:animScale>
                                      <p:cBhvr>
                                        <p:cTn id="99" dur="13">
                                          <p:stCondLst>
                                            <p:cond delay="821"/>
                                          </p:stCondLst>
                                        </p:cTn>
                                        <p:tgtEl>
                                          <p:spTgt spid="10"/>
                                        </p:tgtEl>
                                      </p:cBhvr>
                                      <p:to x="100000" y="90000"/>
                                    </p:animScale>
                                    <p:animScale>
                                      <p:cBhvr>
                                        <p:cTn id="100" dur="83" decel="50000">
                                          <p:stCondLst>
                                            <p:cond delay="834"/>
                                          </p:stCondLst>
                                        </p:cTn>
                                        <p:tgtEl>
                                          <p:spTgt spid="10"/>
                                        </p:tgtEl>
                                      </p:cBhvr>
                                      <p:to x="100000" y="100000"/>
                                    </p:animScale>
                                    <p:animScale>
                                      <p:cBhvr>
                                        <p:cTn id="101" dur="13">
                                          <p:stCondLst>
                                            <p:cond delay="904"/>
                                          </p:stCondLst>
                                        </p:cTn>
                                        <p:tgtEl>
                                          <p:spTgt spid="10"/>
                                        </p:tgtEl>
                                      </p:cBhvr>
                                      <p:to x="100000" y="95000"/>
                                    </p:animScale>
                                    <p:animScale>
                                      <p:cBhvr>
                                        <p:cTn id="102" dur="83" decel="50000">
                                          <p:stCondLst>
                                            <p:cond delay="917"/>
                                          </p:stCondLst>
                                        </p:cTn>
                                        <p:tgtEl>
                                          <p:spTgt spid="10"/>
                                        </p:tgtEl>
                                      </p:cBhvr>
                                      <p:to x="100000" y="100000"/>
                                    </p:animScale>
                                  </p:childTnLst>
                                </p:cTn>
                              </p:par>
                              <p:par>
                                <p:cTn id="103" presetID="26" presetClass="entr" presetSubtype="0" fill="hold" grpId="0" nodeType="withEffect">
                                  <p:stCondLst>
                                    <p:cond delay="4400"/>
                                  </p:stCondLst>
                                  <p:iterate type="lt">
                                    <p:tmPct val="10000"/>
                                  </p:iterate>
                                  <p:childTnLst>
                                    <p:set>
                                      <p:cBhvr>
                                        <p:cTn id="104" dur="1" fill="hold">
                                          <p:stCondLst>
                                            <p:cond delay="0"/>
                                          </p:stCondLst>
                                        </p:cTn>
                                        <p:tgtEl>
                                          <p:spTgt spid="34"/>
                                        </p:tgtEl>
                                        <p:attrNameLst>
                                          <p:attrName>style.visibility</p:attrName>
                                        </p:attrNameLst>
                                      </p:cBhvr>
                                      <p:to>
                                        <p:strVal val="visible"/>
                                      </p:to>
                                    </p:set>
                                    <p:animEffect transition="in" filter="wipe(down)">
                                      <p:cBhvr>
                                        <p:cTn id="105" dur="290">
                                          <p:stCondLst>
                                            <p:cond delay="0"/>
                                          </p:stCondLst>
                                        </p:cTn>
                                        <p:tgtEl>
                                          <p:spTgt spid="34"/>
                                        </p:tgtEl>
                                      </p:cBhvr>
                                    </p:animEffect>
                                    <p:anim calcmode="lin" valueType="num">
                                      <p:cBhvr>
                                        <p:cTn id="106" dur="911"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107" dur="332"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108" dur="332" tmFilter="0, 0; 0.125,0.2665; 0.25,0.4; 0.375,0.465; 0.5,0.5;  0.625,0.535; 0.75,0.6; 0.875,0.7335; 1,1">
                                          <p:stCondLst>
                                            <p:cond delay="332"/>
                                          </p:stCondLst>
                                        </p:cTn>
                                        <p:tgtEl>
                                          <p:spTgt spid="34"/>
                                        </p:tgtEl>
                                        <p:attrNameLst>
                                          <p:attrName>ppt_y</p:attrName>
                                        </p:attrNameLst>
                                      </p:cBhvr>
                                      <p:tavLst>
                                        <p:tav tm="0" fmla="#ppt_y-sin(pi*$)/9">
                                          <p:val>
                                            <p:fltVal val="0"/>
                                          </p:val>
                                        </p:tav>
                                        <p:tav tm="100000">
                                          <p:val>
                                            <p:fltVal val="1"/>
                                          </p:val>
                                        </p:tav>
                                      </p:tavLst>
                                    </p:anim>
                                    <p:anim calcmode="lin" valueType="num">
                                      <p:cBhvr>
                                        <p:cTn id="109" dur="166" tmFilter="0, 0; 0.125,0.2665; 0.25,0.4; 0.375,0.465; 0.5,0.5;  0.625,0.535; 0.75,0.6; 0.875,0.7335; 1,1">
                                          <p:stCondLst>
                                            <p:cond delay="662"/>
                                          </p:stCondLst>
                                        </p:cTn>
                                        <p:tgtEl>
                                          <p:spTgt spid="34"/>
                                        </p:tgtEl>
                                        <p:attrNameLst>
                                          <p:attrName>ppt_y</p:attrName>
                                        </p:attrNameLst>
                                      </p:cBhvr>
                                      <p:tavLst>
                                        <p:tav tm="0" fmla="#ppt_y-sin(pi*$)/27">
                                          <p:val>
                                            <p:fltVal val="0"/>
                                          </p:val>
                                        </p:tav>
                                        <p:tav tm="100000">
                                          <p:val>
                                            <p:fltVal val="1"/>
                                          </p:val>
                                        </p:tav>
                                      </p:tavLst>
                                    </p:anim>
                                    <p:anim calcmode="lin" valueType="num">
                                      <p:cBhvr>
                                        <p:cTn id="110" dur="82" tmFilter="0, 0; 0.125,0.2665; 0.25,0.4; 0.375,0.465; 0.5,0.5;  0.625,0.535; 0.75,0.6; 0.875,0.7335; 1,1">
                                          <p:stCondLst>
                                            <p:cond delay="828"/>
                                          </p:stCondLst>
                                        </p:cTn>
                                        <p:tgtEl>
                                          <p:spTgt spid="34"/>
                                        </p:tgtEl>
                                        <p:attrNameLst>
                                          <p:attrName>ppt_y</p:attrName>
                                        </p:attrNameLst>
                                      </p:cBhvr>
                                      <p:tavLst>
                                        <p:tav tm="0" fmla="#ppt_y-sin(pi*$)/81">
                                          <p:val>
                                            <p:fltVal val="0"/>
                                          </p:val>
                                        </p:tav>
                                        <p:tav tm="100000">
                                          <p:val>
                                            <p:fltVal val="1"/>
                                          </p:val>
                                        </p:tav>
                                      </p:tavLst>
                                    </p:anim>
                                    <p:animScale>
                                      <p:cBhvr>
                                        <p:cTn id="111" dur="13">
                                          <p:stCondLst>
                                            <p:cond delay="325"/>
                                          </p:stCondLst>
                                        </p:cTn>
                                        <p:tgtEl>
                                          <p:spTgt spid="34"/>
                                        </p:tgtEl>
                                      </p:cBhvr>
                                      <p:to x="100000" y="60000"/>
                                    </p:animScale>
                                    <p:animScale>
                                      <p:cBhvr>
                                        <p:cTn id="112" dur="83" decel="50000">
                                          <p:stCondLst>
                                            <p:cond delay="338"/>
                                          </p:stCondLst>
                                        </p:cTn>
                                        <p:tgtEl>
                                          <p:spTgt spid="34"/>
                                        </p:tgtEl>
                                      </p:cBhvr>
                                      <p:to x="100000" y="100000"/>
                                    </p:animScale>
                                    <p:animScale>
                                      <p:cBhvr>
                                        <p:cTn id="113" dur="13">
                                          <p:stCondLst>
                                            <p:cond delay="656"/>
                                          </p:stCondLst>
                                        </p:cTn>
                                        <p:tgtEl>
                                          <p:spTgt spid="34"/>
                                        </p:tgtEl>
                                      </p:cBhvr>
                                      <p:to x="100000" y="80000"/>
                                    </p:animScale>
                                    <p:animScale>
                                      <p:cBhvr>
                                        <p:cTn id="114" dur="83" decel="50000">
                                          <p:stCondLst>
                                            <p:cond delay="669"/>
                                          </p:stCondLst>
                                        </p:cTn>
                                        <p:tgtEl>
                                          <p:spTgt spid="34"/>
                                        </p:tgtEl>
                                      </p:cBhvr>
                                      <p:to x="100000" y="100000"/>
                                    </p:animScale>
                                    <p:animScale>
                                      <p:cBhvr>
                                        <p:cTn id="115" dur="13">
                                          <p:stCondLst>
                                            <p:cond delay="821"/>
                                          </p:stCondLst>
                                        </p:cTn>
                                        <p:tgtEl>
                                          <p:spTgt spid="34"/>
                                        </p:tgtEl>
                                      </p:cBhvr>
                                      <p:to x="100000" y="90000"/>
                                    </p:animScale>
                                    <p:animScale>
                                      <p:cBhvr>
                                        <p:cTn id="116" dur="83" decel="50000">
                                          <p:stCondLst>
                                            <p:cond delay="834"/>
                                          </p:stCondLst>
                                        </p:cTn>
                                        <p:tgtEl>
                                          <p:spTgt spid="34"/>
                                        </p:tgtEl>
                                      </p:cBhvr>
                                      <p:to x="100000" y="100000"/>
                                    </p:animScale>
                                    <p:animScale>
                                      <p:cBhvr>
                                        <p:cTn id="117" dur="13">
                                          <p:stCondLst>
                                            <p:cond delay="904"/>
                                          </p:stCondLst>
                                        </p:cTn>
                                        <p:tgtEl>
                                          <p:spTgt spid="34"/>
                                        </p:tgtEl>
                                      </p:cBhvr>
                                      <p:to x="100000" y="95000"/>
                                    </p:animScale>
                                    <p:animScale>
                                      <p:cBhvr>
                                        <p:cTn id="118" dur="83" decel="50000">
                                          <p:stCondLst>
                                            <p:cond delay="917"/>
                                          </p:stCondLst>
                                        </p:cTn>
                                        <p:tgtEl>
                                          <p:spTgt spid="34"/>
                                        </p:tgtEl>
                                      </p:cBhvr>
                                      <p:to x="100000" y="100000"/>
                                    </p:animScale>
                                  </p:childTnLst>
                                </p:cTn>
                              </p:par>
                              <p:par>
                                <p:cTn id="119" presetID="26" presetClass="entr" presetSubtype="0" fill="hold" grpId="0" nodeType="withEffect">
                                  <p:stCondLst>
                                    <p:cond delay="5600"/>
                                  </p:stCondLst>
                                  <p:iterate type="lt">
                                    <p:tmPct val="10000"/>
                                  </p:iterate>
                                  <p:childTnLst>
                                    <p:set>
                                      <p:cBhvr>
                                        <p:cTn id="120" dur="1" fill="hold">
                                          <p:stCondLst>
                                            <p:cond delay="0"/>
                                          </p:stCondLst>
                                        </p:cTn>
                                        <p:tgtEl>
                                          <p:spTgt spid="44"/>
                                        </p:tgtEl>
                                        <p:attrNameLst>
                                          <p:attrName>style.visibility</p:attrName>
                                        </p:attrNameLst>
                                      </p:cBhvr>
                                      <p:to>
                                        <p:strVal val="visible"/>
                                      </p:to>
                                    </p:set>
                                    <p:animEffect transition="in" filter="wipe(down)">
                                      <p:cBhvr>
                                        <p:cTn id="121" dur="290">
                                          <p:stCondLst>
                                            <p:cond delay="0"/>
                                          </p:stCondLst>
                                        </p:cTn>
                                        <p:tgtEl>
                                          <p:spTgt spid="44"/>
                                        </p:tgtEl>
                                      </p:cBhvr>
                                    </p:animEffect>
                                    <p:anim calcmode="lin" valueType="num">
                                      <p:cBhvr>
                                        <p:cTn id="122" dur="911" tmFilter="0,0; 0.14,0.36; 0.43,0.73; 0.71,0.91; 1.0,1.0">
                                          <p:stCondLst>
                                            <p:cond delay="0"/>
                                          </p:stCondLst>
                                        </p:cTn>
                                        <p:tgtEl>
                                          <p:spTgt spid="44"/>
                                        </p:tgtEl>
                                        <p:attrNameLst>
                                          <p:attrName>ppt_x</p:attrName>
                                        </p:attrNameLst>
                                      </p:cBhvr>
                                      <p:tavLst>
                                        <p:tav tm="0">
                                          <p:val>
                                            <p:strVal val="#ppt_x-0.25"/>
                                          </p:val>
                                        </p:tav>
                                        <p:tav tm="100000">
                                          <p:val>
                                            <p:strVal val="#ppt_x"/>
                                          </p:val>
                                        </p:tav>
                                      </p:tavLst>
                                    </p:anim>
                                    <p:anim calcmode="lin" valueType="num">
                                      <p:cBhvr>
                                        <p:cTn id="123" dur="332" tmFilter="0.0,0.0; 0.25,0.07; 0.50,0.2; 0.75,0.467; 1.0,1.0">
                                          <p:stCondLst>
                                            <p:cond delay="0"/>
                                          </p:stCondLst>
                                        </p:cTn>
                                        <p:tgtEl>
                                          <p:spTgt spid="44"/>
                                        </p:tgtEl>
                                        <p:attrNameLst>
                                          <p:attrName>ppt_y</p:attrName>
                                        </p:attrNameLst>
                                      </p:cBhvr>
                                      <p:tavLst>
                                        <p:tav tm="0" fmla="#ppt_y-sin(pi*$)/3">
                                          <p:val>
                                            <p:fltVal val="0.5"/>
                                          </p:val>
                                        </p:tav>
                                        <p:tav tm="100000">
                                          <p:val>
                                            <p:fltVal val="1"/>
                                          </p:val>
                                        </p:tav>
                                      </p:tavLst>
                                    </p:anim>
                                    <p:anim calcmode="lin" valueType="num">
                                      <p:cBhvr>
                                        <p:cTn id="124" dur="332" tmFilter="0, 0; 0.125,0.2665; 0.25,0.4; 0.375,0.465; 0.5,0.5;  0.625,0.535; 0.75,0.6; 0.875,0.7335; 1,1">
                                          <p:stCondLst>
                                            <p:cond delay="332"/>
                                          </p:stCondLst>
                                        </p:cTn>
                                        <p:tgtEl>
                                          <p:spTgt spid="44"/>
                                        </p:tgtEl>
                                        <p:attrNameLst>
                                          <p:attrName>ppt_y</p:attrName>
                                        </p:attrNameLst>
                                      </p:cBhvr>
                                      <p:tavLst>
                                        <p:tav tm="0" fmla="#ppt_y-sin(pi*$)/9">
                                          <p:val>
                                            <p:fltVal val="0"/>
                                          </p:val>
                                        </p:tav>
                                        <p:tav tm="100000">
                                          <p:val>
                                            <p:fltVal val="1"/>
                                          </p:val>
                                        </p:tav>
                                      </p:tavLst>
                                    </p:anim>
                                    <p:anim calcmode="lin" valueType="num">
                                      <p:cBhvr>
                                        <p:cTn id="125" dur="166" tmFilter="0, 0; 0.125,0.2665; 0.25,0.4; 0.375,0.465; 0.5,0.5;  0.625,0.535; 0.75,0.6; 0.875,0.7335; 1,1">
                                          <p:stCondLst>
                                            <p:cond delay="662"/>
                                          </p:stCondLst>
                                        </p:cTn>
                                        <p:tgtEl>
                                          <p:spTgt spid="44"/>
                                        </p:tgtEl>
                                        <p:attrNameLst>
                                          <p:attrName>ppt_y</p:attrName>
                                        </p:attrNameLst>
                                      </p:cBhvr>
                                      <p:tavLst>
                                        <p:tav tm="0" fmla="#ppt_y-sin(pi*$)/27">
                                          <p:val>
                                            <p:fltVal val="0"/>
                                          </p:val>
                                        </p:tav>
                                        <p:tav tm="100000">
                                          <p:val>
                                            <p:fltVal val="1"/>
                                          </p:val>
                                        </p:tav>
                                      </p:tavLst>
                                    </p:anim>
                                    <p:anim calcmode="lin" valueType="num">
                                      <p:cBhvr>
                                        <p:cTn id="126" dur="82" tmFilter="0, 0; 0.125,0.2665; 0.25,0.4; 0.375,0.465; 0.5,0.5;  0.625,0.535; 0.75,0.6; 0.875,0.7335; 1,1">
                                          <p:stCondLst>
                                            <p:cond delay="828"/>
                                          </p:stCondLst>
                                        </p:cTn>
                                        <p:tgtEl>
                                          <p:spTgt spid="44"/>
                                        </p:tgtEl>
                                        <p:attrNameLst>
                                          <p:attrName>ppt_y</p:attrName>
                                        </p:attrNameLst>
                                      </p:cBhvr>
                                      <p:tavLst>
                                        <p:tav tm="0" fmla="#ppt_y-sin(pi*$)/81">
                                          <p:val>
                                            <p:fltVal val="0"/>
                                          </p:val>
                                        </p:tav>
                                        <p:tav tm="100000">
                                          <p:val>
                                            <p:fltVal val="1"/>
                                          </p:val>
                                        </p:tav>
                                      </p:tavLst>
                                    </p:anim>
                                    <p:animScale>
                                      <p:cBhvr>
                                        <p:cTn id="127" dur="13">
                                          <p:stCondLst>
                                            <p:cond delay="325"/>
                                          </p:stCondLst>
                                        </p:cTn>
                                        <p:tgtEl>
                                          <p:spTgt spid="44"/>
                                        </p:tgtEl>
                                      </p:cBhvr>
                                      <p:to x="100000" y="60000"/>
                                    </p:animScale>
                                    <p:animScale>
                                      <p:cBhvr>
                                        <p:cTn id="128" dur="83" decel="50000">
                                          <p:stCondLst>
                                            <p:cond delay="338"/>
                                          </p:stCondLst>
                                        </p:cTn>
                                        <p:tgtEl>
                                          <p:spTgt spid="44"/>
                                        </p:tgtEl>
                                      </p:cBhvr>
                                      <p:to x="100000" y="100000"/>
                                    </p:animScale>
                                    <p:animScale>
                                      <p:cBhvr>
                                        <p:cTn id="129" dur="13">
                                          <p:stCondLst>
                                            <p:cond delay="656"/>
                                          </p:stCondLst>
                                        </p:cTn>
                                        <p:tgtEl>
                                          <p:spTgt spid="44"/>
                                        </p:tgtEl>
                                      </p:cBhvr>
                                      <p:to x="100000" y="80000"/>
                                    </p:animScale>
                                    <p:animScale>
                                      <p:cBhvr>
                                        <p:cTn id="130" dur="83" decel="50000">
                                          <p:stCondLst>
                                            <p:cond delay="669"/>
                                          </p:stCondLst>
                                        </p:cTn>
                                        <p:tgtEl>
                                          <p:spTgt spid="44"/>
                                        </p:tgtEl>
                                      </p:cBhvr>
                                      <p:to x="100000" y="100000"/>
                                    </p:animScale>
                                    <p:animScale>
                                      <p:cBhvr>
                                        <p:cTn id="131" dur="13">
                                          <p:stCondLst>
                                            <p:cond delay="821"/>
                                          </p:stCondLst>
                                        </p:cTn>
                                        <p:tgtEl>
                                          <p:spTgt spid="44"/>
                                        </p:tgtEl>
                                      </p:cBhvr>
                                      <p:to x="100000" y="90000"/>
                                    </p:animScale>
                                    <p:animScale>
                                      <p:cBhvr>
                                        <p:cTn id="132" dur="83" decel="50000">
                                          <p:stCondLst>
                                            <p:cond delay="834"/>
                                          </p:stCondLst>
                                        </p:cTn>
                                        <p:tgtEl>
                                          <p:spTgt spid="44"/>
                                        </p:tgtEl>
                                      </p:cBhvr>
                                      <p:to x="100000" y="100000"/>
                                    </p:animScale>
                                    <p:animScale>
                                      <p:cBhvr>
                                        <p:cTn id="133" dur="13">
                                          <p:stCondLst>
                                            <p:cond delay="904"/>
                                          </p:stCondLst>
                                        </p:cTn>
                                        <p:tgtEl>
                                          <p:spTgt spid="44"/>
                                        </p:tgtEl>
                                      </p:cBhvr>
                                      <p:to x="100000" y="95000"/>
                                    </p:animScale>
                                    <p:animScale>
                                      <p:cBhvr>
                                        <p:cTn id="134" dur="83" decel="50000">
                                          <p:stCondLst>
                                            <p:cond delay="917"/>
                                          </p:stCondLst>
                                        </p:cTn>
                                        <p:tgtEl>
                                          <p:spTgt spid="44"/>
                                        </p:tgtEl>
                                      </p:cBhvr>
                                      <p:to x="100000" y="100000"/>
                                    </p:animScale>
                                  </p:childTnLst>
                                </p:cTn>
                              </p:par>
                              <p:par>
                                <p:cTn id="135" presetID="26" presetClass="entr" presetSubtype="0" fill="hold" grpId="0" nodeType="withEffect">
                                  <p:stCondLst>
                                    <p:cond delay="6800"/>
                                  </p:stCondLst>
                                  <p:iterate type="lt">
                                    <p:tmPct val="10000"/>
                                  </p:iterate>
                                  <p:childTnLst>
                                    <p:set>
                                      <p:cBhvr>
                                        <p:cTn id="136" dur="1" fill="hold">
                                          <p:stCondLst>
                                            <p:cond delay="0"/>
                                          </p:stCondLst>
                                        </p:cTn>
                                        <p:tgtEl>
                                          <p:spTgt spid="2"/>
                                        </p:tgtEl>
                                        <p:attrNameLst>
                                          <p:attrName>style.visibility</p:attrName>
                                        </p:attrNameLst>
                                      </p:cBhvr>
                                      <p:to>
                                        <p:strVal val="visible"/>
                                      </p:to>
                                    </p:set>
                                    <p:animEffect transition="in" filter="wipe(down)">
                                      <p:cBhvr>
                                        <p:cTn id="137" dur="290">
                                          <p:stCondLst>
                                            <p:cond delay="0"/>
                                          </p:stCondLst>
                                        </p:cTn>
                                        <p:tgtEl>
                                          <p:spTgt spid="2"/>
                                        </p:tgtEl>
                                      </p:cBhvr>
                                    </p:animEffect>
                                    <p:anim calcmode="lin" valueType="num">
                                      <p:cBhvr>
                                        <p:cTn id="138"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39"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40"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141"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142"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143" dur="13">
                                          <p:stCondLst>
                                            <p:cond delay="325"/>
                                          </p:stCondLst>
                                        </p:cTn>
                                        <p:tgtEl>
                                          <p:spTgt spid="2"/>
                                        </p:tgtEl>
                                      </p:cBhvr>
                                      <p:to x="100000" y="60000"/>
                                    </p:animScale>
                                    <p:animScale>
                                      <p:cBhvr>
                                        <p:cTn id="144" dur="83" decel="50000">
                                          <p:stCondLst>
                                            <p:cond delay="338"/>
                                          </p:stCondLst>
                                        </p:cTn>
                                        <p:tgtEl>
                                          <p:spTgt spid="2"/>
                                        </p:tgtEl>
                                      </p:cBhvr>
                                      <p:to x="100000" y="100000"/>
                                    </p:animScale>
                                    <p:animScale>
                                      <p:cBhvr>
                                        <p:cTn id="145" dur="13">
                                          <p:stCondLst>
                                            <p:cond delay="656"/>
                                          </p:stCondLst>
                                        </p:cTn>
                                        <p:tgtEl>
                                          <p:spTgt spid="2"/>
                                        </p:tgtEl>
                                      </p:cBhvr>
                                      <p:to x="100000" y="80000"/>
                                    </p:animScale>
                                    <p:animScale>
                                      <p:cBhvr>
                                        <p:cTn id="146" dur="83" decel="50000">
                                          <p:stCondLst>
                                            <p:cond delay="669"/>
                                          </p:stCondLst>
                                        </p:cTn>
                                        <p:tgtEl>
                                          <p:spTgt spid="2"/>
                                        </p:tgtEl>
                                      </p:cBhvr>
                                      <p:to x="100000" y="100000"/>
                                    </p:animScale>
                                    <p:animScale>
                                      <p:cBhvr>
                                        <p:cTn id="147" dur="13">
                                          <p:stCondLst>
                                            <p:cond delay="821"/>
                                          </p:stCondLst>
                                        </p:cTn>
                                        <p:tgtEl>
                                          <p:spTgt spid="2"/>
                                        </p:tgtEl>
                                      </p:cBhvr>
                                      <p:to x="100000" y="90000"/>
                                    </p:animScale>
                                    <p:animScale>
                                      <p:cBhvr>
                                        <p:cTn id="148" dur="83" decel="50000">
                                          <p:stCondLst>
                                            <p:cond delay="834"/>
                                          </p:stCondLst>
                                        </p:cTn>
                                        <p:tgtEl>
                                          <p:spTgt spid="2"/>
                                        </p:tgtEl>
                                      </p:cBhvr>
                                      <p:to x="100000" y="100000"/>
                                    </p:animScale>
                                    <p:animScale>
                                      <p:cBhvr>
                                        <p:cTn id="149" dur="13">
                                          <p:stCondLst>
                                            <p:cond delay="904"/>
                                          </p:stCondLst>
                                        </p:cTn>
                                        <p:tgtEl>
                                          <p:spTgt spid="2"/>
                                        </p:tgtEl>
                                      </p:cBhvr>
                                      <p:to x="100000" y="95000"/>
                                    </p:animScale>
                                    <p:animScale>
                                      <p:cBhvr>
                                        <p:cTn id="150" dur="83" decel="50000">
                                          <p:stCondLst>
                                            <p:cond delay="917"/>
                                          </p:stCondLst>
                                        </p:cTn>
                                        <p:tgtEl>
                                          <p:spTgt spid="2"/>
                                        </p:tgtEl>
                                      </p:cBhvr>
                                      <p:to x="100000" y="100000"/>
                                    </p:animScale>
                                  </p:childTnLst>
                                </p:cTn>
                              </p:par>
                            </p:childTnLst>
                          </p:cTn>
                        </p:par>
                        <p:par>
                          <p:cTn id="151" fill="hold">
                            <p:stCondLst>
                              <p:cond delay="15550"/>
                            </p:stCondLst>
                            <p:childTnLst>
                              <p:par>
                                <p:cTn id="152" presetID="42" presetClass="entr" presetSubtype="0" fill="hold" nodeType="afterEffect">
                                  <p:stCondLst>
                                    <p:cond delay="0"/>
                                  </p:stCondLst>
                                  <p:childTnLst>
                                    <p:set>
                                      <p:cBhvr>
                                        <p:cTn id="153" dur="1" fill="hold">
                                          <p:stCondLst>
                                            <p:cond delay="0"/>
                                          </p:stCondLst>
                                        </p:cTn>
                                        <p:tgtEl>
                                          <p:spTgt spid="5123"/>
                                        </p:tgtEl>
                                        <p:attrNameLst>
                                          <p:attrName>style.visibility</p:attrName>
                                        </p:attrNameLst>
                                      </p:cBhvr>
                                      <p:to>
                                        <p:strVal val="visible"/>
                                      </p:to>
                                    </p:set>
                                    <p:animEffect transition="in" filter="fade">
                                      <p:cBhvr>
                                        <p:cTn id="154" dur="1000"/>
                                        <p:tgtEl>
                                          <p:spTgt spid="5123"/>
                                        </p:tgtEl>
                                      </p:cBhvr>
                                    </p:animEffect>
                                    <p:anim calcmode="lin" valueType="num">
                                      <p:cBhvr>
                                        <p:cTn id="155" dur="1000" fill="hold"/>
                                        <p:tgtEl>
                                          <p:spTgt spid="5123"/>
                                        </p:tgtEl>
                                        <p:attrNameLst>
                                          <p:attrName>ppt_x</p:attrName>
                                        </p:attrNameLst>
                                      </p:cBhvr>
                                      <p:tavLst>
                                        <p:tav tm="0">
                                          <p:val>
                                            <p:strVal val="#ppt_x"/>
                                          </p:val>
                                        </p:tav>
                                        <p:tav tm="100000">
                                          <p:val>
                                            <p:strVal val="#ppt_x"/>
                                          </p:val>
                                        </p:tav>
                                      </p:tavLst>
                                    </p:anim>
                                    <p:anim calcmode="lin" valueType="num">
                                      <p:cBhvr>
                                        <p:cTn id="156" dur="1000" fill="hold"/>
                                        <p:tgtEl>
                                          <p:spTgt spid="5123"/>
                                        </p:tgtEl>
                                        <p:attrNameLst>
                                          <p:attrName>ppt_y</p:attrName>
                                        </p:attrNameLst>
                                      </p:cBhvr>
                                      <p:tavLst>
                                        <p:tav tm="0">
                                          <p:val>
                                            <p:strVal val="#ppt_y+.1"/>
                                          </p:val>
                                        </p:tav>
                                        <p:tav tm="100000">
                                          <p:val>
                                            <p:strVal val="#ppt_y"/>
                                          </p:val>
                                        </p:tav>
                                      </p:tavLst>
                                    </p:anim>
                                  </p:childTnLst>
                                </p:cTn>
                              </p:par>
                              <p:par>
                                <p:cTn id="157" presetID="42" presetClass="entr" presetSubtype="0" fill="hold" grpId="0" nodeType="withEffect">
                                  <p:stCondLst>
                                    <p:cond delay="1000"/>
                                  </p:stCondLst>
                                  <p:childTnLst>
                                    <p:set>
                                      <p:cBhvr>
                                        <p:cTn id="158" dur="1" fill="hold">
                                          <p:stCondLst>
                                            <p:cond delay="0"/>
                                          </p:stCondLst>
                                        </p:cTn>
                                        <p:tgtEl>
                                          <p:spTgt spid="19"/>
                                        </p:tgtEl>
                                        <p:attrNameLst>
                                          <p:attrName>style.visibility</p:attrName>
                                        </p:attrNameLst>
                                      </p:cBhvr>
                                      <p:to>
                                        <p:strVal val="visible"/>
                                      </p:to>
                                    </p:set>
                                    <p:animEffect transition="in" filter="fade">
                                      <p:cBhvr>
                                        <p:cTn id="159" dur="1000"/>
                                        <p:tgtEl>
                                          <p:spTgt spid="19"/>
                                        </p:tgtEl>
                                      </p:cBhvr>
                                    </p:animEffect>
                                    <p:anim calcmode="lin" valueType="num">
                                      <p:cBhvr>
                                        <p:cTn id="160" dur="1000" fill="hold"/>
                                        <p:tgtEl>
                                          <p:spTgt spid="19"/>
                                        </p:tgtEl>
                                        <p:attrNameLst>
                                          <p:attrName>ppt_x</p:attrName>
                                        </p:attrNameLst>
                                      </p:cBhvr>
                                      <p:tavLst>
                                        <p:tav tm="0">
                                          <p:val>
                                            <p:strVal val="#ppt_x"/>
                                          </p:val>
                                        </p:tav>
                                        <p:tav tm="100000">
                                          <p:val>
                                            <p:strVal val="#ppt_x"/>
                                          </p:val>
                                        </p:tav>
                                      </p:tavLst>
                                    </p:anim>
                                    <p:anim calcmode="lin" valueType="num">
                                      <p:cBhvr>
                                        <p:cTn id="161" dur="1000" fill="hold"/>
                                        <p:tgtEl>
                                          <p:spTgt spid="19"/>
                                        </p:tgtEl>
                                        <p:attrNameLst>
                                          <p:attrName>ppt_y</p:attrName>
                                        </p:attrNameLst>
                                      </p:cBhvr>
                                      <p:tavLst>
                                        <p:tav tm="0">
                                          <p:val>
                                            <p:strVal val="#ppt_y+.1"/>
                                          </p:val>
                                        </p:tav>
                                        <p:tav tm="100000">
                                          <p:val>
                                            <p:strVal val="#ppt_y"/>
                                          </p:val>
                                        </p:tav>
                                      </p:tavLst>
                                    </p:anim>
                                  </p:childTnLst>
                                </p:cTn>
                              </p:par>
                              <p:par>
                                <p:cTn id="162" presetID="42" presetClass="entr" presetSubtype="0" fill="hold" nodeType="withEffect">
                                  <p:stCondLst>
                                    <p:cond delay="2200"/>
                                  </p:stCondLst>
                                  <p:childTnLst>
                                    <p:set>
                                      <p:cBhvr>
                                        <p:cTn id="163" dur="1" fill="hold">
                                          <p:stCondLst>
                                            <p:cond delay="0"/>
                                          </p:stCondLst>
                                        </p:cTn>
                                        <p:tgtEl>
                                          <p:spTgt spid="2056"/>
                                        </p:tgtEl>
                                        <p:attrNameLst>
                                          <p:attrName>style.visibility</p:attrName>
                                        </p:attrNameLst>
                                      </p:cBhvr>
                                      <p:to>
                                        <p:strVal val="visible"/>
                                      </p:to>
                                    </p:set>
                                    <p:animEffect transition="in" filter="fade">
                                      <p:cBhvr>
                                        <p:cTn id="164" dur="1000"/>
                                        <p:tgtEl>
                                          <p:spTgt spid="2056"/>
                                        </p:tgtEl>
                                      </p:cBhvr>
                                    </p:animEffect>
                                    <p:anim calcmode="lin" valueType="num">
                                      <p:cBhvr>
                                        <p:cTn id="165" dur="1000" fill="hold"/>
                                        <p:tgtEl>
                                          <p:spTgt spid="2056"/>
                                        </p:tgtEl>
                                        <p:attrNameLst>
                                          <p:attrName>ppt_x</p:attrName>
                                        </p:attrNameLst>
                                      </p:cBhvr>
                                      <p:tavLst>
                                        <p:tav tm="0">
                                          <p:val>
                                            <p:strVal val="#ppt_x"/>
                                          </p:val>
                                        </p:tav>
                                        <p:tav tm="100000">
                                          <p:val>
                                            <p:strVal val="#ppt_x"/>
                                          </p:val>
                                        </p:tav>
                                      </p:tavLst>
                                    </p:anim>
                                    <p:anim calcmode="lin" valueType="num">
                                      <p:cBhvr>
                                        <p:cTn id="166" dur="1000" fill="hold"/>
                                        <p:tgtEl>
                                          <p:spTgt spid="2056"/>
                                        </p:tgtEl>
                                        <p:attrNameLst>
                                          <p:attrName>ppt_y</p:attrName>
                                        </p:attrNameLst>
                                      </p:cBhvr>
                                      <p:tavLst>
                                        <p:tav tm="0">
                                          <p:val>
                                            <p:strVal val="#ppt_y+.1"/>
                                          </p:val>
                                        </p:tav>
                                        <p:tav tm="100000">
                                          <p:val>
                                            <p:strVal val="#ppt_y"/>
                                          </p:val>
                                        </p:tav>
                                      </p:tavLst>
                                    </p:anim>
                                  </p:childTnLst>
                                </p:cTn>
                              </p:par>
                            </p:childTnLst>
                          </p:cTn>
                        </p:par>
                        <p:par>
                          <p:cTn id="167" fill="hold">
                            <p:stCondLst>
                              <p:cond delay="18750"/>
                            </p:stCondLst>
                            <p:childTnLst>
                              <p:par>
                                <p:cTn id="168" presetID="42" presetClass="entr" presetSubtype="0" fill="hold" grpId="0" nodeType="afterEffect">
                                  <p:stCondLst>
                                    <p:cond delay="0"/>
                                  </p:stCondLst>
                                  <p:childTnLst>
                                    <p:set>
                                      <p:cBhvr>
                                        <p:cTn id="169" dur="1" fill="hold">
                                          <p:stCondLst>
                                            <p:cond delay="0"/>
                                          </p:stCondLst>
                                        </p:cTn>
                                        <p:tgtEl>
                                          <p:spTgt spid="15"/>
                                        </p:tgtEl>
                                        <p:attrNameLst>
                                          <p:attrName>style.visibility</p:attrName>
                                        </p:attrNameLst>
                                      </p:cBhvr>
                                      <p:to>
                                        <p:strVal val="visible"/>
                                      </p:to>
                                    </p:set>
                                    <p:animEffect transition="in" filter="fade">
                                      <p:cBhvr>
                                        <p:cTn id="170" dur="1000"/>
                                        <p:tgtEl>
                                          <p:spTgt spid="15"/>
                                        </p:tgtEl>
                                      </p:cBhvr>
                                    </p:animEffect>
                                    <p:anim calcmode="lin" valueType="num">
                                      <p:cBhvr>
                                        <p:cTn id="171" dur="1000" fill="hold"/>
                                        <p:tgtEl>
                                          <p:spTgt spid="15"/>
                                        </p:tgtEl>
                                        <p:attrNameLst>
                                          <p:attrName>ppt_x</p:attrName>
                                        </p:attrNameLst>
                                      </p:cBhvr>
                                      <p:tavLst>
                                        <p:tav tm="0">
                                          <p:val>
                                            <p:strVal val="#ppt_x"/>
                                          </p:val>
                                        </p:tav>
                                        <p:tav tm="100000">
                                          <p:val>
                                            <p:strVal val="#ppt_x"/>
                                          </p:val>
                                        </p:tav>
                                      </p:tavLst>
                                    </p:anim>
                                    <p:anim calcmode="lin" valueType="num">
                                      <p:cBhvr>
                                        <p:cTn id="172" dur="1000" fill="hold"/>
                                        <p:tgtEl>
                                          <p:spTgt spid="15"/>
                                        </p:tgtEl>
                                        <p:attrNameLst>
                                          <p:attrName>ppt_y</p:attrName>
                                        </p:attrNameLst>
                                      </p:cBhvr>
                                      <p:tavLst>
                                        <p:tav tm="0">
                                          <p:val>
                                            <p:strVal val="#ppt_y+.1"/>
                                          </p:val>
                                        </p:tav>
                                        <p:tav tm="100000">
                                          <p:val>
                                            <p:strVal val="#ppt_y"/>
                                          </p:val>
                                        </p:tav>
                                      </p:tavLst>
                                    </p:anim>
                                  </p:childTnLst>
                                </p:cTn>
                              </p:par>
                            </p:childTnLst>
                          </p:cTn>
                        </p:par>
                        <p:par>
                          <p:cTn id="173" fill="hold">
                            <p:stCondLst>
                              <p:cond delay="19750"/>
                            </p:stCondLst>
                            <p:childTnLst>
                              <p:par>
                                <p:cTn id="174" presetID="45" presetClass="entr" presetSubtype="0" fill="hold" nodeType="afterEffect">
                                  <p:stCondLst>
                                    <p:cond delay="0"/>
                                  </p:stCondLst>
                                  <p:childTnLst>
                                    <p:set>
                                      <p:cBhvr>
                                        <p:cTn id="175" dur="1" fill="hold">
                                          <p:stCondLst>
                                            <p:cond delay="0"/>
                                          </p:stCondLst>
                                        </p:cTn>
                                        <p:tgtEl>
                                          <p:spTgt spid="3"/>
                                        </p:tgtEl>
                                        <p:attrNameLst>
                                          <p:attrName>style.visibility</p:attrName>
                                        </p:attrNameLst>
                                      </p:cBhvr>
                                      <p:to>
                                        <p:strVal val="visible"/>
                                      </p:to>
                                    </p:set>
                                    <p:animEffect transition="in" filter="fade">
                                      <p:cBhvr>
                                        <p:cTn id="176" dur="2000"/>
                                        <p:tgtEl>
                                          <p:spTgt spid="3"/>
                                        </p:tgtEl>
                                      </p:cBhvr>
                                    </p:animEffect>
                                    <p:anim calcmode="lin" valueType="num">
                                      <p:cBhvr>
                                        <p:cTn id="177" dur="2000" fill="hold"/>
                                        <p:tgtEl>
                                          <p:spTgt spid="3"/>
                                        </p:tgtEl>
                                        <p:attrNameLst>
                                          <p:attrName>ppt_w</p:attrName>
                                        </p:attrNameLst>
                                      </p:cBhvr>
                                      <p:tavLst>
                                        <p:tav tm="0" fmla="#ppt_w*sin(2.5*pi*$)">
                                          <p:val>
                                            <p:fltVal val="0"/>
                                          </p:val>
                                        </p:tav>
                                        <p:tav tm="100000">
                                          <p:val>
                                            <p:fltVal val="1"/>
                                          </p:val>
                                        </p:tav>
                                      </p:tavLst>
                                    </p:anim>
                                    <p:anim calcmode="lin" valueType="num">
                                      <p:cBhvr>
                                        <p:cTn id="178" dur="2000" fill="hold"/>
                                        <p:tgtEl>
                                          <p:spTgt spid="3"/>
                                        </p:tgtEl>
                                        <p:attrNameLst>
                                          <p:attrName>ppt_h</p:attrName>
                                        </p:attrNameLst>
                                      </p:cBhvr>
                                      <p:tavLst>
                                        <p:tav tm="0">
                                          <p:val>
                                            <p:strVal val="#ppt_h"/>
                                          </p:val>
                                        </p:tav>
                                        <p:tav tm="100000">
                                          <p:val>
                                            <p:strVal val="#ppt_h"/>
                                          </p:val>
                                        </p:tav>
                                      </p:tavLst>
                                    </p:anim>
                                  </p:childTnLst>
                                </p:cTn>
                              </p:par>
                            </p:childTnLst>
                          </p:cTn>
                        </p:par>
                        <p:par>
                          <p:cTn id="179" fill="hold">
                            <p:stCondLst>
                              <p:cond delay="21750"/>
                            </p:stCondLst>
                            <p:childTnLst>
                              <p:par>
                                <p:cTn id="180" presetID="42" presetClass="entr" presetSubtype="0" fill="hold" grpId="0" nodeType="afterEffect">
                                  <p:stCondLst>
                                    <p:cond delay="0"/>
                                  </p:stCondLst>
                                  <p:childTnLst>
                                    <p:set>
                                      <p:cBhvr>
                                        <p:cTn id="181" dur="1" fill="hold">
                                          <p:stCondLst>
                                            <p:cond delay="0"/>
                                          </p:stCondLst>
                                        </p:cTn>
                                        <p:tgtEl>
                                          <p:spTgt spid="16"/>
                                        </p:tgtEl>
                                        <p:attrNameLst>
                                          <p:attrName>style.visibility</p:attrName>
                                        </p:attrNameLst>
                                      </p:cBhvr>
                                      <p:to>
                                        <p:strVal val="visible"/>
                                      </p:to>
                                    </p:set>
                                    <p:animEffect transition="in" filter="fade">
                                      <p:cBhvr>
                                        <p:cTn id="182" dur="1000"/>
                                        <p:tgtEl>
                                          <p:spTgt spid="16"/>
                                        </p:tgtEl>
                                      </p:cBhvr>
                                    </p:animEffect>
                                    <p:anim calcmode="lin" valueType="num">
                                      <p:cBhvr>
                                        <p:cTn id="183" dur="1000" fill="hold"/>
                                        <p:tgtEl>
                                          <p:spTgt spid="16"/>
                                        </p:tgtEl>
                                        <p:attrNameLst>
                                          <p:attrName>ppt_x</p:attrName>
                                        </p:attrNameLst>
                                      </p:cBhvr>
                                      <p:tavLst>
                                        <p:tav tm="0">
                                          <p:val>
                                            <p:strVal val="#ppt_x"/>
                                          </p:val>
                                        </p:tav>
                                        <p:tav tm="100000">
                                          <p:val>
                                            <p:strVal val="#ppt_x"/>
                                          </p:val>
                                        </p:tav>
                                      </p:tavLst>
                                    </p:anim>
                                    <p:anim calcmode="lin" valueType="num">
                                      <p:cBhvr>
                                        <p:cTn id="184" dur="1000" fill="hold"/>
                                        <p:tgtEl>
                                          <p:spTgt spid="16"/>
                                        </p:tgtEl>
                                        <p:attrNameLst>
                                          <p:attrName>ppt_y</p:attrName>
                                        </p:attrNameLst>
                                      </p:cBhvr>
                                      <p:tavLst>
                                        <p:tav tm="0">
                                          <p:val>
                                            <p:strVal val="#ppt_y+.1"/>
                                          </p:val>
                                        </p:tav>
                                        <p:tav tm="100000">
                                          <p:val>
                                            <p:strVal val="#ppt_y"/>
                                          </p:val>
                                        </p:tav>
                                      </p:tavLst>
                                    </p:anim>
                                  </p:childTnLst>
                                </p:cTn>
                              </p:par>
                            </p:childTnLst>
                          </p:cTn>
                        </p:par>
                        <p:par>
                          <p:cTn id="185" fill="hold">
                            <p:stCondLst>
                              <p:cond delay="22750"/>
                            </p:stCondLst>
                            <p:childTnLst>
                              <p:par>
                                <p:cTn id="186" presetID="45" presetClass="entr" presetSubtype="0" fill="hold" nodeType="afterEffect">
                                  <p:stCondLst>
                                    <p:cond delay="2000"/>
                                  </p:stCondLst>
                                  <p:childTnLst>
                                    <p:set>
                                      <p:cBhvr>
                                        <p:cTn id="187" dur="1" fill="hold">
                                          <p:stCondLst>
                                            <p:cond delay="0"/>
                                          </p:stCondLst>
                                        </p:cTn>
                                        <p:tgtEl>
                                          <p:spTgt spid="24"/>
                                        </p:tgtEl>
                                        <p:attrNameLst>
                                          <p:attrName>style.visibility</p:attrName>
                                        </p:attrNameLst>
                                      </p:cBhvr>
                                      <p:to>
                                        <p:strVal val="visible"/>
                                      </p:to>
                                    </p:set>
                                    <p:animEffect transition="in" filter="fade">
                                      <p:cBhvr>
                                        <p:cTn id="188" dur="2000"/>
                                        <p:tgtEl>
                                          <p:spTgt spid="24"/>
                                        </p:tgtEl>
                                      </p:cBhvr>
                                    </p:animEffect>
                                    <p:anim calcmode="lin" valueType="num">
                                      <p:cBhvr>
                                        <p:cTn id="189" dur="2000" fill="hold"/>
                                        <p:tgtEl>
                                          <p:spTgt spid="24"/>
                                        </p:tgtEl>
                                        <p:attrNameLst>
                                          <p:attrName>ppt_w</p:attrName>
                                        </p:attrNameLst>
                                      </p:cBhvr>
                                      <p:tavLst>
                                        <p:tav tm="0" fmla="#ppt_w*sin(2.5*pi*$)">
                                          <p:val>
                                            <p:fltVal val="0"/>
                                          </p:val>
                                        </p:tav>
                                        <p:tav tm="100000">
                                          <p:val>
                                            <p:fltVal val="1"/>
                                          </p:val>
                                        </p:tav>
                                      </p:tavLst>
                                    </p:anim>
                                    <p:anim calcmode="lin" valueType="num">
                                      <p:cBhvr>
                                        <p:cTn id="190" dur="2000" fill="hold"/>
                                        <p:tgtEl>
                                          <p:spTgt spid="24"/>
                                        </p:tgtEl>
                                        <p:attrNameLst>
                                          <p:attrName>ppt_h</p:attrName>
                                        </p:attrNameLst>
                                      </p:cBhvr>
                                      <p:tavLst>
                                        <p:tav tm="0">
                                          <p:val>
                                            <p:strVal val="#ppt_h"/>
                                          </p:val>
                                        </p:tav>
                                        <p:tav tm="100000">
                                          <p:val>
                                            <p:strVal val="#ppt_h"/>
                                          </p:val>
                                        </p:tav>
                                      </p:tavLst>
                                    </p:anim>
                                  </p:childTnLst>
                                </p:cTn>
                              </p:par>
                            </p:childTnLst>
                          </p:cTn>
                        </p:par>
                        <p:par>
                          <p:cTn id="191" fill="hold">
                            <p:stCondLst>
                              <p:cond delay="26750"/>
                            </p:stCondLst>
                            <p:childTnLst>
                              <p:par>
                                <p:cTn id="192" presetID="10" presetClass="entr" presetSubtype="0" fill="hold" grpId="0" nodeType="afterEffect">
                                  <p:stCondLst>
                                    <p:cond delay="0"/>
                                  </p:stCondLst>
                                  <p:childTnLst>
                                    <p:set>
                                      <p:cBhvr>
                                        <p:cTn id="193" dur="1" fill="hold">
                                          <p:stCondLst>
                                            <p:cond delay="0"/>
                                          </p:stCondLst>
                                        </p:cTn>
                                        <p:tgtEl>
                                          <p:spTgt spid="25"/>
                                        </p:tgtEl>
                                        <p:attrNameLst>
                                          <p:attrName>style.visibility</p:attrName>
                                        </p:attrNameLst>
                                      </p:cBhvr>
                                      <p:to>
                                        <p:strVal val="visible"/>
                                      </p:to>
                                    </p:set>
                                    <p:animEffect transition="in" filter="fade">
                                      <p:cBhvr>
                                        <p:cTn id="194" dur="500"/>
                                        <p:tgtEl>
                                          <p:spTgt spid="25"/>
                                        </p:tgtEl>
                                      </p:cBhvr>
                                    </p:animEffect>
                                  </p:childTnLst>
                                </p:cTn>
                              </p:par>
                            </p:childTnLst>
                          </p:cTn>
                        </p:par>
                        <p:par>
                          <p:cTn id="195" fill="hold">
                            <p:stCondLst>
                              <p:cond delay="27250"/>
                            </p:stCondLst>
                            <p:childTnLst>
                              <p:par>
                                <p:cTn id="196" presetID="45" presetClass="entr" presetSubtype="0" fill="hold" nodeType="afterEffect">
                                  <p:stCondLst>
                                    <p:cond delay="2000"/>
                                  </p:stCondLst>
                                  <p:childTnLst>
                                    <p:set>
                                      <p:cBhvr>
                                        <p:cTn id="197" dur="1" fill="hold">
                                          <p:stCondLst>
                                            <p:cond delay="0"/>
                                          </p:stCondLst>
                                        </p:cTn>
                                        <p:tgtEl>
                                          <p:spTgt spid="26"/>
                                        </p:tgtEl>
                                        <p:attrNameLst>
                                          <p:attrName>style.visibility</p:attrName>
                                        </p:attrNameLst>
                                      </p:cBhvr>
                                      <p:to>
                                        <p:strVal val="visible"/>
                                      </p:to>
                                    </p:set>
                                    <p:animEffect transition="in" filter="fade">
                                      <p:cBhvr>
                                        <p:cTn id="198" dur="2000"/>
                                        <p:tgtEl>
                                          <p:spTgt spid="26"/>
                                        </p:tgtEl>
                                      </p:cBhvr>
                                    </p:animEffect>
                                    <p:anim calcmode="lin" valueType="num">
                                      <p:cBhvr>
                                        <p:cTn id="199" dur="2000" fill="hold"/>
                                        <p:tgtEl>
                                          <p:spTgt spid="26"/>
                                        </p:tgtEl>
                                        <p:attrNameLst>
                                          <p:attrName>ppt_w</p:attrName>
                                        </p:attrNameLst>
                                      </p:cBhvr>
                                      <p:tavLst>
                                        <p:tav tm="0" fmla="#ppt_w*sin(2.5*pi*$)">
                                          <p:val>
                                            <p:fltVal val="0"/>
                                          </p:val>
                                        </p:tav>
                                        <p:tav tm="100000">
                                          <p:val>
                                            <p:fltVal val="1"/>
                                          </p:val>
                                        </p:tav>
                                      </p:tavLst>
                                    </p:anim>
                                    <p:anim calcmode="lin" valueType="num">
                                      <p:cBhvr>
                                        <p:cTn id="200" dur="2000" fill="hold"/>
                                        <p:tgtEl>
                                          <p:spTgt spid="26"/>
                                        </p:tgtEl>
                                        <p:attrNameLst>
                                          <p:attrName>ppt_h</p:attrName>
                                        </p:attrNameLst>
                                      </p:cBhvr>
                                      <p:tavLst>
                                        <p:tav tm="0">
                                          <p:val>
                                            <p:strVal val="#ppt_h"/>
                                          </p:val>
                                        </p:tav>
                                        <p:tav tm="100000">
                                          <p:val>
                                            <p:strVal val="#ppt_h"/>
                                          </p:val>
                                        </p:tav>
                                      </p:tavLst>
                                    </p:anim>
                                  </p:childTnLst>
                                </p:cTn>
                              </p:par>
                            </p:childTnLst>
                          </p:cTn>
                        </p:par>
                        <p:par>
                          <p:cTn id="201" fill="hold">
                            <p:stCondLst>
                              <p:cond delay="31250"/>
                            </p:stCondLst>
                            <p:childTnLst>
                              <p:par>
                                <p:cTn id="202" presetID="10" presetClass="entr" presetSubtype="0" fill="hold" grpId="0" nodeType="afterEffect">
                                  <p:stCondLst>
                                    <p:cond delay="0"/>
                                  </p:stCondLst>
                                  <p:childTnLst>
                                    <p:set>
                                      <p:cBhvr>
                                        <p:cTn id="203" dur="1" fill="hold">
                                          <p:stCondLst>
                                            <p:cond delay="0"/>
                                          </p:stCondLst>
                                        </p:cTn>
                                        <p:tgtEl>
                                          <p:spTgt spid="27"/>
                                        </p:tgtEl>
                                        <p:attrNameLst>
                                          <p:attrName>style.visibility</p:attrName>
                                        </p:attrNameLst>
                                      </p:cBhvr>
                                      <p:to>
                                        <p:strVal val="visible"/>
                                      </p:to>
                                    </p:set>
                                    <p:animEffect transition="in" filter="fade">
                                      <p:cBhvr>
                                        <p:cTn id="204" dur="500"/>
                                        <p:tgtEl>
                                          <p:spTgt spid="27"/>
                                        </p:tgtEl>
                                      </p:cBhvr>
                                    </p:animEffect>
                                  </p:childTnLst>
                                </p:cTn>
                              </p:par>
                            </p:childTnLst>
                          </p:cTn>
                        </p:par>
                        <p:par>
                          <p:cTn id="205" fill="hold">
                            <p:stCondLst>
                              <p:cond delay="31750"/>
                            </p:stCondLst>
                            <p:childTnLst>
                              <p:par>
                                <p:cTn id="206" presetID="45" presetClass="entr" presetSubtype="0" fill="hold" nodeType="afterEffect">
                                  <p:stCondLst>
                                    <p:cond delay="2000"/>
                                  </p:stCondLst>
                                  <p:childTnLst>
                                    <p:set>
                                      <p:cBhvr>
                                        <p:cTn id="207" dur="1" fill="hold">
                                          <p:stCondLst>
                                            <p:cond delay="0"/>
                                          </p:stCondLst>
                                        </p:cTn>
                                        <p:tgtEl>
                                          <p:spTgt spid="28"/>
                                        </p:tgtEl>
                                        <p:attrNameLst>
                                          <p:attrName>style.visibility</p:attrName>
                                        </p:attrNameLst>
                                      </p:cBhvr>
                                      <p:to>
                                        <p:strVal val="visible"/>
                                      </p:to>
                                    </p:set>
                                    <p:animEffect transition="in" filter="fade">
                                      <p:cBhvr>
                                        <p:cTn id="208" dur="2000"/>
                                        <p:tgtEl>
                                          <p:spTgt spid="28"/>
                                        </p:tgtEl>
                                      </p:cBhvr>
                                    </p:animEffect>
                                    <p:anim calcmode="lin" valueType="num">
                                      <p:cBhvr>
                                        <p:cTn id="209" dur="2000" fill="hold"/>
                                        <p:tgtEl>
                                          <p:spTgt spid="28"/>
                                        </p:tgtEl>
                                        <p:attrNameLst>
                                          <p:attrName>ppt_w</p:attrName>
                                        </p:attrNameLst>
                                      </p:cBhvr>
                                      <p:tavLst>
                                        <p:tav tm="0" fmla="#ppt_w*sin(2.5*pi*$)">
                                          <p:val>
                                            <p:fltVal val="0"/>
                                          </p:val>
                                        </p:tav>
                                        <p:tav tm="100000">
                                          <p:val>
                                            <p:fltVal val="1"/>
                                          </p:val>
                                        </p:tav>
                                      </p:tavLst>
                                    </p:anim>
                                    <p:anim calcmode="lin" valueType="num">
                                      <p:cBhvr>
                                        <p:cTn id="210" dur="2000" fill="hold"/>
                                        <p:tgtEl>
                                          <p:spTgt spid="28"/>
                                        </p:tgtEl>
                                        <p:attrNameLst>
                                          <p:attrName>ppt_h</p:attrName>
                                        </p:attrNameLst>
                                      </p:cBhvr>
                                      <p:tavLst>
                                        <p:tav tm="0">
                                          <p:val>
                                            <p:strVal val="#ppt_h"/>
                                          </p:val>
                                        </p:tav>
                                        <p:tav tm="100000">
                                          <p:val>
                                            <p:strVal val="#ppt_h"/>
                                          </p:val>
                                        </p:tav>
                                      </p:tavLst>
                                    </p:anim>
                                  </p:childTnLst>
                                </p:cTn>
                              </p:par>
                            </p:childTnLst>
                          </p:cTn>
                        </p:par>
                        <p:par>
                          <p:cTn id="211" fill="hold">
                            <p:stCondLst>
                              <p:cond delay="35750"/>
                            </p:stCondLst>
                            <p:childTnLst>
                              <p:par>
                                <p:cTn id="212" presetID="10" presetClass="entr" presetSubtype="0" fill="hold" grpId="0" nodeType="afterEffect">
                                  <p:stCondLst>
                                    <p:cond delay="0"/>
                                  </p:stCondLst>
                                  <p:childTnLst>
                                    <p:set>
                                      <p:cBhvr>
                                        <p:cTn id="213" dur="1" fill="hold">
                                          <p:stCondLst>
                                            <p:cond delay="0"/>
                                          </p:stCondLst>
                                        </p:cTn>
                                        <p:tgtEl>
                                          <p:spTgt spid="29"/>
                                        </p:tgtEl>
                                        <p:attrNameLst>
                                          <p:attrName>style.visibility</p:attrName>
                                        </p:attrNameLst>
                                      </p:cBhvr>
                                      <p:to>
                                        <p:strVal val="visible"/>
                                      </p:to>
                                    </p:set>
                                    <p:animEffect transition="in" filter="fade">
                                      <p:cBhvr>
                                        <p:cTn id="21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
                <p:cTn id="215" repeatCount="indefinite" fill="hold" display="0">
                  <p:stCondLst>
                    <p:cond delay="indefinite"/>
                  </p:stCondLst>
                  <p:endCondLst>
                    <p:cond evt="onStopAudio" delay="0">
                      <p:tgtEl>
                        <p:sldTgt/>
                      </p:tgtEl>
                    </p:cond>
                  </p:endCondLst>
                </p:cTn>
                <p:tgtEl>
                  <p:spTgt spid="5"/>
                </p:tgtEl>
              </p:cMediaNode>
            </p:audio>
          </p:childTnLst>
        </p:cTn>
      </p:par>
    </p:tnLst>
    <p:bldLst>
      <p:bldP spid="6" grpId="0" build="p"/>
      <p:bldP spid="10" grpId="0"/>
      <p:bldP spid="34" grpId="0"/>
      <p:bldP spid="19" grpId="0" animBg="1"/>
      <p:bldP spid="44" grpId="0"/>
      <p:bldP spid="2" grpId="0"/>
      <p:bldP spid="15" grpId="0" animBg="1"/>
      <p:bldP spid="16" grpId="0" animBg="1"/>
      <p:bldP spid="17" grpId="0" animBg="1"/>
      <p:bldP spid="17" grpId="1" animBg="1"/>
      <p:bldP spid="18" grpId="0" animBg="1"/>
      <p:bldP spid="18" grpId="1" animBg="1"/>
      <p:bldP spid="20" grpId="0" animBg="1"/>
      <p:bldP spid="20" grpId="1" animBg="1"/>
      <p:bldP spid="21" grpId="0" animBg="1"/>
      <p:bldP spid="21" grpId="1" animBg="1"/>
      <p:bldP spid="22" grpId="0" animBg="1"/>
      <p:bldP spid="22" grpId="1" animBg="1"/>
      <p:bldP spid="25" grpId="0" animBg="1"/>
      <p:bldP spid="27" grpId="0" animBg="1"/>
      <p:bldP spid="29" grpId="0" animBg="1"/>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2560070" y="1772622"/>
            <a:ext cx="3020042" cy="226503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2560070" y="610626"/>
            <a:ext cx="6477819" cy="1046440"/>
          </a:xfrm>
          <a:prstGeom prst="rect">
            <a:avLst/>
          </a:prstGeom>
        </p:spPr>
        <p:txBody>
          <a:bodyPr wrap="square">
            <a:spAutoFit/>
          </a:bodyPr>
          <a:lstStyle/>
          <a:p>
            <a:pPr algn="just"/>
            <a:r>
              <a:rPr lang="es-AR" sz="2000" dirty="0">
                <a:solidFill>
                  <a:schemeClr val="accent3">
                    <a:lumMod val="60000"/>
                    <a:lumOff val="40000"/>
                  </a:schemeClr>
                </a:solidFill>
              </a:rPr>
              <a:t>Pau Brasil  </a:t>
            </a:r>
            <a:r>
              <a:rPr lang="es-AR" sz="2000" dirty="0" smtClean="0">
                <a:solidFill>
                  <a:schemeClr val="bg1"/>
                </a:solidFill>
              </a:rPr>
              <a:t>- </a:t>
            </a:r>
            <a:r>
              <a:rPr lang="es-AR" sz="2000" i="1" dirty="0" smtClean="0">
                <a:solidFill>
                  <a:schemeClr val="bg1"/>
                </a:solidFill>
              </a:rPr>
              <a:t>(</a:t>
            </a:r>
            <a:r>
              <a:rPr lang="es-ES" sz="2000" i="1" dirty="0" err="1" smtClean="0">
                <a:solidFill>
                  <a:schemeClr val="bg1"/>
                </a:solidFill>
              </a:rPr>
              <a:t>Caesalpinia</a:t>
            </a:r>
            <a:r>
              <a:rPr lang="es-ES" sz="2000" i="1" dirty="0" smtClean="0">
                <a:solidFill>
                  <a:schemeClr val="bg1"/>
                </a:solidFill>
              </a:rPr>
              <a:t> </a:t>
            </a:r>
            <a:r>
              <a:rPr lang="es-ES" sz="2000" i="1" dirty="0" err="1" smtClean="0">
                <a:solidFill>
                  <a:schemeClr val="bg1"/>
                </a:solidFill>
              </a:rPr>
              <a:t>echinata</a:t>
            </a:r>
            <a:r>
              <a:rPr lang="es-ES" sz="2000" i="1" dirty="0" smtClean="0">
                <a:solidFill>
                  <a:schemeClr val="bg1"/>
                </a:solidFill>
              </a:rPr>
              <a:t>)</a:t>
            </a:r>
          </a:p>
          <a:p>
            <a:pPr algn="just"/>
            <a:r>
              <a:rPr lang="es-AR" sz="1400" dirty="0">
                <a:solidFill>
                  <a:schemeClr val="bg1"/>
                </a:solidFill>
              </a:rPr>
              <a:t>Es el árbol nacional de Brasil desde </a:t>
            </a:r>
            <a:r>
              <a:rPr lang="es-AR" sz="1400" dirty="0" smtClean="0">
                <a:solidFill>
                  <a:schemeClr val="bg1"/>
                </a:solidFill>
              </a:rPr>
              <a:t>1978.  Es un </a:t>
            </a:r>
            <a:r>
              <a:rPr lang="es-AR" sz="1400" dirty="0">
                <a:solidFill>
                  <a:schemeClr val="bg1"/>
                </a:solidFill>
              </a:rPr>
              <a:t>árbol de cuya corteza se extraía tintura roja, muy apreciada en la Europa del siglo XVI. Esto motivó un intenso comercio en las costas brasileñas y dio origen al nombre de la nación brasileña.</a:t>
            </a:r>
            <a:endParaRPr lang="es-ES" sz="1400" dirty="0">
              <a:solidFill>
                <a:schemeClr val="bg1"/>
              </a:solidFill>
            </a:endParaRPr>
          </a:p>
        </p:txBody>
      </p:sp>
      <p:sp>
        <p:nvSpPr>
          <p:cNvPr id="18" name="17 Rectángulo"/>
          <p:cNvSpPr/>
          <p:nvPr/>
        </p:nvSpPr>
        <p:spPr>
          <a:xfrm>
            <a:off x="-2347846" y="3109199"/>
            <a:ext cx="2226892"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a:ln w="11430"/>
                <a:solidFill>
                  <a:schemeClr val="tx2">
                    <a:lumMod val="60000"/>
                    <a:lumOff val="40000"/>
                  </a:schemeClr>
                </a:solidFill>
                <a:effectLst>
                  <a:outerShdw blurRad="50800" dist="39000" dir="5460000" algn="tl">
                    <a:srgbClr val="000000">
                      <a:alpha val="38000"/>
                    </a:srgbClr>
                  </a:outerShdw>
                </a:effectLst>
              </a:rPr>
              <a:t>Flor Nacional </a:t>
            </a:r>
          </a:p>
        </p:txBody>
      </p:sp>
      <p:sp>
        <p:nvSpPr>
          <p:cNvPr id="19" name="18 Rectángulo"/>
          <p:cNvSpPr/>
          <p:nvPr/>
        </p:nvSpPr>
        <p:spPr>
          <a:xfrm>
            <a:off x="9252520" y="1423655"/>
            <a:ext cx="2390398"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es-AR" sz="2800" b="1" dirty="0">
                <a:ln w="11430"/>
                <a:solidFill>
                  <a:srgbClr val="92D050"/>
                </a:solidFill>
                <a:effectLst>
                  <a:outerShdw blurRad="50800" dist="39000" dir="5460000" algn="tl">
                    <a:srgbClr val="000000">
                      <a:alpha val="38000"/>
                    </a:srgbClr>
                  </a:outerShdw>
                </a:effectLst>
              </a:rPr>
              <a:t>Árbol Nacional</a:t>
            </a:r>
          </a:p>
        </p:txBody>
      </p:sp>
      <p:pic>
        <p:nvPicPr>
          <p:cNvPr id="10246"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6372199" y="1675587"/>
            <a:ext cx="2322865" cy="309715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00000" lon="1500000" rev="21594000"/>
            </a:camera>
            <a:lightRig rig="threePt" dir="t">
              <a:rot lat="0" lon="0" rev="2700000"/>
            </a:lightRig>
          </a:scene3d>
          <a:sp3d>
            <a:bevelT h="38100"/>
            <a:contourClr>
              <a:srgbClr val="C0C0C0"/>
            </a:contourClr>
          </a:sp3d>
          <a:extLst/>
        </p:spPr>
      </p:pic>
      <p:sp>
        <p:nvSpPr>
          <p:cNvPr id="3" name="2 Rectángulo"/>
          <p:cNvSpPr/>
          <p:nvPr/>
        </p:nvSpPr>
        <p:spPr>
          <a:xfrm>
            <a:off x="539552" y="4274957"/>
            <a:ext cx="6994079" cy="830997"/>
          </a:xfrm>
          <a:prstGeom prst="rect">
            <a:avLst/>
          </a:prstGeom>
        </p:spPr>
        <p:txBody>
          <a:bodyPr wrap="square">
            <a:spAutoFit/>
          </a:bodyPr>
          <a:lstStyle/>
          <a:p>
            <a:pPr algn="just"/>
            <a:r>
              <a:rPr lang="es-AR" sz="2000" dirty="0" err="1">
                <a:solidFill>
                  <a:schemeClr val="accent3">
                    <a:lumMod val="60000"/>
                    <a:lumOff val="40000"/>
                  </a:schemeClr>
                </a:solidFill>
              </a:rPr>
              <a:t>Ipé</a:t>
            </a:r>
            <a:r>
              <a:rPr lang="es-AR" sz="2000" dirty="0">
                <a:solidFill>
                  <a:schemeClr val="accent3">
                    <a:lumMod val="60000"/>
                    <a:lumOff val="40000"/>
                  </a:schemeClr>
                </a:solidFill>
              </a:rPr>
              <a:t> </a:t>
            </a:r>
            <a:r>
              <a:rPr lang="es-AR" sz="2000" dirty="0" err="1">
                <a:solidFill>
                  <a:schemeClr val="accent3">
                    <a:lumMod val="60000"/>
                    <a:lumOff val="40000"/>
                  </a:schemeClr>
                </a:solidFill>
              </a:rPr>
              <a:t>Amarelo</a:t>
            </a:r>
            <a:r>
              <a:rPr lang="es-AR" sz="2000" dirty="0">
                <a:solidFill>
                  <a:schemeClr val="accent3">
                    <a:lumMod val="60000"/>
                    <a:lumOff val="40000"/>
                  </a:schemeClr>
                </a:solidFill>
              </a:rPr>
              <a:t> </a:t>
            </a:r>
            <a:r>
              <a:rPr lang="es-AR" sz="2000" dirty="0" smtClean="0">
                <a:solidFill>
                  <a:schemeClr val="bg1"/>
                </a:solidFill>
              </a:rPr>
              <a:t>- </a:t>
            </a:r>
            <a:r>
              <a:rPr lang="es-AR" sz="2000" i="1" dirty="0" smtClean="0">
                <a:solidFill>
                  <a:schemeClr val="bg1"/>
                </a:solidFill>
              </a:rPr>
              <a:t>(</a:t>
            </a:r>
            <a:r>
              <a:rPr lang="es-AR" sz="2000" i="1" dirty="0" err="1">
                <a:solidFill>
                  <a:schemeClr val="bg1"/>
                </a:solidFill>
              </a:rPr>
              <a:t>Tabebuia</a:t>
            </a:r>
            <a:r>
              <a:rPr lang="es-AR" sz="2000" i="1" dirty="0">
                <a:solidFill>
                  <a:schemeClr val="bg1"/>
                </a:solidFill>
              </a:rPr>
              <a:t> </a:t>
            </a:r>
            <a:r>
              <a:rPr lang="es-AR" sz="2000" i="1" dirty="0" err="1" smtClean="0">
                <a:solidFill>
                  <a:schemeClr val="bg1"/>
                </a:solidFill>
              </a:rPr>
              <a:t>chrysotrichaes</a:t>
            </a:r>
            <a:r>
              <a:rPr lang="es-AR" sz="2000" i="1" dirty="0" smtClean="0">
                <a:solidFill>
                  <a:schemeClr val="bg1"/>
                </a:solidFill>
              </a:rPr>
              <a:t>)</a:t>
            </a:r>
          </a:p>
          <a:p>
            <a:pPr algn="just"/>
            <a:r>
              <a:rPr lang="es-AR" sz="1400" i="1" dirty="0" smtClean="0">
                <a:solidFill>
                  <a:schemeClr val="bg1"/>
                </a:solidFill>
              </a:rPr>
              <a:t>Árbol </a:t>
            </a:r>
            <a:r>
              <a:rPr lang="es-AR" sz="1400" i="1" dirty="0" err="1">
                <a:solidFill>
                  <a:schemeClr val="bg1"/>
                </a:solidFill>
              </a:rPr>
              <a:t>siempreverde</a:t>
            </a:r>
            <a:r>
              <a:rPr lang="es-AR" sz="1400" i="1" dirty="0">
                <a:solidFill>
                  <a:schemeClr val="bg1"/>
                </a:solidFill>
              </a:rPr>
              <a:t> </a:t>
            </a:r>
            <a:r>
              <a:rPr lang="es-AR" sz="1400" i="1" dirty="0" smtClean="0">
                <a:solidFill>
                  <a:schemeClr val="bg1"/>
                </a:solidFill>
              </a:rPr>
              <a:t>de </a:t>
            </a:r>
            <a:r>
              <a:rPr lang="es-AR" sz="1400" i="1" dirty="0">
                <a:solidFill>
                  <a:schemeClr val="bg1"/>
                </a:solidFill>
              </a:rPr>
              <a:t>Brasil; crece de 7-11 m. Presenta bellas flores </a:t>
            </a:r>
            <a:r>
              <a:rPr lang="es-AR" sz="1400" i="1" dirty="0" smtClean="0">
                <a:solidFill>
                  <a:schemeClr val="bg1"/>
                </a:solidFill>
              </a:rPr>
              <a:t>amarillo</a:t>
            </a:r>
          </a:p>
          <a:p>
            <a:pPr algn="just"/>
            <a:r>
              <a:rPr lang="es-AR" sz="1400" i="1" dirty="0" smtClean="0">
                <a:solidFill>
                  <a:schemeClr val="bg1"/>
                </a:solidFill>
              </a:rPr>
              <a:t> doradas. </a:t>
            </a:r>
            <a:r>
              <a:rPr lang="es-AR" sz="1400" i="1" dirty="0">
                <a:solidFill>
                  <a:schemeClr val="bg1"/>
                </a:solidFill>
              </a:rPr>
              <a:t>Esta especie es muy utilizada en paisajismo por su rapidez de crecimiento</a:t>
            </a:r>
            <a:r>
              <a:rPr lang="es-AR" sz="1400" i="1" dirty="0" smtClean="0">
                <a:solidFill>
                  <a:schemeClr val="bg1"/>
                </a:solidFill>
              </a:rPr>
              <a:t>. </a:t>
            </a:r>
            <a:r>
              <a:rPr lang="es-AR" sz="1400" dirty="0" smtClean="0">
                <a:solidFill>
                  <a:schemeClr val="bg1"/>
                </a:solidFill>
              </a:rPr>
              <a:t> </a:t>
            </a:r>
            <a:endParaRPr lang="es-AR" sz="1400" dirty="0">
              <a:solidFill>
                <a:schemeClr val="bg1"/>
              </a:solidFill>
            </a:endParaRPr>
          </a:p>
        </p:txBody>
      </p:sp>
      <p:pic>
        <p:nvPicPr>
          <p:cNvPr id="1030"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423497" y="380432"/>
            <a:ext cx="1922626" cy="313288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2018610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1000"/>
                                        <p:tgtEl>
                                          <p:spTgt spid="1030"/>
                                        </p:tgtEl>
                                      </p:cBhvr>
                                    </p:animEffect>
                                    <p:anim calcmode="lin" valueType="num">
                                      <p:cBhvr>
                                        <p:cTn id="8" dur="1000" fill="hold"/>
                                        <p:tgtEl>
                                          <p:spTgt spid="1030"/>
                                        </p:tgtEl>
                                        <p:attrNameLst>
                                          <p:attrName>ppt_x</p:attrName>
                                        </p:attrNameLst>
                                      </p:cBhvr>
                                      <p:tavLst>
                                        <p:tav tm="0">
                                          <p:val>
                                            <p:strVal val="#ppt_x"/>
                                          </p:val>
                                        </p:tav>
                                        <p:tav tm="100000">
                                          <p:val>
                                            <p:strVal val="#ppt_x"/>
                                          </p:val>
                                        </p:tav>
                                      </p:tavLst>
                                    </p:anim>
                                    <p:anim calcmode="lin" valueType="num">
                                      <p:cBhvr>
                                        <p:cTn id="9" dur="1000" fill="hold"/>
                                        <p:tgtEl>
                                          <p:spTgt spid="1030"/>
                                        </p:tgtEl>
                                        <p:attrNameLst>
                                          <p:attrName>ppt_y</p:attrName>
                                        </p:attrNameLst>
                                      </p:cBhvr>
                                      <p:tavLst>
                                        <p:tav tm="0">
                                          <p:val>
                                            <p:strVal val="#ppt_y+.1"/>
                                          </p:val>
                                        </p:tav>
                                        <p:tav tm="100000">
                                          <p:val>
                                            <p:strVal val="#ppt_y"/>
                                          </p:val>
                                        </p:tav>
                                      </p:tavLst>
                                    </p:anim>
                                  </p:childTnLst>
                                </p:cTn>
                              </p:par>
                              <p:par>
                                <p:cTn id="10" presetID="52" presetClass="path" presetSubtype="0" fill="hold" grpId="0" nodeType="withEffect">
                                  <p:stCondLst>
                                    <p:cond delay="0"/>
                                  </p:stCondLst>
                                  <p:iterate type="lt">
                                    <p:tmPct val="10000"/>
                                  </p:iterate>
                                  <p:childTnLst>
                                    <p:animMotion origin="layout" path="M 0.27118 -0.15838 C 0.26355 -0.1377 0.31094 -0.06576 0.37743 0.00278 C 0.43021 0.05742 0.47691 0.08984 0.48195 0.07873 C 0.48594 0.06576 0.44723 0.01081 0.39341 -0.04477 C 0.36632 -0.07101 0.34132 -0.09355 0.32257 -0.10713 C 0.29532 -0.12566 0.27761 -0.13214 0.27414 -0.12041 C 0.2724 -0.11454 0.27483 -0.10374 0.28091 -0.09046 C 0.29532 -0.06051 0.32882 -0.01729 0.36928 0.02501 C 0.41702 0.07348 0.45921 0.10373 0.46268 0.09262 C 0.46737 0.0812 0.43143 0.0318 0.38421 -0.01822 C 0.35955 -0.04261 0.3375 -0.06298 0.31962 -0.07533 C 0.29601 -0.09139 0.27882 -0.0954 0.27605 -0.08645 C 0.27414 -0.08027 0.27709 -0.07194 0.2823 -0.05897 C 0.29601 -0.03304 0.32483 0.00617 0.36216 0.04446 C 0.40539 0.08892 0.44289 0.11547 0.44618 0.10497 C 0.45035 0.09447 0.41875 0.05001 0.37518 0.00617 C 0.35365 -0.01729 0.33316 -0.03489 0.31719 -0.04662 C 0.29532 -0.06051 0.2816 -0.06391 0.27865 -0.05465 C 0.27761 -0.05094 0.279 -0.04106 0.28386 -0.03118 C 0.29618 -0.00803 0.32275 0.02748 0.35539 0.06236 C 0.39445 0.10096 0.4283 0.12504 0.43108 0.11639 C 0.43403 0.10559 0.40643 0.06761 0.36737 0.02717 C 0.34844 0.00803 0.32952 -0.00865 0.31563 -0.01914 C 0.29601 -0.03304 0.28282 -0.0352 0.27969 -0.0284 C 0.27813 -0.0247 0.28091 -0.01544 0.28525 -0.00648 C 0.29549 0.01513 0.31997 0.04693 0.34948 0.07626 C 0.38403 0.11238 0.41493 0.13492 0.41754 0.12658 C 0.42101 0.11886 0.3948 0.08151 0.36007 0.04662 C 0.34289 0.02933 0.32587 0.01358 0.31372 0.00494 C 0.29618 -0.00803 0.28403 -0.01019 0.28195 -0.00278 C 0.28056 0.00154 0.28195 0.00679 0.28629 0.01544 C 0.29618 0.0355 0.31719 0.06329 0.34358 0.092 C 0.37587 0.12319 0.40278 0.14325 0.40556 0.13523 C 0.40868 0.12936 0.38559 0.09602 0.35348 0.0636 C 0.33785 0.04816 0.32396 0.03427 0.31216 0.02748 C 0.29653 0.01605 0.28577 0.01389 0.28368 0.01976 C 0.28247 0.02439 0.28438 0.02933 0.28768 0.03612 C 0.29584 0.05465 0.31546 0.07873 0.33941 0.10497 C 0.36771 0.13461 0.39254 0.15097 0.3948 0.14418 C 0.39671 0.13831 0.37709 0.10929 0.34844 0.08058 C 0.33403 0.06391 0.32049 0.05279 0.3099 0.04538 C 0.29618 0.0355 0.28629 0.03303 0.28455 0.03921 C 0.28334 0.04322 0.28507 0.04847 0.28855 0.05557 C 0.29653 0.07039 0.31407 0.09478 0.3349 0.11608 C 0.36059 0.14264 0.38316 0.15931 0.38525 0.15313 C 0.3875 0.14541 0.36806 0.11886 0.34289 0.09355 C 0.33091 0.08181 0.31841 0.07039 0.30903 0.06329 C 0.29584 0.05465 0.2875 0.05125 0.28577 0.05742 C 0.28473 0.06051 0.28681 0.06483 0.28907 0.07132 C 0.29653 0.08521 0.31129 0.1059 0.3316 0.12658 C 0.35382 0.15035 0.37431 0.16456 0.37657 0.15807 C 0.37796 0.15375 0.36146 0.12967 0.3382 0.1059 C 0.32761 0.09447 0.31598 0.08459 0.30782 0.07811 C 0.29601 0.07224 0.28855 0.07008 0.28716 0.0744 C 0.28629 0.07657 0.28716 0.08181 0.29046 0.08614 C 0.29671 0.09941 0.31025 0.11825 0.3283 0.13708 C 0.34914 0.15807 0.36702 0.17011 0.36841 0.16579 C 0.37032 0.15993 0.35504 0.13862 0.33421 0.11825 C 0.32379 0.10651 0.31407 0.09818 0.3073 0.09478 C 0.29653 0.08521 0.28959 0.08521 0.2882 0.08953 C 0.28768 0.09108 0.28872 0.0954 0.2908 0.0991 C 0.29601 0.11176 0.30921 0.12813 0.32466 0.1448 C 0.34393 0.16425 0.35973 0.17505 0.36094 0.17135 C 0.36285 0.16517 0.34914 0.14696 0.33091 0.12874 C 0.32153 0.11825 0.31233 0.11145 0.30591 0.1059 C 0.29671 0.09941 0.29011 0.09787 0.28872 0.10219 C 0.28803 0.10435 0.28941 0.10775 0.2915 0.11114 " pathEditMode="relative" rAng="1762492" ptsTypes="fffffffffffffffffffffffffffffffffffffffffffffffffffffffffffffffffff">
                                      <p:cBhvr>
                                        <p:cTn id="11" dur="2000" fill="hold"/>
                                        <p:tgtEl>
                                          <p:spTgt spid="18"/>
                                        </p:tgtEl>
                                        <p:attrNameLst>
                                          <p:attrName>ppt_x</p:attrName>
                                          <p:attrName>ppt_y</p:attrName>
                                        </p:attrNameLst>
                                      </p:cBhvr>
                                      <p:rCtr x="7917" y="19975"/>
                                    </p:animMotion>
                                  </p:childTnLst>
                                </p:cTn>
                              </p:par>
                            </p:childTnLst>
                          </p:cTn>
                        </p:par>
                        <p:par>
                          <p:cTn id="12" fill="hold">
                            <p:stCondLst>
                              <p:cond delay="4200"/>
                            </p:stCondLst>
                            <p:childTnLst>
                              <p:par>
                                <p:cTn id="13" presetID="10" presetClass="entr" presetSubtype="0" fill="hold" nodeType="afterEffect">
                                  <p:stCondLst>
                                    <p:cond delay="0"/>
                                  </p:stCondLst>
                                  <p:childTnLst>
                                    <p:set>
                                      <p:cBhvr>
                                        <p:cTn id="14" dur="1" fill="hold">
                                          <p:stCondLst>
                                            <p:cond delay="0"/>
                                          </p:stCondLst>
                                        </p:cTn>
                                        <p:tgtEl>
                                          <p:spTgt spid="1031"/>
                                        </p:tgtEl>
                                        <p:attrNameLst>
                                          <p:attrName>style.visibility</p:attrName>
                                        </p:attrNameLst>
                                      </p:cBhvr>
                                      <p:to>
                                        <p:strVal val="visible"/>
                                      </p:to>
                                    </p:set>
                                    <p:animEffect transition="in" filter="fade">
                                      <p:cBhvr>
                                        <p:cTn id="15" dur="500"/>
                                        <p:tgtEl>
                                          <p:spTgt spid="1031"/>
                                        </p:tgtEl>
                                      </p:cBhvr>
                                    </p:animEffect>
                                  </p:childTnLst>
                                </p:cTn>
                              </p:par>
                            </p:childTnLst>
                          </p:cTn>
                        </p:par>
                        <p:par>
                          <p:cTn id="16" fill="hold">
                            <p:stCondLst>
                              <p:cond delay="47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3"/>
                                        </p:tgtEl>
                                        <p:attrNameLst>
                                          <p:attrName>ppt_y</p:attrName>
                                        </p:attrNameLst>
                                      </p:cBhvr>
                                      <p:tavLst>
                                        <p:tav tm="0">
                                          <p:val>
                                            <p:strVal val="#ppt_y"/>
                                          </p:val>
                                        </p:tav>
                                        <p:tav tm="100000">
                                          <p:val>
                                            <p:strVal val="#ppt_y"/>
                                          </p:val>
                                        </p:tav>
                                      </p:tavLst>
                                    </p:anim>
                                    <p:anim calcmode="lin" valueType="num">
                                      <p:cBhvr>
                                        <p:cTn id="21"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3"/>
                                        </p:tgtEl>
                                      </p:cBhvr>
                                    </p:animEffect>
                                  </p:childTnLst>
                                </p:cTn>
                              </p:par>
                            </p:childTnLst>
                          </p:cTn>
                        </p:par>
                        <p:par>
                          <p:cTn id="24" fill="hold">
                            <p:stCondLst>
                              <p:cond delay="13800"/>
                            </p:stCondLst>
                            <p:childTnLst>
                              <p:par>
                                <p:cTn id="25" presetID="42" presetClass="entr" presetSubtype="0" fill="hold" nodeType="afterEffect">
                                  <p:stCondLst>
                                    <p:cond delay="0"/>
                                  </p:stCondLst>
                                  <p:childTnLst>
                                    <p:set>
                                      <p:cBhvr>
                                        <p:cTn id="26" dur="1" fill="hold">
                                          <p:stCondLst>
                                            <p:cond delay="0"/>
                                          </p:stCondLst>
                                        </p:cTn>
                                        <p:tgtEl>
                                          <p:spTgt spid="10246"/>
                                        </p:tgtEl>
                                        <p:attrNameLst>
                                          <p:attrName>style.visibility</p:attrName>
                                        </p:attrNameLst>
                                      </p:cBhvr>
                                      <p:to>
                                        <p:strVal val="visible"/>
                                      </p:to>
                                    </p:set>
                                    <p:animEffect transition="in" filter="fade">
                                      <p:cBhvr>
                                        <p:cTn id="27" dur="1000"/>
                                        <p:tgtEl>
                                          <p:spTgt spid="10246"/>
                                        </p:tgtEl>
                                      </p:cBhvr>
                                    </p:animEffect>
                                    <p:anim calcmode="lin" valueType="num">
                                      <p:cBhvr>
                                        <p:cTn id="28" dur="1000" fill="hold"/>
                                        <p:tgtEl>
                                          <p:spTgt spid="10246"/>
                                        </p:tgtEl>
                                        <p:attrNameLst>
                                          <p:attrName>ppt_x</p:attrName>
                                        </p:attrNameLst>
                                      </p:cBhvr>
                                      <p:tavLst>
                                        <p:tav tm="0">
                                          <p:val>
                                            <p:strVal val="#ppt_x"/>
                                          </p:val>
                                        </p:tav>
                                        <p:tav tm="100000">
                                          <p:val>
                                            <p:strVal val="#ppt_x"/>
                                          </p:val>
                                        </p:tav>
                                      </p:tavLst>
                                    </p:anim>
                                    <p:anim calcmode="lin" valueType="num">
                                      <p:cBhvr>
                                        <p:cTn id="29" dur="1000" fill="hold"/>
                                        <p:tgtEl>
                                          <p:spTgt spid="10246"/>
                                        </p:tgtEl>
                                        <p:attrNameLst>
                                          <p:attrName>ppt_y</p:attrName>
                                        </p:attrNameLst>
                                      </p:cBhvr>
                                      <p:tavLst>
                                        <p:tav tm="0">
                                          <p:val>
                                            <p:strVal val="#ppt_y+.1"/>
                                          </p:val>
                                        </p:tav>
                                        <p:tav tm="100000">
                                          <p:val>
                                            <p:strVal val="#ppt_y"/>
                                          </p:val>
                                        </p:tav>
                                      </p:tavLst>
                                    </p:anim>
                                  </p:childTnLst>
                                </p:cTn>
                              </p:par>
                            </p:childTnLst>
                          </p:cTn>
                        </p:par>
                        <p:par>
                          <p:cTn id="30" fill="hold">
                            <p:stCondLst>
                              <p:cond delay="14800"/>
                            </p:stCondLst>
                            <p:childTnLst>
                              <p:par>
                                <p:cTn id="31" presetID="34" presetClass="path" presetSubtype="0" fill="hold" grpId="0" nodeType="afterEffect">
                                  <p:stCondLst>
                                    <p:cond delay="0"/>
                                  </p:stCondLst>
                                  <p:iterate type="lt">
                                    <p:tmPct val="10000"/>
                                  </p:iterate>
                                  <p:childTnLst>
                                    <p:animMotion origin="layout" path="M -0.32326 -0.25594 C -0.32031 -0.25996 -0.31579 -0.2615 -0.31215 -0.2615 C -0.30694 -0.2615 -0.30173 -0.25903 -0.29878 -0.25409 C -0.28611 -0.23371 -0.27656 -0.18987 -0.27656 -0.13801 C -0.27656 -0.1377 -0.27656 -0.13677 -0.27656 -0.13646 C -0.27656 -0.13677 -0.27656 -0.13584 -0.27656 -0.13523 C -0.27656 -0.08398 -0.28611 -0.0389 -0.29878 -0.01852 C -0.30173 -0.01482 -0.30694 -0.01204 -0.31215 -0.01204 C -0.31579 -0.01204 -0.32031 -0.01358 -0.32326 -0.01791 C -0.32621 -0.02192 -0.3276 -0.02686 -0.3276 -0.03273 C -0.3276 -0.03983 -0.32534 -0.04569 -0.3217 -0.04971 C -0.30694 -0.06761 -0.2743 -0.08058 -0.23576 -0.08058 C -0.23576 -0.08027 -0.23506 -0.08058 -0.23506 -0.08027 C -0.23506 -0.08058 -0.23437 -0.08058 -0.23437 -0.08027 C -0.19583 -0.08058 -0.1625 -0.06761 -0.14774 -0.04971 C -0.14479 -0.04569 -0.14253 -0.03983 -0.14253 -0.03273 C -0.14253 -0.02686 -0.14409 -0.02192 -0.14704 -0.01791 C -0.15 -0.01358 -0.15364 -0.01204 -0.15815 -0.01204 C -0.16336 -0.01204 -0.1677 -0.01482 -0.17065 -0.01852 C -0.18402 -0.0389 -0.19357 -0.08398 -0.19357 -0.13584 C -0.19357 -0.13523 -0.19357 -0.13677 -0.19357 -0.13646 C -0.19357 -0.13677 -0.19357 -0.13801 -0.19357 -0.1377 C -0.19357 -0.18987 -0.18402 -0.23371 -0.17065 -0.25471 C -0.1677 -0.25903 -0.16336 -0.2615 -0.15815 -0.2615 C -0.15364 -0.2615 -0.15 -0.25996 -0.14704 -0.25594 C -0.14409 -0.25193 -0.14253 -0.24606 -0.14253 -0.24081 C -0.14253 -0.23371 -0.14479 -0.22785 -0.14774 -0.22291 C -0.1625 -0.20593 -0.19583 -0.19265 -0.23437 -0.19265 C -0.23437 -0.19234 -0.23437 -0.19265 -0.23506 -0.19265 C -0.23506 -0.19234 -0.23576 -0.19265 -0.23576 -0.19234 C -0.2743 -0.19265 -0.30694 -0.20593 -0.3217 -0.22291 C -0.32534 -0.22785 -0.3276 -0.23371 -0.3276 -0.24081 C -0.3276 -0.24606 -0.32621 -0.25193 -0.32326 -0.25594 Z " pathEditMode="relative" rAng="0" ptsTypes="fffffffffffffffffffffffffffffffff">
                                      <p:cBhvr>
                                        <p:cTn id="32" dur="1000" fill="hold"/>
                                        <p:tgtEl>
                                          <p:spTgt spid="19"/>
                                        </p:tgtEl>
                                        <p:attrNameLst>
                                          <p:attrName>ppt_x</p:attrName>
                                          <p:attrName>ppt_y</p:attrName>
                                        </p:attrNameLst>
                                      </p:cBhvr>
                                      <p:rCtr x="8819" y="11917"/>
                                    </p:animMotion>
                                  </p:childTnLst>
                                </p:cTn>
                              </p:par>
                            </p:childTnLst>
                          </p:cTn>
                        </p:par>
                        <p:par>
                          <p:cTn id="33" fill="hold">
                            <p:stCondLst>
                              <p:cond delay="17000"/>
                            </p:stCondLst>
                            <p:childTnLst>
                              <p:par>
                                <p:cTn id="34" presetID="41" presetClass="entr" presetSubtype="0" fill="hold" nodeType="afterEffect">
                                  <p:stCondLst>
                                    <p:cond delay="0"/>
                                  </p:stCondLst>
                                  <p:iterate type="lt">
                                    <p:tmPct val="10000"/>
                                  </p:iterate>
                                  <p:childTnLst>
                                    <p:set>
                                      <p:cBhvr>
                                        <p:cTn id="35" dur="1" fill="hold">
                                          <p:stCondLst>
                                            <p:cond delay="0"/>
                                          </p:stCondLst>
                                        </p:cTn>
                                        <p:tgtEl>
                                          <p:spTgt spid="6">
                                            <p:txEl>
                                              <p:pRg st="0" end="0"/>
                                            </p:txEl>
                                          </p:spTgt>
                                        </p:tgtEl>
                                        <p:attrNameLst>
                                          <p:attrName>style.visibility</p:attrName>
                                        </p:attrNameLst>
                                      </p:cBhvr>
                                      <p:to>
                                        <p:strVal val="visible"/>
                                      </p:to>
                                    </p:set>
                                    <p:anim calcmode="lin" valueType="num">
                                      <p:cBhvr>
                                        <p:cTn id="36"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38"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6">
                                            <p:txEl>
                                              <p:pRg st="0" end="0"/>
                                            </p:txEl>
                                          </p:spTgt>
                                        </p:tgtEl>
                                      </p:cBhvr>
                                    </p:animEffect>
                                  </p:childTnLst>
                                </p:cTn>
                              </p:par>
                            </p:childTnLst>
                          </p:cTn>
                        </p:par>
                        <p:par>
                          <p:cTn id="41" fill="hold">
                            <p:stCondLst>
                              <p:cond delay="19000"/>
                            </p:stCondLst>
                            <p:childTnLst>
                              <p:par>
                                <p:cTn id="42" presetID="41" presetClass="entr" presetSubtype="0" fill="hold" nodeType="afterEffect">
                                  <p:stCondLst>
                                    <p:cond delay="0"/>
                                  </p:stCondLst>
                                  <p:iterate type="lt">
                                    <p:tmPct val="10000"/>
                                  </p:iterate>
                                  <p:childTnLst>
                                    <p:set>
                                      <p:cBhvr>
                                        <p:cTn id="43" dur="1" fill="hold">
                                          <p:stCondLst>
                                            <p:cond delay="0"/>
                                          </p:stCondLst>
                                        </p:cTn>
                                        <p:tgtEl>
                                          <p:spTgt spid="6">
                                            <p:txEl>
                                              <p:pRg st="1" end="1"/>
                                            </p:txEl>
                                          </p:spTgt>
                                        </p:tgtEl>
                                        <p:attrNameLst>
                                          <p:attrName>style.visibility</p:attrName>
                                        </p:attrNameLst>
                                      </p:cBhvr>
                                      <p:to>
                                        <p:strVal val="visible"/>
                                      </p:to>
                                    </p:set>
                                    <p:anim calcmode="lin" valueType="num">
                                      <p:cBhvr>
                                        <p:cTn id="44"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46"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455465" y="373078"/>
            <a:ext cx="2327268" cy="349726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204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Rectángulo"/>
          <p:cNvSpPr/>
          <p:nvPr/>
        </p:nvSpPr>
        <p:spPr>
          <a:xfrm>
            <a:off x="251520" y="4659982"/>
            <a:ext cx="3266334" cy="369332"/>
          </a:xfrm>
          <a:prstGeom prst="rect">
            <a:avLst/>
          </a:prstGeom>
        </p:spPr>
        <p:txBody>
          <a:bodyPr wrap="square">
            <a:spAutoFit/>
          </a:bodyPr>
          <a:lstStyle/>
          <a:p>
            <a:r>
              <a:rPr lang="es-AR" dirty="0" err="1">
                <a:solidFill>
                  <a:srgbClr val="F7AF2D"/>
                </a:solidFill>
              </a:rPr>
              <a:t>Ararajuba</a:t>
            </a:r>
            <a:r>
              <a:rPr lang="es-AR" dirty="0">
                <a:solidFill>
                  <a:schemeClr val="bg1"/>
                </a:solidFill>
              </a:rPr>
              <a:t>  </a:t>
            </a:r>
            <a:r>
              <a:rPr lang="es-AR" i="1" dirty="0">
                <a:solidFill>
                  <a:schemeClr val="bg1"/>
                </a:solidFill>
              </a:rPr>
              <a:t>(</a:t>
            </a:r>
            <a:r>
              <a:rPr lang="es-AR" i="1" dirty="0" err="1">
                <a:solidFill>
                  <a:schemeClr val="bg1"/>
                </a:solidFill>
              </a:rPr>
              <a:t>Guaruba</a:t>
            </a:r>
            <a:r>
              <a:rPr lang="es-AR" i="1" dirty="0">
                <a:solidFill>
                  <a:schemeClr val="bg1"/>
                </a:solidFill>
              </a:rPr>
              <a:t> </a:t>
            </a:r>
            <a:r>
              <a:rPr lang="es-AR" i="1" dirty="0" err="1">
                <a:solidFill>
                  <a:schemeClr val="bg1"/>
                </a:solidFill>
              </a:rPr>
              <a:t>guarouba</a:t>
            </a:r>
            <a:r>
              <a:rPr lang="es-AR" i="1" dirty="0" smtClean="0">
                <a:solidFill>
                  <a:schemeClr val="bg1"/>
                </a:solidFill>
              </a:rPr>
              <a:t>)</a:t>
            </a:r>
            <a:endParaRPr lang="es-AR" i="1" dirty="0">
              <a:solidFill>
                <a:schemeClr val="bg1"/>
              </a:solidFill>
            </a:endParaRPr>
          </a:p>
        </p:txBody>
      </p:sp>
      <p:sp>
        <p:nvSpPr>
          <p:cNvPr id="3" name="2 Rectángulo"/>
          <p:cNvSpPr/>
          <p:nvPr/>
        </p:nvSpPr>
        <p:spPr>
          <a:xfrm>
            <a:off x="3450464" y="4062316"/>
            <a:ext cx="5538373" cy="954107"/>
          </a:xfrm>
          <a:prstGeom prst="rect">
            <a:avLst/>
          </a:prstGeom>
        </p:spPr>
        <p:txBody>
          <a:bodyPr wrap="square">
            <a:spAutoFit/>
          </a:bodyPr>
          <a:lstStyle/>
          <a:p>
            <a:r>
              <a:rPr lang="es-AR" sz="1400" dirty="0">
                <a:solidFill>
                  <a:schemeClr val="bg1"/>
                </a:solidFill>
              </a:rPr>
              <a:t>La </a:t>
            </a:r>
            <a:r>
              <a:rPr lang="es-AR" sz="1400" dirty="0" err="1">
                <a:solidFill>
                  <a:schemeClr val="bg1"/>
                </a:solidFill>
              </a:rPr>
              <a:t>ararajuba</a:t>
            </a:r>
            <a:r>
              <a:rPr lang="es-AR" sz="1400" dirty="0">
                <a:solidFill>
                  <a:schemeClr val="bg1"/>
                </a:solidFill>
              </a:rPr>
              <a:t>, </a:t>
            </a:r>
            <a:r>
              <a:rPr lang="es-AR" sz="1400" dirty="0" err="1">
                <a:solidFill>
                  <a:schemeClr val="bg1"/>
                </a:solidFill>
              </a:rPr>
              <a:t>guaruba</a:t>
            </a:r>
            <a:r>
              <a:rPr lang="es-AR" sz="1400" dirty="0">
                <a:solidFill>
                  <a:schemeClr val="bg1"/>
                </a:solidFill>
              </a:rPr>
              <a:t> o loro amarillo es el ave nacional de Brasil debido al color de su plumaje --similar al de la bandera del país-- amarillo con un reborde verde oscuro en los extremos de sus alas. Alcanza un </a:t>
            </a:r>
            <a:r>
              <a:rPr lang="es-AR" sz="1400" dirty="0" smtClean="0">
                <a:solidFill>
                  <a:schemeClr val="bg1"/>
                </a:solidFill>
              </a:rPr>
              <a:t>tamaño</a:t>
            </a:r>
          </a:p>
          <a:p>
            <a:r>
              <a:rPr lang="es-AR" sz="1400" dirty="0" smtClean="0">
                <a:solidFill>
                  <a:schemeClr val="bg1"/>
                </a:solidFill>
              </a:rPr>
              <a:t> </a:t>
            </a:r>
            <a:r>
              <a:rPr lang="es-AR" sz="1400" dirty="0">
                <a:solidFill>
                  <a:schemeClr val="bg1"/>
                </a:solidFill>
              </a:rPr>
              <a:t>de alrededor de 35 cm. Su canto es vibrante, fuerte y agudo.</a:t>
            </a:r>
          </a:p>
        </p:txBody>
      </p:sp>
      <p:pic>
        <p:nvPicPr>
          <p:cNvPr id="12"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193944" y="2186553"/>
            <a:ext cx="2270926" cy="151647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descr="http://www.parquedasaves.com.br/upload/image/pagina/galeria/paginagaleria_274_img1_paginagaleria_23_img1_brazilfeb2012_11298-large.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762258" y="281987"/>
            <a:ext cx="3134297" cy="17693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4" name="Picture 8" descr="https://c1.staticflickr.com/5/4109/4983362944_7f3686b014_z.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3059832" y="123478"/>
            <a:ext cx="1907392" cy="22636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5" name="Picture 9"/>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759534" y="2387138"/>
            <a:ext cx="2430568" cy="161907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
        <p:nvSpPr>
          <p:cNvPr id="4" name="3 Rectángulo"/>
          <p:cNvSpPr/>
          <p:nvPr/>
        </p:nvSpPr>
        <p:spPr>
          <a:xfrm>
            <a:off x="-2390492" y="2638258"/>
            <a:ext cx="2209964"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rPr>
              <a:t>Ave Nacional </a:t>
            </a:r>
          </a:p>
        </p:txBody>
      </p:sp>
    </p:spTree>
    <p:extLst>
      <p:ext uri="{BB962C8B-B14F-4D97-AF65-F5344CB8AC3E}">
        <p14:creationId xmlns:p14="http://schemas.microsoft.com/office/powerpoint/2010/main" val="261418180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9" presetClass="path" presetSubtype="0" fill="hold" grpId="0" nodeType="afterEffect">
                                  <p:stCondLst>
                                    <p:cond delay="0"/>
                                  </p:stCondLst>
                                  <p:iterate type="lt">
                                    <p:tmPct val="10000"/>
                                  </p:iterate>
                                  <p:childTnLst>
                                    <p:animMotion origin="layout" path="M 0.33178 0.26768 C 0.33872 0.25626 0.34584 0.24329 0.35278 0.22693 C 0.37171 0.17969 0.44011 0.02162 0.42622 0.01421 C 0.41198 0.00649 0.32153 0.15159 0.30261 0.19852 C 0.29271 0.22322 0.28681 0.24669 0.28473 0.26428 C 0.28178 0.27818 0.28073 0.29238 0.28073 0.30874 C 0.28073 0.36154 0.29376 0.40507 0.30851 0.40507 C 0.32379 0.40507 0.33681 0.36154 0.33681 0.30874 C 0.33681 0.28404 0.33386 0.26089 0.32882 0.24422 C 0.32674 0.23001 0.32153 0.21489 0.31563 0.19976 C 0.29549 0.15159 0.26876 0.11918 0.25469 0.1269 C 0.2408 0.13523 0.24584 0.17969 0.2658 0.22785 C 0.27379 0.25008 0.28473 0.26891 0.29549 0.28188 C 0.30382 0.2933 0.31285 0.3038 0.32483 0.31492 C 0.36077 0.34857 0.39671 0.36401 0.40678 0.3498 C 0.4158 0.33591 0.39549 0.29701 0.35973 0.26428 C 0.3448 0.25008 0.32882 0.23958 0.31563 0.23279 C 0.30382 0.22538 0.28837 0.21952 0.27275 0.21612 C 0.22882 0.20439 0.1908 0.20809 0.18785 0.22693 C 0.18386 0.24422 0.21685 0.26768 0.26077 0.27941 C 0.28073 0.28404 0.29983 0.28651 0.31441 0.28559 C 0.32778 0.28559 0.34185 0.28281 0.35678 0.27941 C 0.40018 0.26768 0.54098 0.19389 0.53681 0.17598 C 0.53386 0.1587 0.38837 0.20346 0.3448 0.21489 C 0.32379 0.22075 0.30469 0.22909 0.29185 0.23835 C 0.28073 0.24545 0.2698 0.25379 0.25782 0.26428 C 0.22275 0.29824 0.20174 0.33591 0.21181 0.3498 C 0.22084 0.36401 0.25782 0.34857 0.29271 0.31584 C 0.30973 0.29917 0.32379 0.28281 0.33178 0.26768 Z " pathEditMode="relative" rAng="0" ptsTypes="fffffffffffffffffffffffffffff">
                                      <p:cBhvr>
                                        <p:cTn id="12" dur="1000" fill="hold"/>
                                        <p:tgtEl>
                                          <p:spTgt spid="4"/>
                                        </p:tgtEl>
                                        <p:attrNameLst>
                                          <p:attrName>ppt_x</p:attrName>
                                          <p:attrName>ppt_y</p:attrName>
                                        </p:attrNameLst>
                                      </p:cBhvr>
                                      <p:rCtr x="3056" y="-6206"/>
                                    </p:animMotion>
                                  </p:childTnLst>
                                </p:cTn>
                              </p:par>
                            </p:childTnLst>
                          </p:cTn>
                        </p:par>
                        <p:par>
                          <p:cTn id="13" fill="hold">
                            <p:stCondLst>
                              <p:cond delay="4000"/>
                            </p:stCondLst>
                            <p:childTnLst>
                              <p:par>
                                <p:cTn id="14" presetID="26" presetClass="entr" presetSubtype="0" fill="hold" grpId="0" nodeType="afterEffect">
                                  <p:stCondLst>
                                    <p:cond delay="0"/>
                                  </p:stCondLst>
                                  <p:iterate type="lt">
                                    <p:tmPct val="10000"/>
                                  </p:iterate>
                                  <p:childTnLst>
                                    <p:set>
                                      <p:cBhvr>
                                        <p:cTn id="15" dur="1" fill="hold">
                                          <p:stCondLst>
                                            <p:cond delay="0"/>
                                          </p:stCondLst>
                                        </p:cTn>
                                        <p:tgtEl>
                                          <p:spTgt spid="10"/>
                                        </p:tgtEl>
                                        <p:attrNameLst>
                                          <p:attrName>style.visibility</p:attrName>
                                        </p:attrNameLst>
                                      </p:cBhvr>
                                      <p:to>
                                        <p:strVal val="visible"/>
                                      </p:to>
                                    </p:set>
                                    <p:animEffect transition="in" filter="wipe(down)">
                                      <p:cBhvr>
                                        <p:cTn id="16" dur="290">
                                          <p:stCondLst>
                                            <p:cond delay="0"/>
                                          </p:stCondLst>
                                        </p:cTn>
                                        <p:tgtEl>
                                          <p:spTgt spid="10"/>
                                        </p:tgtEl>
                                      </p:cBhvr>
                                    </p:animEffect>
                                    <p:anim calcmode="lin" valueType="num">
                                      <p:cBhvr>
                                        <p:cTn id="17"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8"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9"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20"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21"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22" dur="13">
                                          <p:stCondLst>
                                            <p:cond delay="325"/>
                                          </p:stCondLst>
                                        </p:cTn>
                                        <p:tgtEl>
                                          <p:spTgt spid="10"/>
                                        </p:tgtEl>
                                      </p:cBhvr>
                                      <p:to x="100000" y="60000"/>
                                    </p:animScale>
                                    <p:animScale>
                                      <p:cBhvr>
                                        <p:cTn id="23" dur="83" decel="50000">
                                          <p:stCondLst>
                                            <p:cond delay="338"/>
                                          </p:stCondLst>
                                        </p:cTn>
                                        <p:tgtEl>
                                          <p:spTgt spid="10"/>
                                        </p:tgtEl>
                                      </p:cBhvr>
                                      <p:to x="100000" y="100000"/>
                                    </p:animScale>
                                    <p:animScale>
                                      <p:cBhvr>
                                        <p:cTn id="24" dur="13">
                                          <p:stCondLst>
                                            <p:cond delay="656"/>
                                          </p:stCondLst>
                                        </p:cTn>
                                        <p:tgtEl>
                                          <p:spTgt spid="10"/>
                                        </p:tgtEl>
                                      </p:cBhvr>
                                      <p:to x="100000" y="80000"/>
                                    </p:animScale>
                                    <p:animScale>
                                      <p:cBhvr>
                                        <p:cTn id="25" dur="83" decel="50000">
                                          <p:stCondLst>
                                            <p:cond delay="669"/>
                                          </p:stCondLst>
                                        </p:cTn>
                                        <p:tgtEl>
                                          <p:spTgt spid="10"/>
                                        </p:tgtEl>
                                      </p:cBhvr>
                                      <p:to x="100000" y="100000"/>
                                    </p:animScale>
                                    <p:animScale>
                                      <p:cBhvr>
                                        <p:cTn id="26" dur="13">
                                          <p:stCondLst>
                                            <p:cond delay="821"/>
                                          </p:stCondLst>
                                        </p:cTn>
                                        <p:tgtEl>
                                          <p:spTgt spid="10"/>
                                        </p:tgtEl>
                                      </p:cBhvr>
                                      <p:to x="100000" y="90000"/>
                                    </p:animScale>
                                    <p:animScale>
                                      <p:cBhvr>
                                        <p:cTn id="27" dur="83" decel="50000">
                                          <p:stCondLst>
                                            <p:cond delay="834"/>
                                          </p:stCondLst>
                                        </p:cTn>
                                        <p:tgtEl>
                                          <p:spTgt spid="10"/>
                                        </p:tgtEl>
                                      </p:cBhvr>
                                      <p:to x="100000" y="100000"/>
                                    </p:animScale>
                                    <p:animScale>
                                      <p:cBhvr>
                                        <p:cTn id="28" dur="13">
                                          <p:stCondLst>
                                            <p:cond delay="904"/>
                                          </p:stCondLst>
                                        </p:cTn>
                                        <p:tgtEl>
                                          <p:spTgt spid="10"/>
                                        </p:tgtEl>
                                      </p:cBhvr>
                                      <p:to x="100000" y="95000"/>
                                    </p:animScale>
                                    <p:animScale>
                                      <p:cBhvr>
                                        <p:cTn id="29" dur="83" decel="50000">
                                          <p:stCondLst>
                                            <p:cond delay="917"/>
                                          </p:stCondLst>
                                        </p:cTn>
                                        <p:tgtEl>
                                          <p:spTgt spid="10"/>
                                        </p:tgtEl>
                                      </p:cBhvr>
                                      <p:to x="100000" y="100000"/>
                                    </p:animScale>
                                  </p:childTnLst>
                                </p:cTn>
                              </p:par>
                            </p:childTnLst>
                          </p:cTn>
                        </p:par>
                        <p:par>
                          <p:cTn id="30" fill="hold">
                            <p:stCondLst>
                              <p:cond delay="75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3"/>
                                        </p:tgtEl>
                                        <p:attrNameLst>
                                          <p:attrName>ppt_y</p:attrName>
                                        </p:attrNameLst>
                                      </p:cBhvr>
                                      <p:tavLst>
                                        <p:tav tm="0">
                                          <p:val>
                                            <p:strVal val="#ppt_y"/>
                                          </p:val>
                                        </p:tav>
                                        <p:tav tm="100000">
                                          <p:val>
                                            <p:strVal val="#ppt_y"/>
                                          </p:val>
                                        </p:tav>
                                      </p:tavLst>
                                    </p:anim>
                                    <p:anim calcmode="lin" valueType="num">
                                      <p:cBhvr>
                                        <p:cTn id="35"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3"/>
                                        </p:tgtEl>
                                      </p:cBhvr>
                                    </p:animEffect>
                                  </p:childTnLst>
                                </p:cTn>
                              </p:par>
                              <p:par>
                                <p:cTn id="38" presetID="53" presetClass="entr" presetSubtype="528" fill="hold" nodeType="withEffect">
                                  <p:stCondLst>
                                    <p:cond delay="4800"/>
                                  </p:stCondLst>
                                  <p:childTnLst>
                                    <p:set>
                                      <p:cBhvr>
                                        <p:cTn id="39" dur="1" fill="hold">
                                          <p:stCondLst>
                                            <p:cond delay="0"/>
                                          </p:stCondLst>
                                        </p:cTn>
                                        <p:tgtEl>
                                          <p:spTgt spid="4104"/>
                                        </p:tgtEl>
                                        <p:attrNameLst>
                                          <p:attrName>style.visibility</p:attrName>
                                        </p:attrNameLst>
                                      </p:cBhvr>
                                      <p:to>
                                        <p:strVal val="visible"/>
                                      </p:to>
                                    </p:set>
                                    <p:anim calcmode="lin" valueType="num">
                                      <p:cBhvr>
                                        <p:cTn id="40" dur="500" fill="hold"/>
                                        <p:tgtEl>
                                          <p:spTgt spid="4104"/>
                                        </p:tgtEl>
                                        <p:attrNameLst>
                                          <p:attrName>ppt_w</p:attrName>
                                        </p:attrNameLst>
                                      </p:cBhvr>
                                      <p:tavLst>
                                        <p:tav tm="0">
                                          <p:val>
                                            <p:fltVal val="0"/>
                                          </p:val>
                                        </p:tav>
                                        <p:tav tm="100000">
                                          <p:val>
                                            <p:strVal val="#ppt_w"/>
                                          </p:val>
                                        </p:tav>
                                      </p:tavLst>
                                    </p:anim>
                                    <p:anim calcmode="lin" valueType="num">
                                      <p:cBhvr>
                                        <p:cTn id="41" dur="500" fill="hold"/>
                                        <p:tgtEl>
                                          <p:spTgt spid="4104"/>
                                        </p:tgtEl>
                                        <p:attrNameLst>
                                          <p:attrName>ppt_h</p:attrName>
                                        </p:attrNameLst>
                                      </p:cBhvr>
                                      <p:tavLst>
                                        <p:tav tm="0">
                                          <p:val>
                                            <p:fltVal val="0"/>
                                          </p:val>
                                        </p:tav>
                                        <p:tav tm="100000">
                                          <p:val>
                                            <p:strVal val="#ppt_h"/>
                                          </p:val>
                                        </p:tav>
                                      </p:tavLst>
                                    </p:anim>
                                    <p:animEffect transition="in" filter="fade">
                                      <p:cBhvr>
                                        <p:cTn id="42" dur="500"/>
                                        <p:tgtEl>
                                          <p:spTgt spid="4104"/>
                                        </p:tgtEl>
                                      </p:cBhvr>
                                    </p:animEffect>
                                    <p:anim calcmode="lin" valueType="num">
                                      <p:cBhvr>
                                        <p:cTn id="43" dur="500" fill="hold"/>
                                        <p:tgtEl>
                                          <p:spTgt spid="4104"/>
                                        </p:tgtEl>
                                        <p:attrNameLst>
                                          <p:attrName>ppt_x</p:attrName>
                                        </p:attrNameLst>
                                      </p:cBhvr>
                                      <p:tavLst>
                                        <p:tav tm="0">
                                          <p:val>
                                            <p:fltVal val="0.5"/>
                                          </p:val>
                                        </p:tav>
                                        <p:tav tm="100000">
                                          <p:val>
                                            <p:strVal val="#ppt_x"/>
                                          </p:val>
                                        </p:tav>
                                      </p:tavLst>
                                    </p:anim>
                                    <p:anim calcmode="lin" valueType="num">
                                      <p:cBhvr>
                                        <p:cTn id="44" dur="500" fill="hold"/>
                                        <p:tgtEl>
                                          <p:spTgt spid="4104"/>
                                        </p:tgtEl>
                                        <p:attrNameLst>
                                          <p:attrName>ppt_y</p:attrName>
                                        </p:attrNameLst>
                                      </p:cBhvr>
                                      <p:tavLst>
                                        <p:tav tm="0">
                                          <p:val>
                                            <p:fltVal val="0.5"/>
                                          </p:val>
                                        </p:tav>
                                        <p:tav tm="100000">
                                          <p:val>
                                            <p:strVal val="#ppt_y"/>
                                          </p:val>
                                        </p:tav>
                                      </p:tavLst>
                                    </p:anim>
                                  </p:childTnLst>
                                </p:cTn>
                              </p:par>
                              <p:par>
                                <p:cTn id="45" presetID="53" presetClass="entr" presetSubtype="528" fill="hold" nodeType="withEffect">
                                  <p:stCondLst>
                                    <p:cond delay="6300"/>
                                  </p:stCondLst>
                                  <p:childTnLst>
                                    <p:set>
                                      <p:cBhvr>
                                        <p:cTn id="46" dur="1" fill="hold">
                                          <p:stCondLst>
                                            <p:cond delay="0"/>
                                          </p:stCondLst>
                                        </p:cTn>
                                        <p:tgtEl>
                                          <p:spTgt spid="4098"/>
                                        </p:tgtEl>
                                        <p:attrNameLst>
                                          <p:attrName>style.visibility</p:attrName>
                                        </p:attrNameLst>
                                      </p:cBhvr>
                                      <p:to>
                                        <p:strVal val="visible"/>
                                      </p:to>
                                    </p:set>
                                    <p:anim calcmode="lin" valueType="num">
                                      <p:cBhvr>
                                        <p:cTn id="47" dur="500" fill="hold"/>
                                        <p:tgtEl>
                                          <p:spTgt spid="4098"/>
                                        </p:tgtEl>
                                        <p:attrNameLst>
                                          <p:attrName>ppt_w</p:attrName>
                                        </p:attrNameLst>
                                      </p:cBhvr>
                                      <p:tavLst>
                                        <p:tav tm="0">
                                          <p:val>
                                            <p:fltVal val="0"/>
                                          </p:val>
                                        </p:tav>
                                        <p:tav tm="100000">
                                          <p:val>
                                            <p:strVal val="#ppt_w"/>
                                          </p:val>
                                        </p:tav>
                                      </p:tavLst>
                                    </p:anim>
                                    <p:anim calcmode="lin" valueType="num">
                                      <p:cBhvr>
                                        <p:cTn id="48" dur="500" fill="hold"/>
                                        <p:tgtEl>
                                          <p:spTgt spid="4098"/>
                                        </p:tgtEl>
                                        <p:attrNameLst>
                                          <p:attrName>ppt_h</p:attrName>
                                        </p:attrNameLst>
                                      </p:cBhvr>
                                      <p:tavLst>
                                        <p:tav tm="0">
                                          <p:val>
                                            <p:fltVal val="0"/>
                                          </p:val>
                                        </p:tav>
                                        <p:tav tm="100000">
                                          <p:val>
                                            <p:strVal val="#ppt_h"/>
                                          </p:val>
                                        </p:tav>
                                      </p:tavLst>
                                    </p:anim>
                                    <p:animEffect transition="in" filter="fade">
                                      <p:cBhvr>
                                        <p:cTn id="49" dur="500"/>
                                        <p:tgtEl>
                                          <p:spTgt spid="4098"/>
                                        </p:tgtEl>
                                      </p:cBhvr>
                                    </p:animEffect>
                                    <p:anim calcmode="lin" valueType="num">
                                      <p:cBhvr>
                                        <p:cTn id="50" dur="500" fill="hold"/>
                                        <p:tgtEl>
                                          <p:spTgt spid="4098"/>
                                        </p:tgtEl>
                                        <p:attrNameLst>
                                          <p:attrName>ppt_x</p:attrName>
                                        </p:attrNameLst>
                                      </p:cBhvr>
                                      <p:tavLst>
                                        <p:tav tm="0">
                                          <p:val>
                                            <p:fltVal val="0.5"/>
                                          </p:val>
                                        </p:tav>
                                        <p:tav tm="100000">
                                          <p:val>
                                            <p:strVal val="#ppt_x"/>
                                          </p:val>
                                        </p:tav>
                                      </p:tavLst>
                                    </p:anim>
                                    <p:anim calcmode="lin" valueType="num">
                                      <p:cBhvr>
                                        <p:cTn id="51" dur="500" fill="hold"/>
                                        <p:tgtEl>
                                          <p:spTgt spid="4098"/>
                                        </p:tgtEl>
                                        <p:attrNameLst>
                                          <p:attrName>ppt_y</p:attrName>
                                        </p:attrNameLst>
                                      </p:cBhvr>
                                      <p:tavLst>
                                        <p:tav tm="0">
                                          <p:val>
                                            <p:fltVal val="0.5"/>
                                          </p:val>
                                        </p:tav>
                                        <p:tav tm="100000">
                                          <p:val>
                                            <p:strVal val="#ppt_y"/>
                                          </p:val>
                                        </p:tav>
                                      </p:tavLst>
                                    </p:anim>
                                  </p:childTnLst>
                                </p:cTn>
                              </p:par>
                              <p:par>
                                <p:cTn id="52" presetID="53" presetClass="entr" presetSubtype="528" fill="hold" nodeType="withEffect">
                                  <p:stCondLst>
                                    <p:cond delay="7600"/>
                                  </p:stCondLst>
                                  <p:childTnLst>
                                    <p:set>
                                      <p:cBhvr>
                                        <p:cTn id="53" dur="1" fill="hold">
                                          <p:stCondLst>
                                            <p:cond delay="0"/>
                                          </p:stCondLst>
                                        </p:cTn>
                                        <p:tgtEl>
                                          <p:spTgt spid="4105"/>
                                        </p:tgtEl>
                                        <p:attrNameLst>
                                          <p:attrName>style.visibility</p:attrName>
                                        </p:attrNameLst>
                                      </p:cBhvr>
                                      <p:to>
                                        <p:strVal val="visible"/>
                                      </p:to>
                                    </p:set>
                                    <p:anim calcmode="lin" valueType="num">
                                      <p:cBhvr>
                                        <p:cTn id="54" dur="500" fill="hold"/>
                                        <p:tgtEl>
                                          <p:spTgt spid="4105"/>
                                        </p:tgtEl>
                                        <p:attrNameLst>
                                          <p:attrName>ppt_w</p:attrName>
                                        </p:attrNameLst>
                                      </p:cBhvr>
                                      <p:tavLst>
                                        <p:tav tm="0">
                                          <p:val>
                                            <p:fltVal val="0"/>
                                          </p:val>
                                        </p:tav>
                                        <p:tav tm="100000">
                                          <p:val>
                                            <p:strVal val="#ppt_w"/>
                                          </p:val>
                                        </p:tav>
                                      </p:tavLst>
                                    </p:anim>
                                    <p:anim calcmode="lin" valueType="num">
                                      <p:cBhvr>
                                        <p:cTn id="55" dur="500" fill="hold"/>
                                        <p:tgtEl>
                                          <p:spTgt spid="4105"/>
                                        </p:tgtEl>
                                        <p:attrNameLst>
                                          <p:attrName>ppt_h</p:attrName>
                                        </p:attrNameLst>
                                      </p:cBhvr>
                                      <p:tavLst>
                                        <p:tav tm="0">
                                          <p:val>
                                            <p:fltVal val="0"/>
                                          </p:val>
                                        </p:tav>
                                        <p:tav tm="100000">
                                          <p:val>
                                            <p:strVal val="#ppt_h"/>
                                          </p:val>
                                        </p:tav>
                                      </p:tavLst>
                                    </p:anim>
                                    <p:animEffect transition="in" filter="fade">
                                      <p:cBhvr>
                                        <p:cTn id="56" dur="500"/>
                                        <p:tgtEl>
                                          <p:spTgt spid="4105"/>
                                        </p:tgtEl>
                                      </p:cBhvr>
                                    </p:animEffect>
                                    <p:anim calcmode="lin" valueType="num">
                                      <p:cBhvr>
                                        <p:cTn id="57" dur="500" fill="hold"/>
                                        <p:tgtEl>
                                          <p:spTgt spid="4105"/>
                                        </p:tgtEl>
                                        <p:attrNameLst>
                                          <p:attrName>ppt_x</p:attrName>
                                        </p:attrNameLst>
                                      </p:cBhvr>
                                      <p:tavLst>
                                        <p:tav tm="0">
                                          <p:val>
                                            <p:fltVal val="0.5"/>
                                          </p:val>
                                        </p:tav>
                                        <p:tav tm="100000">
                                          <p:val>
                                            <p:strVal val="#ppt_x"/>
                                          </p:val>
                                        </p:tav>
                                      </p:tavLst>
                                    </p:anim>
                                    <p:anim calcmode="lin" valueType="num">
                                      <p:cBhvr>
                                        <p:cTn id="58" dur="500" fill="hold"/>
                                        <p:tgtEl>
                                          <p:spTgt spid="4105"/>
                                        </p:tgtEl>
                                        <p:attrNameLst>
                                          <p:attrName>ppt_y</p:attrName>
                                        </p:attrNameLst>
                                      </p:cBhvr>
                                      <p:tavLst>
                                        <p:tav tm="0">
                                          <p:val>
                                            <p:fltVal val="0.5"/>
                                          </p:val>
                                        </p:tav>
                                        <p:tav tm="100000">
                                          <p:val>
                                            <p:strVal val="#ppt_y"/>
                                          </p:val>
                                        </p:tav>
                                      </p:tavLst>
                                    </p:anim>
                                  </p:childTnLst>
                                </p:cTn>
                              </p:par>
                              <p:par>
                                <p:cTn id="59" presetID="53" presetClass="entr" presetSubtype="528" fill="hold" nodeType="withEffect">
                                  <p:stCondLst>
                                    <p:cond delay="9500"/>
                                  </p:stCondLst>
                                  <p:childTnLst>
                                    <p:set>
                                      <p:cBhvr>
                                        <p:cTn id="60" dur="1" fill="hold">
                                          <p:stCondLst>
                                            <p:cond delay="0"/>
                                          </p:stCondLst>
                                        </p:cTn>
                                        <p:tgtEl>
                                          <p:spTgt spid="12"/>
                                        </p:tgtEl>
                                        <p:attrNameLst>
                                          <p:attrName>style.visibility</p:attrName>
                                        </p:attrNameLst>
                                      </p:cBhvr>
                                      <p:to>
                                        <p:strVal val="visible"/>
                                      </p:to>
                                    </p:set>
                                    <p:anim calcmode="lin" valueType="num">
                                      <p:cBhvr>
                                        <p:cTn id="61" dur="500" fill="hold"/>
                                        <p:tgtEl>
                                          <p:spTgt spid="12"/>
                                        </p:tgtEl>
                                        <p:attrNameLst>
                                          <p:attrName>ppt_w</p:attrName>
                                        </p:attrNameLst>
                                      </p:cBhvr>
                                      <p:tavLst>
                                        <p:tav tm="0">
                                          <p:val>
                                            <p:fltVal val="0"/>
                                          </p:val>
                                        </p:tav>
                                        <p:tav tm="100000">
                                          <p:val>
                                            <p:strVal val="#ppt_w"/>
                                          </p:val>
                                        </p:tav>
                                      </p:tavLst>
                                    </p:anim>
                                    <p:anim calcmode="lin" valueType="num">
                                      <p:cBhvr>
                                        <p:cTn id="62" dur="500" fill="hold"/>
                                        <p:tgtEl>
                                          <p:spTgt spid="12"/>
                                        </p:tgtEl>
                                        <p:attrNameLst>
                                          <p:attrName>ppt_h</p:attrName>
                                        </p:attrNameLst>
                                      </p:cBhvr>
                                      <p:tavLst>
                                        <p:tav tm="0">
                                          <p:val>
                                            <p:fltVal val="0"/>
                                          </p:val>
                                        </p:tav>
                                        <p:tav tm="100000">
                                          <p:val>
                                            <p:strVal val="#ppt_h"/>
                                          </p:val>
                                        </p:tav>
                                      </p:tavLst>
                                    </p:anim>
                                    <p:animEffect transition="in" filter="fade">
                                      <p:cBhvr>
                                        <p:cTn id="63" dur="500"/>
                                        <p:tgtEl>
                                          <p:spTgt spid="12"/>
                                        </p:tgtEl>
                                      </p:cBhvr>
                                    </p:animEffect>
                                    <p:anim calcmode="lin" valueType="num">
                                      <p:cBhvr>
                                        <p:cTn id="64" dur="500" fill="hold"/>
                                        <p:tgtEl>
                                          <p:spTgt spid="12"/>
                                        </p:tgtEl>
                                        <p:attrNameLst>
                                          <p:attrName>ppt_x</p:attrName>
                                        </p:attrNameLst>
                                      </p:cBhvr>
                                      <p:tavLst>
                                        <p:tav tm="0">
                                          <p:val>
                                            <p:fltVal val="0.5"/>
                                          </p:val>
                                        </p:tav>
                                        <p:tav tm="100000">
                                          <p:val>
                                            <p:strVal val="#ppt_x"/>
                                          </p:val>
                                        </p:tav>
                                      </p:tavLst>
                                    </p:anim>
                                    <p:anim calcmode="lin" valueType="num">
                                      <p:cBhvr>
                                        <p:cTn id="65" dur="500" fill="hold"/>
                                        <p:tgtEl>
                                          <p:spTgt spid="1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rot="16020969">
            <a:off x="697189" y="2250773"/>
            <a:ext cx="2254374" cy="233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Rectángulo"/>
          <p:cNvSpPr/>
          <p:nvPr/>
        </p:nvSpPr>
        <p:spPr>
          <a:xfrm>
            <a:off x="6299412" y="-521958"/>
            <a:ext cx="260372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chemeClr val="tx2">
                    <a:lumMod val="60000"/>
                    <a:lumOff val="40000"/>
                  </a:schemeClr>
                </a:solidFill>
                <a:effectLst>
                  <a:outerShdw blurRad="50800" dist="39000" dir="5460000" algn="tl">
                    <a:srgbClr val="000000">
                      <a:alpha val="38000"/>
                    </a:srgbClr>
                  </a:outerShdw>
                </a:effectLst>
              </a:rPr>
              <a:t>Piedra </a:t>
            </a:r>
            <a:r>
              <a:rPr lang="es-AR" sz="2800" b="1" dirty="0">
                <a:ln w="11430"/>
                <a:solidFill>
                  <a:schemeClr val="tx2">
                    <a:lumMod val="60000"/>
                    <a:lumOff val="40000"/>
                  </a:schemeClr>
                </a:solidFill>
                <a:effectLst>
                  <a:outerShdw blurRad="50800" dist="39000" dir="5460000" algn="tl">
                    <a:srgbClr val="000000">
                      <a:alpha val="38000"/>
                    </a:srgbClr>
                  </a:outerShdw>
                </a:effectLst>
              </a:rPr>
              <a:t>Nacional </a:t>
            </a:r>
          </a:p>
        </p:txBody>
      </p:sp>
      <p:sp>
        <p:nvSpPr>
          <p:cNvPr id="2" name="1 Rectángulo"/>
          <p:cNvSpPr/>
          <p:nvPr/>
        </p:nvSpPr>
        <p:spPr>
          <a:xfrm>
            <a:off x="5908517" y="2499742"/>
            <a:ext cx="1656184" cy="400110"/>
          </a:xfrm>
          <a:prstGeom prst="rect">
            <a:avLst/>
          </a:prstGeom>
        </p:spPr>
        <p:txBody>
          <a:bodyPr wrap="square">
            <a:spAutoFit/>
          </a:bodyPr>
          <a:lstStyle/>
          <a:p>
            <a:pPr algn="ctr"/>
            <a:r>
              <a:rPr lang="es-AR" sz="2000" dirty="0" err="1" smtClean="0">
                <a:solidFill>
                  <a:schemeClr val="tx2">
                    <a:lumMod val="40000"/>
                    <a:lumOff val="60000"/>
                  </a:schemeClr>
                </a:solidFill>
              </a:rPr>
              <a:t>Brasilianita</a:t>
            </a:r>
            <a:r>
              <a:rPr lang="es-AR" sz="2000" dirty="0">
                <a:solidFill>
                  <a:schemeClr val="bg1"/>
                </a:solidFill>
              </a:rPr>
              <a:t> </a:t>
            </a:r>
          </a:p>
        </p:txBody>
      </p:sp>
      <p:sp>
        <p:nvSpPr>
          <p:cNvPr id="3" name="2 Rectángulo"/>
          <p:cNvSpPr/>
          <p:nvPr/>
        </p:nvSpPr>
        <p:spPr>
          <a:xfrm>
            <a:off x="4654666" y="3291830"/>
            <a:ext cx="4248472" cy="1600438"/>
          </a:xfrm>
          <a:prstGeom prst="rect">
            <a:avLst/>
          </a:prstGeom>
        </p:spPr>
        <p:txBody>
          <a:bodyPr wrap="square">
            <a:spAutoFit/>
          </a:bodyPr>
          <a:lstStyle/>
          <a:p>
            <a:pPr algn="just"/>
            <a:r>
              <a:rPr lang="es-AR" sz="1400" dirty="0" smtClean="0">
                <a:solidFill>
                  <a:schemeClr val="bg1"/>
                </a:solidFill>
              </a:rPr>
              <a:t>Es </a:t>
            </a:r>
            <a:r>
              <a:rPr lang="es-AR" sz="1400" dirty="0">
                <a:solidFill>
                  <a:schemeClr val="bg1"/>
                </a:solidFill>
              </a:rPr>
              <a:t>un </a:t>
            </a:r>
            <a:r>
              <a:rPr lang="es-AR" sz="1400" dirty="0" smtClean="0">
                <a:solidFill>
                  <a:schemeClr val="bg1"/>
                </a:solidFill>
              </a:rPr>
              <a:t>mineral compuesto por fosfato </a:t>
            </a:r>
            <a:r>
              <a:rPr lang="es-AR" sz="1400" dirty="0">
                <a:solidFill>
                  <a:schemeClr val="bg1"/>
                </a:solidFill>
              </a:rPr>
              <a:t>básico de aluminio y sodio. Fue descubierta en 1945 en una mina del municipio de Divino das </a:t>
            </a:r>
            <a:r>
              <a:rPr lang="es-AR" sz="1400" dirty="0" err="1">
                <a:solidFill>
                  <a:schemeClr val="bg1"/>
                </a:solidFill>
              </a:rPr>
              <a:t>Laranjeiras</a:t>
            </a:r>
            <a:r>
              <a:rPr lang="es-AR" sz="1400" dirty="0">
                <a:solidFill>
                  <a:schemeClr val="bg1"/>
                </a:solidFill>
              </a:rPr>
              <a:t>, en el estado de Minas Gerais (Brasil</a:t>
            </a:r>
            <a:r>
              <a:rPr lang="es-AR" sz="1400" dirty="0" smtClean="0">
                <a:solidFill>
                  <a:schemeClr val="bg1"/>
                </a:solidFill>
              </a:rPr>
              <a:t>),</a:t>
            </a:r>
            <a:r>
              <a:rPr lang="es-AR" sz="1400" dirty="0">
                <a:solidFill>
                  <a:schemeClr val="bg1"/>
                </a:solidFill>
              </a:rPr>
              <a:t> siendo nombrada así por este país</a:t>
            </a:r>
            <a:r>
              <a:rPr lang="es-AR" sz="1400" dirty="0" smtClean="0">
                <a:solidFill>
                  <a:schemeClr val="bg1"/>
                </a:solidFill>
              </a:rPr>
              <a:t>.</a:t>
            </a:r>
            <a:r>
              <a:rPr lang="es-AR" sz="1400" dirty="0">
                <a:solidFill>
                  <a:schemeClr val="bg1"/>
                </a:solidFill>
              </a:rPr>
              <a:t> </a:t>
            </a:r>
            <a:r>
              <a:rPr lang="es-AR" sz="1400" dirty="0" smtClean="0">
                <a:solidFill>
                  <a:schemeClr val="bg1"/>
                </a:solidFill>
              </a:rPr>
              <a:t>La </a:t>
            </a:r>
            <a:r>
              <a:rPr lang="es-AR" sz="1400" dirty="0" err="1" smtClean="0">
                <a:solidFill>
                  <a:schemeClr val="bg1"/>
                </a:solidFill>
              </a:rPr>
              <a:t>brasilianita</a:t>
            </a:r>
            <a:r>
              <a:rPr lang="es-AR" sz="1400" dirty="0" smtClean="0">
                <a:solidFill>
                  <a:schemeClr val="bg1"/>
                </a:solidFill>
              </a:rPr>
              <a:t>, posee un </a:t>
            </a:r>
            <a:r>
              <a:rPr lang="es-AR" sz="1400" dirty="0">
                <a:solidFill>
                  <a:schemeClr val="bg1"/>
                </a:solidFill>
              </a:rPr>
              <a:t>extraño color amarillento verdoso pálido. </a:t>
            </a:r>
            <a:endParaRPr lang="es-AR" sz="1400" dirty="0" smtClean="0">
              <a:solidFill>
                <a:schemeClr val="bg1"/>
              </a:solidFill>
            </a:endParaRPr>
          </a:p>
          <a:p>
            <a:pPr algn="just"/>
            <a:r>
              <a:rPr lang="es-AR" sz="1400" dirty="0" smtClean="0">
                <a:solidFill>
                  <a:schemeClr val="bg1"/>
                </a:solidFill>
              </a:rPr>
              <a:t>Es </a:t>
            </a:r>
            <a:r>
              <a:rPr lang="es-AR" sz="1400" dirty="0">
                <a:solidFill>
                  <a:schemeClr val="bg1"/>
                </a:solidFill>
              </a:rPr>
              <a:t>un material escaso en su calidad gema</a:t>
            </a:r>
            <a:r>
              <a:rPr lang="es-AR" sz="1400" dirty="0" smtClean="0">
                <a:solidFill>
                  <a:schemeClr val="bg1"/>
                </a:solidFill>
              </a:rPr>
              <a:t>.</a:t>
            </a:r>
            <a:endParaRPr lang="es-AR" sz="1400" dirty="0">
              <a:solidFill>
                <a:schemeClr val="bg1"/>
              </a:solidFill>
            </a:endParaRPr>
          </a:p>
        </p:txBody>
      </p:sp>
      <p:pic>
        <p:nvPicPr>
          <p:cNvPr id="1026" name="Picture 2" descr="Brazilianite-4jg60a.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65315" y="570386"/>
            <a:ext cx="2333625" cy="18478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http://www.harlequinminerals.co.uk/Graphics/Gems/Gems%20(S)/Brazilianite%20b/DSCN4473b.jpg"/>
          <p:cNvPicPr>
            <a:picLocks noChangeAspect="1" noChangeArrowheads="1"/>
          </p:cNvPicPr>
          <p:nvPr/>
        </p:nvPicPr>
        <p:blipFill rotWithShape="1">
          <a:blip r:embed="rId4" cstate="screen">
            <a:clrChange>
              <a:clrFrom>
                <a:srgbClr val="F2ECC8"/>
              </a:clrFrom>
              <a:clrTo>
                <a:srgbClr val="F2ECC8">
                  <a:alpha val="0"/>
                </a:srgbClr>
              </a:clrTo>
            </a:clrChange>
            <a:extLst>
              <a:ext uri="{28A0092B-C50C-407E-A947-70E740481C1C}">
                <a14:useLocalDpi xmlns:a14="http://schemas.microsoft.com/office/drawing/2010/main"/>
              </a:ext>
            </a:extLst>
          </a:blip>
          <a:srcRect/>
          <a:stretch/>
        </p:blipFill>
        <p:spPr bwMode="auto">
          <a:xfrm rot="1502202">
            <a:off x="3727676" y="1224204"/>
            <a:ext cx="2069836" cy="122025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finemineralcollector.com/descargar_imagen.php?file=http://www.finemineralcollector.com/imagenes_minerales/Bras011.jpg&amp;?nombre=Bras011.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rot="1041711">
            <a:off x="2731946" y="2839000"/>
            <a:ext cx="1782470" cy="19355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7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1027" name="Picture 3"/>
          <p:cNvPicPr>
            <a:picLocks noChangeAspect="1" noChangeArrowheads="1"/>
          </p:cNvPicPr>
          <p:nvPr/>
        </p:nvPicPr>
        <p:blipFill rotWithShape="1">
          <a:blip r:embed="rId6" cstate="screen">
            <a:clrChange>
              <a:clrFrom>
                <a:srgbClr val="FCFCFC"/>
              </a:clrFrom>
              <a:clrTo>
                <a:srgbClr val="FCFCFC">
                  <a:alpha val="0"/>
                </a:srgbClr>
              </a:clrTo>
            </a:clrChange>
            <a:extLst>
              <a:ext uri="{28A0092B-C50C-407E-A947-70E740481C1C}">
                <a14:useLocalDpi xmlns:a14="http://schemas.microsoft.com/office/drawing/2010/main"/>
              </a:ext>
            </a:extLst>
          </a:blip>
          <a:srcRect/>
          <a:stretch/>
        </p:blipFill>
        <p:spPr bwMode="auto">
          <a:xfrm rot="5400000">
            <a:off x="7344824" y="1590633"/>
            <a:ext cx="1798776" cy="128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2133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fill="hold" grpId="0" nodeType="withEffect">
                                  <p:stCondLst>
                                    <p:cond delay="0"/>
                                  </p:stCondLst>
                                  <p:iterate type="lt">
                                    <p:tmPct val="10000"/>
                                  </p:iterate>
                                  <p:childTnLst>
                                    <p:animMotion origin="layout" path="M -0.10729 0.08644 C -0.07622 0.00123 -0.00677 -0.01544 0.04878 0.05156 C 0.10278 0.11361 0.12743 0.23217 0.09792 0.31429 C 0.07135 0.39209 0.0092 0.41494 -0.04062 0.35566 C -0.08663 0.30132 -0.10903 0.20099 -0.08403 0.12905 C -0.06128 0.06267 -0.00885 0.04291 0.03403 0.09169 C 0.07344 0.13862 0.09306 0.22291 0.07118 0.28311 C 0.05226 0.33683 0.00885 0.35628 -0.02552 0.31367 C -0.05764 0.27724 -0.07413 0.20963 -0.05712 0.16023 C -0.04149 0.11763 -0.00781 0.10003 0.01962 0.13245 C 0.04375 0.16116 0.05799 0.21395 0.04444 0.251 C 0.03351 0.28342 0.0092 0.29638 -0.01094 0.27292 C -0.02795 0.2544 -0.03906 0.21797 -0.02969 0.19327 C -0.02326 0.17196 -0.00851 0.15992 0.00486 0.1732 C 0.01458 0.18617 0.02205 0.20407 0.01806 0.21951 C 0.01563 0.22846 0.00972 0.23495 0.00382 0.23278 C 0.00104 0.23001 -0.00087 0.22815 -0.00295 0.22383 " pathEditMode="relative" rAng="2215833" ptsTypes="fffffffffffffffff">
                                      <p:cBhvr>
                                        <p:cTn id="6" dur="2000" fill="hold"/>
                                        <p:tgtEl>
                                          <p:spTgt spid="9"/>
                                        </p:tgtEl>
                                        <p:attrNameLst>
                                          <p:attrName>ppt_x</p:attrName>
                                          <p:attrName>ppt_y</p:attrName>
                                        </p:attrNameLst>
                                      </p:cBhvr>
                                      <p:rCtr x="10573" y="10806"/>
                                    </p:animMotion>
                                  </p:childTnLst>
                                </p:cTn>
                              </p:par>
                            </p:childTnLst>
                          </p:cTn>
                        </p:par>
                        <p:par>
                          <p:cTn id="7" fill="hold">
                            <p:stCondLst>
                              <p:cond delay="4600"/>
                            </p:stCondLst>
                            <p:childTnLst>
                              <p:par>
                                <p:cTn id="8" presetID="26" presetClass="entr" presetSubtype="0" fill="hold" grpId="0" nodeType="after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wipe(down)">
                                      <p:cBhvr>
                                        <p:cTn id="10" dur="290">
                                          <p:stCondLst>
                                            <p:cond delay="0"/>
                                          </p:stCondLst>
                                        </p:cTn>
                                        <p:tgtEl>
                                          <p:spTgt spid="2"/>
                                        </p:tgtEl>
                                      </p:cBhvr>
                                    </p:animEffect>
                                    <p:anim calcmode="lin" valueType="num">
                                      <p:cBhvr>
                                        <p:cTn id="11"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2"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3"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14"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15"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16" dur="13">
                                          <p:stCondLst>
                                            <p:cond delay="325"/>
                                          </p:stCondLst>
                                        </p:cTn>
                                        <p:tgtEl>
                                          <p:spTgt spid="2"/>
                                        </p:tgtEl>
                                      </p:cBhvr>
                                      <p:to x="100000" y="60000"/>
                                    </p:animScale>
                                    <p:animScale>
                                      <p:cBhvr>
                                        <p:cTn id="17" dur="83" decel="50000">
                                          <p:stCondLst>
                                            <p:cond delay="338"/>
                                          </p:stCondLst>
                                        </p:cTn>
                                        <p:tgtEl>
                                          <p:spTgt spid="2"/>
                                        </p:tgtEl>
                                      </p:cBhvr>
                                      <p:to x="100000" y="100000"/>
                                    </p:animScale>
                                    <p:animScale>
                                      <p:cBhvr>
                                        <p:cTn id="18" dur="13">
                                          <p:stCondLst>
                                            <p:cond delay="656"/>
                                          </p:stCondLst>
                                        </p:cTn>
                                        <p:tgtEl>
                                          <p:spTgt spid="2"/>
                                        </p:tgtEl>
                                      </p:cBhvr>
                                      <p:to x="100000" y="80000"/>
                                    </p:animScale>
                                    <p:animScale>
                                      <p:cBhvr>
                                        <p:cTn id="19" dur="83" decel="50000">
                                          <p:stCondLst>
                                            <p:cond delay="669"/>
                                          </p:stCondLst>
                                        </p:cTn>
                                        <p:tgtEl>
                                          <p:spTgt spid="2"/>
                                        </p:tgtEl>
                                      </p:cBhvr>
                                      <p:to x="100000" y="100000"/>
                                    </p:animScale>
                                    <p:animScale>
                                      <p:cBhvr>
                                        <p:cTn id="20" dur="13">
                                          <p:stCondLst>
                                            <p:cond delay="821"/>
                                          </p:stCondLst>
                                        </p:cTn>
                                        <p:tgtEl>
                                          <p:spTgt spid="2"/>
                                        </p:tgtEl>
                                      </p:cBhvr>
                                      <p:to x="100000" y="90000"/>
                                    </p:animScale>
                                    <p:animScale>
                                      <p:cBhvr>
                                        <p:cTn id="21" dur="83" decel="50000">
                                          <p:stCondLst>
                                            <p:cond delay="834"/>
                                          </p:stCondLst>
                                        </p:cTn>
                                        <p:tgtEl>
                                          <p:spTgt spid="2"/>
                                        </p:tgtEl>
                                      </p:cBhvr>
                                      <p:to x="100000" y="100000"/>
                                    </p:animScale>
                                    <p:animScale>
                                      <p:cBhvr>
                                        <p:cTn id="22" dur="13">
                                          <p:stCondLst>
                                            <p:cond delay="904"/>
                                          </p:stCondLst>
                                        </p:cTn>
                                        <p:tgtEl>
                                          <p:spTgt spid="2"/>
                                        </p:tgtEl>
                                      </p:cBhvr>
                                      <p:to x="100000" y="95000"/>
                                    </p:animScale>
                                    <p:animScale>
                                      <p:cBhvr>
                                        <p:cTn id="23" dur="83" decel="50000">
                                          <p:stCondLst>
                                            <p:cond delay="917"/>
                                          </p:stCondLst>
                                        </p:cTn>
                                        <p:tgtEl>
                                          <p:spTgt spid="2"/>
                                        </p:tgtEl>
                                      </p:cBhvr>
                                      <p:to x="100000" y="100000"/>
                                    </p:animScale>
                                  </p:childTnLst>
                                </p:cTn>
                              </p:par>
                            </p:childTnLst>
                          </p:cTn>
                        </p:par>
                        <p:par>
                          <p:cTn id="24" fill="hold">
                            <p:stCondLst>
                              <p:cond delay="6700"/>
                            </p:stCondLst>
                            <p:childTnLst>
                              <p:par>
                                <p:cTn id="25" presetID="53" presetClass="entr" presetSubtype="528" fill="hold" nodeType="afterEffect">
                                  <p:stCondLst>
                                    <p:cond delay="0"/>
                                  </p:stCondLst>
                                  <p:childTnLst>
                                    <p:set>
                                      <p:cBhvr>
                                        <p:cTn id="26" dur="1" fill="hold">
                                          <p:stCondLst>
                                            <p:cond delay="0"/>
                                          </p:stCondLst>
                                        </p:cTn>
                                        <p:tgtEl>
                                          <p:spTgt spid="1028"/>
                                        </p:tgtEl>
                                        <p:attrNameLst>
                                          <p:attrName>style.visibility</p:attrName>
                                        </p:attrNameLst>
                                      </p:cBhvr>
                                      <p:to>
                                        <p:strVal val="visible"/>
                                      </p:to>
                                    </p:set>
                                    <p:anim calcmode="lin" valueType="num">
                                      <p:cBhvr>
                                        <p:cTn id="27" dur="500" fill="hold"/>
                                        <p:tgtEl>
                                          <p:spTgt spid="1028"/>
                                        </p:tgtEl>
                                        <p:attrNameLst>
                                          <p:attrName>ppt_w</p:attrName>
                                        </p:attrNameLst>
                                      </p:cBhvr>
                                      <p:tavLst>
                                        <p:tav tm="0">
                                          <p:val>
                                            <p:fltVal val="0"/>
                                          </p:val>
                                        </p:tav>
                                        <p:tav tm="100000">
                                          <p:val>
                                            <p:strVal val="#ppt_w"/>
                                          </p:val>
                                        </p:tav>
                                      </p:tavLst>
                                    </p:anim>
                                    <p:anim calcmode="lin" valueType="num">
                                      <p:cBhvr>
                                        <p:cTn id="28" dur="500" fill="hold"/>
                                        <p:tgtEl>
                                          <p:spTgt spid="1028"/>
                                        </p:tgtEl>
                                        <p:attrNameLst>
                                          <p:attrName>ppt_h</p:attrName>
                                        </p:attrNameLst>
                                      </p:cBhvr>
                                      <p:tavLst>
                                        <p:tav tm="0">
                                          <p:val>
                                            <p:fltVal val="0"/>
                                          </p:val>
                                        </p:tav>
                                        <p:tav tm="100000">
                                          <p:val>
                                            <p:strVal val="#ppt_h"/>
                                          </p:val>
                                        </p:tav>
                                      </p:tavLst>
                                    </p:anim>
                                    <p:animEffect transition="in" filter="fade">
                                      <p:cBhvr>
                                        <p:cTn id="29" dur="500"/>
                                        <p:tgtEl>
                                          <p:spTgt spid="1028"/>
                                        </p:tgtEl>
                                      </p:cBhvr>
                                    </p:animEffect>
                                    <p:anim calcmode="lin" valueType="num">
                                      <p:cBhvr>
                                        <p:cTn id="30" dur="500" fill="hold"/>
                                        <p:tgtEl>
                                          <p:spTgt spid="1028"/>
                                        </p:tgtEl>
                                        <p:attrNameLst>
                                          <p:attrName>ppt_x</p:attrName>
                                        </p:attrNameLst>
                                      </p:cBhvr>
                                      <p:tavLst>
                                        <p:tav tm="0">
                                          <p:val>
                                            <p:fltVal val="0.5"/>
                                          </p:val>
                                        </p:tav>
                                        <p:tav tm="100000">
                                          <p:val>
                                            <p:strVal val="#ppt_x"/>
                                          </p:val>
                                        </p:tav>
                                      </p:tavLst>
                                    </p:anim>
                                    <p:anim calcmode="lin" valueType="num">
                                      <p:cBhvr>
                                        <p:cTn id="31" dur="500" fill="hold"/>
                                        <p:tgtEl>
                                          <p:spTgt spid="1028"/>
                                        </p:tgtEl>
                                        <p:attrNameLst>
                                          <p:attrName>ppt_y</p:attrName>
                                        </p:attrNameLst>
                                      </p:cBhvr>
                                      <p:tavLst>
                                        <p:tav tm="0">
                                          <p:val>
                                            <p:fltVal val="0.5"/>
                                          </p:val>
                                        </p:tav>
                                        <p:tav tm="100000">
                                          <p:val>
                                            <p:strVal val="#ppt_y"/>
                                          </p:val>
                                        </p:tav>
                                      </p:tavLst>
                                    </p:anim>
                                  </p:childTnLst>
                                </p:cTn>
                              </p:par>
                            </p:childTnLst>
                          </p:cTn>
                        </p:par>
                        <p:par>
                          <p:cTn id="32" fill="hold">
                            <p:stCondLst>
                              <p:cond delay="72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3"/>
                                        </p:tgtEl>
                                        <p:attrNameLst>
                                          <p:attrName>style.visibility</p:attrName>
                                        </p:attrNameLst>
                                      </p:cBhvr>
                                      <p:to>
                                        <p:strVal val="visible"/>
                                      </p:to>
                                    </p:set>
                                    <p:anim calcmode="lin" valueType="num">
                                      <p:cBhvr>
                                        <p:cTn id="35"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3"/>
                                        </p:tgtEl>
                                        <p:attrNameLst>
                                          <p:attrName>ppt_y</p:attrName>
                                        </p:attrNameLst>
                                      </p:cBhvr>
                                      <p:tavLst>
                                        <p:tav tm="0">
                                          <p:val>
                                            <p:strVal val="#ppt_y"/>
                                          </p:val>
                                        </p:tav>
                                        <p:tav tm="100000">
                                          <p:val>
                                            <p:strVal val="#ppt_y"/>
                                          </p:val>
                                        </p:tav>
                                      </p:tavLst>
                                    </p:anim>
                                    <p:anim calcmode="lin" valueType="num">
                                      <p:cBhvr>
                                        <p:cTn id="37"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3"/>
                                        </p:tgtEl>
                                      </p:cBhvr>
                                    </p:animEffect>
                                  </p:childTnLst>
                                </p:cTn>
                              </p:par>
                              <p:par>
                                <p:cTn id="40" presetID="31" presetClass="entr" presetSubtype="0" fill="hold" nodeType="withEffect">
                                  <p:stCondLst>
                                    <p:cond delay="700"/>
                                  </p:stCondLst>
                                  <p:childTnLst>
                                    <p:set>
                                      <p:cBhvr>
                                        <p:cTn id="41" dur="1" fill="hold">
                                          <p:stCondLst>
                                            <p:cond delay="0"/>
                                          </p:stCondLst>
                                        </p:cTn>
                                        <p:tgtEl>
                                          <p:spTgt spid="1026"/>
                                        </p:tgtEl>
                                        <p:attrNameLst>
                                          <p:attrName>style.visibility</p:attrName>
                                        </p:attrNameLst>
                                      </p:cBhvr>
                                      <p:to>
                                        <p:strVal val="visible"/>
                                      </p:to>
                                    </p:set>
                                    <p:anim calcmode="lin" valueType="num">
                                      <p:cBhvr>
                                        <p:cTn id="42" dur="1600" fill="hold"/>
                                        <p:tgtEl>
                                          <p:spTgt spid="1026"/>
                                        </p:tgtEl>
                                        <p:attrNameLst>
                                          <p:attrName>ppt_w</p:attrName>
                                        </p:attrNameLst>
                                      </p:cBhvr>
                                      <p:tavLst>
                                        <p:tav tm="0">
                                          <p:val>
                                            <p:fltVal val="0"/>
                                          </p:val>
                                        </p:tav>
                                        <p:tav tm="100000">
                                          <p:val>
                                            <p:strVal val="#ppt_w"/>
                                          </p:val>
                                        </p:tav>
                                      </p:tavLst>
                                    </p:anim>
                                    <p:anim calcmode="lin" valueType="num">
                                      <p:cBhvr>
                                        <p:cTn id="43" dur="1600" fill="hold"/>
                                        <p:tgtEl>
                                          <p:spTgt spid="1026"/>
                                        </p:tgtEl>
                                        <p:attrNameLst>
                                          <p:attrName>ppt_h</p:attrName>
                                        </p:attrNameLst>
                                      </p:cBhvr>
                                      <p:tavLst>
                                        <p:tav tm="0">
                                          <p:val>
                                            <p:fltVal val="0"/>
                                          </p:val>
                                        </p:tav>
                                        <p:tav tm="100000">
                                          <p:val>
                                            <p:strVal val="#ppt_h"/>
                                          </p:val>
                                        </p:tav>
                                      </p:tavLst>
                                    </p:anim>
                                    <p:anim calcmode="lin" valueType="num">
                                      <p:cBhvr>
                                        <p:cTn id="44" dur="1600" fill="hold"/>
                                        <p:tgtEl>
                                          <p:spTgt spid="1026"/>
                                        </p:tgtEl>
                                        <p:attrNameLst>
                                          <p:attrName>style.rotation</p:attrName>
                                        </p:attrNameLst>
                                      </p:cBhvr>
                                      <p:tavLst>
                                        <p:tav tm="0">
                                          <p:val>
                                            <p:fltVal val="90"/>
                                          </p:val>
                                        </p:tav>
                                        <p:tav tm="100000">
                                          <p:val>
                                            <p:fltVal val="0"/>
                                          </p:val>
                                        </p:tav>
                                      </p:tavLst>
                                    </p:anim>
                                    <p:animEffect transition="in" filter="fade">
                                      <p:cBhvr>
                                        <p:cTn id="45" dur="1600"/>
                                        <p:tgtEl>
                                          <p:spTgt spid="1026"/>
                                        </p:tgtEl>
                                      </p:cBhvr>
                                    </p:animEffect>
                                  </p:childTnLst>
                                </p:cTn>
                              </p:par>
                              <p:par>
                                <p:cTn id="46" presetID="31" presetClass="entr" presetSubtype="0" fill="hold" nodeType="withEffect">
                                  <p:stCondLst>
                                    <p:cond delay="1500"/>
                                  </p:stCondLst>
                                  <p:childTnLst>
                                    <p:set>
                                      <p:cBhvr>
                                        <p:cTn id="47" dur="1" fill="hold">
                                          <p:stCondLst>
                                            <p:cond delay="0"/>
                                          </p:stCondLst>
                                        </p:cTn>
                                        <p:tgtEl>
                                          <p:spTgt spid="1030"/>
                                        </p:tgtEl>
                                        <p:attrNameLst>
                                          <p:attrName>style.visibility</p:attrName>
                                        </p:attrNameLst>
                                      </p:cBhvr>
                                      <p:to>
                                        <p:strVal val="visible"/>
                                      </p:to>
                                    </p:set>
                                    <p:anim calcmode="lin" valueType="num">
                                      <p:cBhvr>
                                        <p:cTn id="48" dur="1100" fill="hold"/>
                                        <p:tgtEl>
                                          <p:spTgt spid="1030"/>
                                        </p:tgtEl>
                                        <p:attrNameLst>
                                          <p:attrName>ppt_w</p:attrName>
                                        </p:attrNameLst>
                                      </p:cBhvr>
                                      <p:tavLst>
                                        <p:tav tm="0">
                                          <p:val>
                                            <p:fltVal val="0"/>
                                          </p:val>
                                        </p:tav>
                                        <p:tav tm="100000">
                                          <p:val>
                                            <p:strVal val="#ppt_w"/>
                                          </p:val>
                                        </p:tav>
                                      </p:tavLst>
                                    </p:anim>
                                    <p:anim calcmode="lin" valueType="num">
                                      <p:cBhvr>
                                        <p:cTn id="49" dur="1100" fill="hold"/>
                                        <p:tgtEl>
                                          <p:spTgt spid="1030"/>
                                        </p:tgtEl>
                                        <p:attrNameLst>
                                          <p:attrName>ppt_h</p:attrName>
                                        </p:attrNameLst>
                                      </p:cBhvr>
                                      <p:tavLst>
                                        <p:tav tm="0">
                                          <p:val>
                                            <p:fltVal val="0"/>
                                          </p:val>
                                        </p:tav>
                                        <p:tav tm="100000">
                                          <p:val>
                                            <p:strVal val="#ppt_h"/>
                                          </p:val>
                                        </p:tav>
                                      </p:tavLst>
                                    </p:anim>
                                    <p:anim calcmode="lin" valueType="num">
                                      <p:cBhvr>
                                        <p:cTn id="50" dur="1100" fill="hold"/>
                                        <p:tgtEl>
                                          <p:spTgt spid="1030"/>
                                        </p:tgtEl>
                                        <p:attrNameLst>
                                          <p:attrName>style.rotation</p:attrName>
                                        </p:attrNameLst>
                                      </p:cBhvr>
                                      <p:tavLst>
                                        <p:tav tm="0">
                                          <p:val>
                                            <p:fltVal val="90"/>
                                          </p:val>
                                        </p:tav>
                                        <p:tav tm="100000">
                                          <p:val>
                                            <p:fltVal val="0"/>
                                          </p:val>
                                        </p:tav>
                                      </p:tavLst>
                                    </p:anim>
                                    <p:animEffect transition="in" filter="fade">
                                      <p:cBhvr>
                                        <p:cTn id="51" dur="1100"/>
                                        <p:tgtEl>
                                          <p:spTgt spid="1030"/>
                                        </p:tgtEl>
                                      </p:cBhvr>
                                    </p:animEffect>
                                  </p:childTnLst>
                                </p:cTn>
                              </p:par>
                              <p:par>
                                <p:cTn id="52" presetID="10" presetClass="entr" presetSubtype="0" fill="hold" nodeType="withEffect">
                                  <p:stCondLst>
                                    <p:cond delay="1500"/>
                                  </p:stCondLst>
                                  <p:childTnLst>
                                    <p:set>
                                      <p:cBhvr>
                                        <p:cTn id="53" dur="1" fill="hold">
                                          <p:stCondLst>
                                            <p:cond delay="0"/>
                                          </p:stCondLst>
                                        </p:cTn>
                                        <p:tgtEl>
                                          <p:spTgt spid="1027"/>
                                        </p:tgtEl>
                                        <p:attrNameLst>
                                          <p:attrName>style.visibility</p:attrName>
                                        </p:attrNameLst>
                                      </p:cBhvr>
                                      <p:to>
                                        <p:strVal val="visible"/>
                                      </p:to>
                                    </p:set>
                                    <p:animEffect transition="in" filter="fade">
                                      <p:cBhvr>
                                        <p:cTn id="54" dur="2300"/>
                                        <p:tgtEl>
                                          <p:spTgt spid="1027"/>
                                        </p:tgtEl>
                                      </p:cBhvr>
                                    </p:animEffect>
                                  </p:childTnLst>
                                </p:cTn>
                              </p:par>
                              <p:par>
                                <p:cTn id="55" presetID="10" presetClass="entr" presetSubtype="0" fill="hold" nodeType="withEffect">
                                  <p:stCondLst>
                                    <p:cond delay="3000"/>
                                  </p:stCondLst>
                                  <p:childTnLst>
                                    <p:set>
                                      <p:cBhvr>
                                        <p:cTn id="56" dur="1" fill="hold">
                                          <p:stCondLst>
                                            <p:cond delay="0"/>
                                          </p:stCondLst>
                                        </p:cTn>
                                        <p:tgtEl>
                                          <p:spTgt spid="4"/>
                                        </p:tgtEl>
                                        <p:attrNameLst>
                                          <p:attrName>style.visibility</p:attrName>
                                        </p:attrNameLst>
                                      </p:cBhvr>
                                      <p:to>
                                        <p:strVal val="visible"/>
                                      </p:to>
                                    </p:set>
                                    <p:animEffect transition="in" filter="fade">
                                      <p:cBhvr>
                                        <p:cTn id="57" dur="23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Rectángulo"/>
          <p:cNvSpPr/>
          <p:nvPr/>
        </p:nvSpPr>
        <p:spPr>
          <a:xfrm>
            <a:off x="138364" y="1664"/>
            <a:ext cx="8891021" cy="1815882"/>
          </a:xfrm>
          <a:prstGeom prst="rect">
            <a:avLst/>
          </a:prstGeom>
        </p:spPr>
        <p:txBody>
          <a:bodyPr wrap="square">
            <a:spAutoFit/>
          </a:bodyPr>
          <a:lstStyle/>
          <a:p>
            <a:pPr algn="just"/>
            <a:r>
              <a:rPr lang="es-AR" sz="1400" dirty="0">
                <a:solidFill>
                  <a:schemeClr val="bg1"/>
                </a:solidFill>
              </a:rPr>
              <a:t> </a:t>
            </a:r>
            <a:r>
              <a:rPr lang="es-AR" sz="1400" dirty="0" smtClean="0">
                <a:solidFill>
                  <a:schemeClr val="bg1"/>
                </a:solidFill>
              </a:rPr>
              <a:t>Es </a:t>
            </a:r>
            <a:r>
              <a:rPr lang="es-AR" sz="1400" dirty="0">
                <a:solidFill>
                  <a:schemeClr val="bg1"/>
                </a:solidFill>
              </a:rPr>
              <a:t>una vasta región de la parte central y septentrional de América del Sur que comprende la selva tropical de la cuenca del Amazonas. La adyacente región de las Guayanas también posee selvas tropicales, por lo que muchas veces se le considera parte de la Amazonia</a:t>
            </a:r>
            <a:r>
              <a:rPr lang="es-AR" sz="1400" dirty="0" smtClean="0">
                <a:solidFill>
                  <a:schemeClr val="bg1"/>
                </a:solidFill>
              </a:rPr>
              <a:t>.</a:t>
            </a:r>
            <a:endParaRPr lang="es-AR" sz="1400" dirty="0">
              <a:solidFill>
                <a:schemeClr val="bg1"/>
              </a:solidFill>
            </a:endParaRPr>
          </a:p>
          <a:p>
            <a:pPr algn="just"/>
            <a:r>
              <a:rPr lang="es-AR" sz="1400" dirty="0" smtClean="0">
                <a:solidFill>
                  <a:schemeClr val="bg1"/>
                </a:solidFill>
              </a:rPr>
              <a:t>Es </a:t>
            </a:r>
            <a:r>
              <a:rPr lang="es-AR" sz="1400" dirty="0">
                <a:solidFill>
                  <a:schemeClr val="bg1"/>
                </a:solidFill>
              </a:rPr>
              <a:t>el bosque tropical más extenso del mundo</a:t>
            </a:r>
            <a:r>
              <a:rPr lang="es-AR" sz="1400" dirty="0" smtClean="0">
                <a:solidFill>
                  <a:schemeClr val="bg1"/>
                </a:solidFill>
              </a:rPr>
              <a:t>. </a:t>
            </a:r>
            <a:r>
              <a:rPr lang="es-AR" sz="1400" dirty="0">
                <a:solidFill>
                  <a:schemeClr val="bg1"/>
                </a:solidFill>
              </a:rPr>
              <a:t>Se considera que su extensión llega a los 6 millones de km² repartidos entre ocho países, de los cuales Brasil y Perú poseen la mayor extensión de la Amazonia, seguidos por Bolivia, Colombia, Ecuador, Guyana, Venezuela y Surinam. La Amazonia se destaca por ser una de las </a:t>
            </a:r>
            <a:r>
              <a:rPr lang="es-AR" sz="1400" dirty="0" smtClean="0">
                <a:solidFill>
                  <a:schemeClr val="bg1"/>
                </a:solidFill>
              </a:rPr>
              <a:t>eco-regiones </a:t>
            </a:r>
            <a:r>
              <a:rPr lang="es-AR" sz="1400" dirty="0">
                <a:solidFill>
                  <a:schemeClr val="bg1"/>
                </a:solidFill>
              </a:rPr>
              <a:t>con mayor biodiversidad en el mundo</a:t>
            </a:r>
            <a:r>
              <a:rPr lang="es-AR" sz="1400" dirty="0" smtClean="0">
                <a:solidFill>
                  <a:schemeClr val="bg1"/>
                </a:solidFill>
              </a:rPr>
              <a:t>.</a:t>
            </a:r>
            <a:endParaRPr lang="es-AR" sz="1400" dirty="0">
              <a:solidFill>
                <a:schemeClr val="bg1"/>
              </a:solidFill>
            </a:endParaRPr>
          </a:p>
          <a:p>
            <a:pPr algn="just"/>
            <a:r>
              <a:rPr lang="es-AR" sz="1400" dirty="0">
                <a:solidFill>
                  <a:schemeClr val="bg1"/>
                </a:solidFill>
              </a:rPr>
              <a:t>El 11 de noviembre de 2011 la selva amazónica fue declarada como una de las siete maravillas naturales del mundo.</a:t>
            </a:r>
          </a:p>
        </p:txBody>
      </p:sp>
      <p:sp>
        <p:nvSpPr>
          <p:cNvPr id="11" name="10 Rectángulo"/>
          <p:cNvSpPr/>
          <p:nvPr/>
        </p:nvSpPr>
        <p:spPr>
          <a:xfrm>
            <a:off x="0" y="-11732"/>
            <a:ext cx="9167751" cy="398996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8" name="7 CuadroTexto"/>
          <p:cNvSpPr txBox="1"/>
          <p:nvPr/>
        </p:nvSpPr>
        <p:spPr>
          <a:xfrm>
            <a:off x="6656482" y="2167580"/>
            <a:ext cx="1740413" cy="369332"/>
          </a:xfrm>
          <a:prstGeom prst="rect">
            <a:avLst/>
          </a:prstGeom>
          <a:solidFill>
            <a:schemeClr val="tx1"/>
          </a:solidFill>
        </p:spPr>
        <p:txBody>
          <a:bodyPr wrap="none" rtlCol="0">
            <a:spAutoFit/>
          </a:bodyPr>
          <a:lstStyle>
            <a:defPPr>
              <a:defRPr lang="es-AR"/>
            </a:defPPr>
            <a:lvl1pPr>
              <a:defRPr>
                <a:solidFill>
                  <a:schemeClr val="bg1"/>
                </a:solidFill>
              </a:defRPr>
            </a:lvl1pPr>
          </a:lstStyle>
          <a:p>
            <a:r>
              <a:rPr lang="es-AR" dirty="0" smtClean="0">
                <a:solidFill>
                  <a:srgbClr val="FFC000"/>
                </a:solidFill>
              </a:rPr>
              <a:t>Selva Amazónica</a:t>
            </a:r>
            <a:endParaRPr lang="es-AR" dirty="0">
              <a:solidFill>
                <a:srgbClr val="FFC000"/>
              </a:solidFill>
            </a:endParaRPr>
          </a:p>
        </p:txBody>
      </p:sp>
      <p:sp>
        <p:nvSpPr>
          <p:cNvPr id="5" name="4 CuadroTexto"/>
          <p:cNvSpPr txBox="1"/>
          <p:nvPr/>
        </p:nvSpPr>
        <p:spPr>
          <a:xfrm>
            <a:off x="2392557" y="-776410"/>
            <a:ext cx="324627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solidFill>
                  <a:schemeClr val="accent3">
                    <a:lumMod val="75000"/>
                  </a:schemeClr>
                </a:solidFill>
                <a:effectLst>
                  <a:outerShdw blurRad="50800" dist="39000" dir="5460000" algn="tl">
                    <a:srgbClr val="000000">
                      <a:alpha val="38000"/>
                    </a:srgbClr>
                  </a:outerShdw>
                </a:effectLst>
              </a:rPr>
              <a:t>Maravillas Naturales</a:t>
            </a:r>
            <a:endParaRPr lang="es-AR" sz="2800" b="1" dirty="0">
              <a:ln w="11430"/>
              <a:solidFill>
                <a:schemeClr val="accent3">
                  <a:lumMod val="75000"/>
                </a:schemeClr>
              </a:solidFill>
              <a:effectLst>
                <a:outerShdw blurRad="50800" dist="39000" dir="5460000" algn="tl">
                  <a:srgbClr val="000000">
                    <a:alpha val="38000"/>
                  </a:srgbClr>
                </a:outerShdw>
              </a:effectLst>
            </a:endParaRPr>
          </a:p>
        </p:txBody>
      </p:sp>
      <p:pic>
        <p:nvPicPr>
          <p:cNvPr id="6" name="5 Imagen"/>
          <p:cNvPicPr>
            <a:picLocks/>
          </p:cNvPicPr>
          <p:nvPr/>
        </p:nvPicPr>
        <p:blipFill>
          <a:blip r:embed="rId2" cstate="screen">
            <a:extLst>
              <a:ext uri="{28A0092B-C50C-407E-A947-70E740481C1C}">
                <a14:useLocalDpi xmlns:a14="http://schemas.microsoft.com/office/drawing/2010/main"/>
              </a:ext>
            </a:extLst>
          </a:blip>
          <a:stretch>
            <a:fillRect/>
          </a:stretch>
        </p:blipFill>
        <p:spPr>
          <a:xfrm>
            <a:off x="525600" y="295200"/>
            <a:ext cx="5148000" cy="3564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6 CuadroTexto"/>
          <p:cNvSpPr txBox="1"/>
          <p:nvPr/>
        </p:nvSpPr>
        <p:spPr>
          <a:xfrm>
            <a:off x="6403177" y="2077200"/>
            <a:ext cx="2247025" cy="923330"/>
          </a:xfrm>
          <a:prstGeom prst="rect">
            <a:avLst/>
          </a:prstGeom>
          <a:solidFill>
            <a:schemeClr val="tx1"/>
          </a:solidFill>
        </p:spPr>
        <p:txBody>
          <a:bodyPr wrap="none" rtlCol="0">
            <a:spAutoFit/>
          </a:bodyPr>
          <a:lstStyle/>
          <a:p>
            <a:pPr algn="ctr"/>
            <a:r>
              <a:rPr lang="es-AR" dirty="0" smtClean="0">
                <a:solidFill>
                  <a:srgbClr val="FFC000"/>
                </a:solidFill>
              </a:rPr>
              <a:t>Archipiélago </a:t>
            </a:r>
          </a:p>
          <a:p>
            <a:pPr algn="ctr"/>
            <a:r>
              <a:rPr lang="es-AR" dirty="0" smtClean="0">
                <a:solidFill>
                  <a:srgbClr val="FFC000"/>
                </a:solidFill>
              </a:rPr>
              <a:t>Fernando de </a:t>
            </a:r>
            <a:r>
              <a:rPr lang="es-AR" dirty="0" err="1" smtClean="0">
                <a:solidFill>
                  <a:srgbClr val="FFC000"/>
                </a:solidFill>
              </a:rPr>
              <a:t>Noronha</a:t>
            </a:r>
            <a:endParaRPr lang="es-AR" dirty="0" smtClean="0">
              <a:solidFill>
                <a:srgbClr val="FFC000"/>
              </a:solidFill>
            </a:endParaRPr>
          </a:p>
          <a:p>
            <a:pPr algn="ctr"/>
            <a:endParaRPr lang="es-AR" dirty="0">
              <a:solidFill>
                <a:srgbClr val="FFC000"/>
              </a:solidFill>
            </a:endParaRPr>
          </a:p>
        </p:txBody>
      </p:sp>
      <p:pic>
        <p:nvPicPr>
          <p:cNvPr id="9" name="8 Imagen"/>
          <p:cNvPicPr>
            <a:picLocks/>
          </p:cNvPicPr>
          <p:nvPr/>
        </p:nvPicPr>
        <p:blipFill>
          <a:blip r:embed="rId3" cstate="screen">
            <a:extLst>
              <a:ext uri="{28A0092B-C50C-407E-A947-70E740481C1C}">
                <a14:useLocalDpi xmlns:a14="http://schemas.microsoft.com/office/drawing/2010/main"/>
              </a:ext>
            </a:extLst>
          </a:blip>
          <a:stretch>
            <a:fillRect/>
          </a:stretch>
        </p:blipFill>
        <p:spPr>
          <a:xfrm>
            <a:off x="525600" y="295200"/>
            <a:ext cx="5148000" cy="3564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0" name="9 Imagen"/>
          <p:cNvPicPr>
            <a:picLocks/>
          </p:cNvPicPr>
          <p:nvPr/>
        </p:nvPicPr>
        <p:blipFill>
          <a:blip r:embed="rId4">
            <a:extLst>
              <a:ext uri="{28A0092B-C50C-407E-A947-70E740481C1C}">
                <a14:useLocalDpi xmlns:a14="http://schemas.microsoft.com/office/drawing/2010/main"/>
              </a:ext>
            </a:extLst>
          </a:blip>
          <a:stretch>
            <a:fillRect/>
          </a:stretch>
        </p:blipFill>
        <p:spPr>
          <a:xfrm>
            <a:off x="525600" y="295200"/>
            <a:ext cx="5148000" cy="3564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2" name="11 Imagen"/>
          <p:cNvPicPr>
            <a:picLocks/>
          </p:cNvPicPr>
          <p:nvPr/>
        </p:nvPicPr>
        <p:blipFill>
          <a:blip r:embed="rId5">
            <a:extLst>
              <a:ext uri="{28A0092B-C50C-407E-A947-70E740481C1C}">
                <a14:useLocalDpi xmlns:a14="http://schemas.microsoft.com/office/drawing/2010/main"/>
              </a:ext>
            </a:extLst>
          </a:blip>
          <a:stretch>
            <a:fillRect/>
          </a:stretch>
        </p:blipFill>
        <p:spPr>
          <a:xfrm>
            <a:off x="525600" y="295200"/>
            <a:ext cx="5148000" cy="3564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9" name="18 CuadroTexto"/>
          <p:cNvSpPr txBox="1"/>
          <p:nvPr/>
        </p:nvSpPr>
        <p:spPr>
          <a:xfrm>
            <a:off x="5971706" y="2035828"/>
            <a:ext cx="2805897" cy="646331"/>
          </a:xfrm>
          <a:prstGeom prst="rect">
            <a:avLst/>
          </a:prstGeom>
          <a:solidFill>
            <a:schemeClr val="tx1"/>
          </a:solidFill>
        </p:spPr>
        <p:txBody>
          <a:bodyPr wrap="none" rtlCol="0">
            <a:spAutoFit/>
          </a:bodyPr>
          <a:lstStyle/>
          <a:p>
            <a:pPr algn="ctr"/>
            <a:r>
              <a:rPr lang="es-AR" dirty="0" smtClean="0">
                <a:solidFill>
                  <a:srgbClr val="FFC000"/>
                </a:solidFill>
              </a:rPr>
              <a:t>            Monte Roraima          </a:t>
            </a:r>
          </a:p>
          <a:p>
            <a:pPr algn="ctr"/>
            <a:r>
              <a:rPr lang="es-AR" dirty="0" smtClean="0">
                <a:solidFill>
                  <a:srgbClr val="FFC000"/>
                </a:solidFill>
              </a:rPr>
              <a:t>         2.810 m        </a:t>
            </a:r>
            <a:endParaRPr lang="es-AR" dirty="0">
              <a:solidFill>
                <a:srgbClr val="FFC000"/>
              </a:solidFill>
            </a:endParaRPr>
          </a:p>
        </p:txBody>
      </p:sp>
      <p:sp>
        <p:nvSpPr>
          <p:cNvPr id="2" name="1 CuadroTexto"/>
          <p:cNvSpPr txBox="1"/>
          <p:nvPr/>
        </p:nvSpPr>
        <p:spPr>
          <a:xfrm>
            <a:off x="282171" y="4056519"/>
            <a:ext cx="8489173" cy="954107"/>
          </a:xfrm>
          <a:prstGeom prst="rect">
            <a:avLst/>
          </a:prstGeom>
          <a:noFill/>
        </p:spPr>
        <p:txBody>
          <a:bodyPr wrap="square" rtlCol="0">
            <a:spAutoFit/>
          </a:bodyPr>
          <a:lstStyle/>
          <a:p>
            <a:pPr algn="just"/>
            <a:r>
              <a:rPr lang="es-AR" sz="1400" dirty="0" smtClean="0">
                <a:solidFill>
                  <a:schemeClr val="bg1"/>
                </a:solidFill>
              </a:rPr>
              <a:t>Es </a:t>
            </a:r>
            <a:r>
              <a:rPr lang="es-AR" sz="1400" dirty="0">
                <a:solidFill>
                  <a:schemeClr val="bg1"/>
                </a:solidFill>
              </a:rPr>
              <a:t>un archipiélago volcánico brasileño, perteneciente al estado de </a:t>
            </a:r>
            <a:r>
              <a:rPr lang="es-AR" sz="1400" dirty="0" smtClean="0">
                <a:solidFill>
                  <a:schemeClr val="bg1"/>
                </a:solidFill>
              </a:rPr>
              <a:t>Pernambuco</a:t>
            </a:r>
            <a:r>
              <a:rPr lang="es-AR" sz="1400" dirty="0">
                <a:solidFill>
                  <a:schemeClr val="bg1"/>
                </a:solidFill>
              </a:rPr>
              <a:t>. El archipiélago tiene 26 km² en total y está formado por 21 islas de las cuales solo está habitada la mayor de ellas (que tiene 17 km²), y la cual lleva el mismo nombre que el archipiélago. El resto han sido declaradas Parque Nacional Marino por el gobierno del país, y por lo tanto está prohibida la presencia humana en ellas, salvo para fines de investigación científica.</a:t>
            </a:r>
          </a:p>
        </p:txBody>
      </p:sp>
      <p:pic>
        <p:nvPicPr>
          <p:cNvPr id="17" name="16 Imagen"/>
          <p:cNvPicPr>
            <a:picLocks/>
          </p:cNvPicPr>
          <p:nvPr/>
        </p:nvPicPr>
        <p:blipFill>
          <a:blip r:embed="rId6">
            <a:extLst>
              <a:ext uri="{28A0092B-C50C-407E-A947-70E740481C1C}">
                <a14:useLocalDpi xmlns:a14="http://schemas.microsoft.com/office/drawing/2010/main"/>
              </a:ext>
            </a:extLst>
          </a:blip>
          <a:stretch>
            <a:fillRect/>
          </a:stretch>
        </p:blipFill>
        <p:spPr>
          <a:xfrm>
            <a:off x="525600" y="295200"/>
            <a:ext cx="5148000" cy="3564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p:cNvPicPr>
            <a:picLocks/>
          </p:cNvPicPr>
          <p:nvPr/>
        </p:nvPicPr>
        <p:blipFill>
          <a:blip r:embed="rId7">
            <a:extLst>
              <a:ext uri="{28A0092B-C50C-407E-A947-70E740481C1C}">
                <a14:useLocalDpi xmlns:a14="http://schemas.microsoft.com/office/drawing/2010/main"/>
              </a:ext>
            </a:extLst>
          </a:blip>
          <a:stretch>
            <a:fillRect/>
          </a:stretch>
        </p:blipFill>
        <p:spPr>
          <a:xfrm>
            <a:off x="525600" y="295200"/>
            <a:ext cx="5148000" cy="3564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13 Imagen"/>
          <p:cNvPicPr>
            <a:picLocks/>
          </p:cNvPicPr>
          <p:nvPr/>
        </p:nvPicPr>
        <p:blipFill>
          <a:blip r:embed="rId8">
            <a:extLst>
              <a:ext uri="{28A0092B-C50C-407E-A947-70E740481C1C}">
                <a14:useLocalDpi xmlns:a14="http://schemas.microsoft.com/office/drawing/2010/main"/>
              </a:ext>
            </a:extLst>
          </a:blip>
          <a:stretch>
            <a:fillRect/>
          </a:stretch>
        </p:blipFill>
        <p:spPr>
          <a:xfrm>
            <a:off x="525600" y="295200"/>
            <a:ext cx="5148000" cy="3564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5" name="14 Imagen"/>
          <p:cNvPicPr>
            <a:picLocks/>
          </p:cNvPicPr>
          <p:nvPr/>
        </p:nvPicPr>
        <p:blipFill>
          <a:blip r:embed="rId9">
            <a:extLst>
              <a:ext uri="{28A0092B-C50C-407E-A947-70E740481C1C}">
                <a14:useLocalDpi xmlns:a14="http://schemas.microsoft.com/office/drawing/2010/main"/>
              </a:ext>
            </a:extLst>
          </a:blip>
          <a:stretch>
            <a:fillRect/>
          </a:stretch>
        </p:blipFill>
        <p:spPr>
          <a:xfrm>
            <a:off x="525600" y="295200"/>
            <a:ext cx="5148000" cy="3564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2 Rectángulo"/>
          <p:cNvSpPr/>
          <p:nvPr/>
        </p:nvSpPr>
        <p:spPr>
          <a:xfrm>
            <a:off x="282171" y="4056518"/>
            <a:ext cx="8489173" cy="954107"/>
          </a:xfrm>
          <a:prstGeom prst="rect">
            <a:avLst/>
          </a:prstGeom>
          <a:solidFill>
            <a:schemeClr val="tx1"/>
          </a:solidFill>
        </p:spPr>
        <p:txBody>
          <a:bodyPr wrap="square">
            <a:spAutoFit/>
          </a:bodyPr>
          <a:lstStyle/>
          <a:p>
            <a:pPr algn="just"/>
            <a:r>
              <a:rPr lang="es-AR" sz="1400" dirty="0">
                <a:solidFill>
                  <a:schemeClr val="bg1"/>
                </a:solidFill>
              </a:rPr>
              <a:t>El monte </a:t>
            </a:r>
            <a:r>
              <a:rPr lang="es-AR" sz="1400" dirty="0" smtClean="0">
                <a:solidFill>
                  <a:schemeClr val="bg1"/>
                </a:solidFill>
              </a:rPr>
              <a:t>Roraima tiene  2.810 m sobre el nivel del mar, </a:t>
            </a:r>
            <a:r>
              <a:rPr lang="es-AR" sz="1400" dirty="0">
                <a:solidFill>
                  <a:schemeClr val="bg1"/>
                </a:solidFill>
              </a:rPr>
              <a:t>es el punto más alto de la cadena de mesetas </a:t>
            </a:r>
            <a:r>
              <a:rPr lang="es-AR" sz="1400" dirty="0" err="1">
                <a:solidFill>
                  <a:schemeClr val="bg1"/>
                </a:solidFill>
              </a:rPr>
              <a:t>tepuyes</a:t>
            </a:r>
            <a:r>
              <a:rPr lang="es-AR" sz="1400" dirty="0">
                <a:solidFill>
                  <a:schemeClr val="bg1"/>
                </a:solidFill>
              </a:rPr>
              <a:t> (montañas tabulares) de la sierra de </a:t>
            </a:r>
            <a:r>
              <a:rPr lang="es-AR" sz="1400" dirty="0" err="1" smtClean="0">
                <a:solidFill>
                  <a:schemeClr val="bg1"/>
                </a:solidFill>
              </a:rPr>
              <a:t>Pacaraima</a:t>
            </a:r>
            <a:r>
              <a:rPr lang="es-AR" sz="1400" dirty="0" smtClean="0">
                <a:solidFill>
                  <a:schemeClr val="bg1"/>
                </a:solidFill>
              </a:rPr>
              <a:t>. </a:t>
            </a:r>
            <a:r>
              <a:rPr lang="es-AR" sz="1400" dirty="0">
                <a:solidFill>
                  <a:schemeClr val="bg1"/>
                </a:solidFill>
              </a:rPr>
              <a:t>Descrito por primera vez por el explorador inglés Sir Walter Raleigh en 1596, sus 31 km² de área en la cima están divididos entre Venezuela (85 %), Guyana (10 %, parte del territorio reclamado por Venezuela) y Brasil (5 %)1 con acantilados de 400 metros de altura por todos sus lados.</a:t>
            </a:r>
          </a:p>
        </p:txBody>
      </p:sp>
      <p:pic>
        <p:nvPicPr>
          <p:cNvPr id="21" name="20 Imagen"/>
          <p:cNvPicPr>
            <a:picLocks/>
          </p:cNvPicPr>
          <p:nvPr/>
        </p:nvPicPr>
        <p:blipFill>
          <a:blip r:embed="rId10">
            <a:extLst>
              <a:ext uri="{28A0092B-C50C-407E-A947-70E740481C1C}">
                <a14:useLocalDpi xmlns:a14="http://schemas.microsoft.com/office/drawing/2010/main"/>
              </a:ext>
            </a:extLst>
          </a:blip>
          <a:stretch>
            <a:fillRect/>
          </a:stretch>
        </p:blipFill>
        <p:spPr>
          <a:xfrm>
            <a:off x="525600" y="295200"/>
            <a:ext cx="5148000" cy="3564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20" name="1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6510457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fill="hold" grpId="0" nodeType="withEffect">
                                  <p:stCondLst>
                                    <p:cond delay="0"/>
                                  </p:stCondLst>
                                  <p:iterate type="lt">
                                    <p:tmPct val="10000"/>
                                  </p:iterate>
                                  <p:childTnLst>
                                    <p:animMotion origin="layout" path="M 0.37517 0.25008 C 0.4441 0.25008 0.50017 0.33436 0.50017 0.43902 C 0.50017 0.54307 0.4441 0.62828 0.37517 0.62828 C 0.30625 0.62828 0.25017 0.54307 0.25017 0.43902 C 0.25017 0.33436 0.30625 0.25008 0.37517 0.25008 Z " pathEditMode="relative" rAng="0" ptsTypes="fffff">
                                      <p:cBhvr>
                                        <p:cTn id="6" dur="1000" fill="hold"/>
                                        <p:tgtEl>
                                          <p:spTgt spid="5"/>
                                        </p:tgtEl>
                                        <p:attrNameLst>
                                          <p:attrName>ppt_x</p:attrName>
                                          <p:attrName>ppt_y</p:attrName>
                                        </p:attrNameLst>
                                      </p:cBhvr>
                                      <p:rCtr x="0" y="18895"/>
                                    </p:animMotion>
                                  </p:childTnLst>
                                </p:cTn>
                              </p:par>
                              <p:par>
                                <p:cTn id="7" presetID="10" presetClass="entr" presetSubtype="0" fill="hold" nodeType="withEffect">
                                  <p:stCondLst>
                                    <p:cond delay="2800"/>
                                  </p:stCondLst>
                                  <p:childTnLst>
                                    <p:set>
                                      <p:cBhvr>
                                        <p:cTn id="8" dur="1" fill="hold">
                                          <p:stCondLst>
                                            <p:cond delay="0"/>
                                          </p:stCondLst>
                                        </p:cTn>
                                        <p:tgtEl>
                                          <p:spTgt spid="6"/>
                                        </p:tgtEl>
                                        <p:attrNameLst>
                                          <p:attrName>style.visibility</p:attrName>
                                        </p:attrNameLst>
                                      </p:cBhvr>
                                      <p:to>
                                        <p:strVal val="visible"/>
                                      </p:to>
                                    </p:set>
                                    <p:animEffect transition="in" filter="fade">
                                      <p:cBhvr>
                                        <p:cTn id="9" dur="1000"/>
                                        <p:tgtEl>
                                          <p:spTgt spid="6"/>
                                        </p:tgtEl>
                                      </p:cBhvr>
                                    </p:animEffect>
                                  </p:childTnLst>
                                </p:cTn>
                              </p:par>
                              <p:par>
                                <p:cTn id="10" presetID="41" presetClass="entr" presetSubtype="0" fill="hold" grpId="0" nodeType="withEffect">
                                  <p:stCondLst>
                                    <p:cond delay="0"/>
                                  </p:stCondLst>
                                  <p:iterate type="lt">
                                    <p:tmPct val="10000"/>
                                  </p:iterate>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gtEl>
                                        <p:attrNameLst>
                                          <p:attrName>ppt_y</p:attrName>
                                        </p:attrNameLst>
                                      </p:cBhvr>
                                      <p:tavLst>
                                        <p:tav tm="0">
                                          <p:val>
                                            <p:strVal val="#ppt_y"/>
                                          </p:val>
                                        </p:tav>
                                        <p:tav tm="100000">
                                          <p:val>
                                            <p:strVal val="#ppt_y"/>
                                          </p:val>
                                        </p:tav>
                                      </p:tavLst>
                                    </p:anim>
                                    <p:anim calcmode="lin" valueType="num">
                                      <p:cBhvr>
                                        <p:cTn id="14"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gtEl>
                                      </p:cBhvr>
                                    </p:animEffect>
                                  </p:childTnLst>
                                </p:cTn>
                              </p:par>
                              <p:par>
                                <p:cTn id="17" presetID="28"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20000" fill="hold"/>
                                        <p:tgtEl>
                                          <p:spTgt spid="18"/>
                                        </p:tgtEl>
                                        <p:attrNameLst>
                                          <p:attrName>ppt_x</p:attrName>
                                        </p:attrNameLst>
                                      </p:cBhvr>
                                      <p:tavLst>
                                        <p:tav tm="0">
                                          <p:val>
                                            <p:strVal val="#ppt_x"/>
                                          </p:val>
                                        </p:tav>
                                        <p:tav tm="100000">
                                          <p:val>
                                            <p:strVal val="#ppt_x"/>
                                          </p:val>
                                        </p:tav>
                                      </p:tavLst>
                                    </p:anim>
                                    <p:anim calcmode="lin" valueType="num">
                                      <p:cBhvr>
                                        <p:cTn id="20" dur="120000" fill="hold"/>
                                        <p:tgtEl>
                                          <p:spTgt spid="18"/>
                                        </p:tgtEl>
                                        <p:attrNameLst>
                                          <p:attrName>ppt_y</p:attrName>
                                        </p:attrNameLst>
                                      </p:cBhvr>
                                      <p:tavLst>
                                        <p:tav tm="0">
                                          <p:val>
                                            <p:strVal val="#ppt_y+1"/>
                                          </p:val>
                                        </p:tav>
                                        <p:tav tm="100000">
                                          <p:val>
                                            <p:strVal val="#ppt_y-1"/>
                                          </p:val>
                                        </p:tav>
                                      </p:tavLst>
                                    </p:anim>
                                  </p:childTnLst>
                                </p:cTn>
                              </p:par>
                              <p:par>
                                <p:cTn id="21" presetID="10" presetClass="entr" presetSubtype="0" fill="hold" nodeType="withEffect">
                                  <p:stCondLst>
                                    <p:cond delay="1000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par>
                                <p:cTn id="24" presetID="10" presetClass="entr" presetSubtype="0" fill="hold" nodeType="withEffect">
                                  <p:stCondLst>
                                    <p:cond delay="2000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childTnLst>
                                </p:cTn>
                              </p:par>
                              <p:par>
                                <p:cTn id="32" presetID="41" presetClass="entr" presetSubtype="0" fill="hold" grpId="0" nodeType="with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7"/>
                                        </p:tgtEl>
                                        <p:attrNameLst>
                                          <p:attrName>ppt_y</p:attrName>
                                        </p:attrNameLst>
                                      </p:cBhvr>
                                      <p:tavLst>
                                        <p:tav tm="0">
                                          <p:val>
                                            <p:strVal val="#ppt_y"/>
                                          </p:val>
                                        </p:tav>
                                        <p:tav tm="100000">
                                          <p:val>
                                            <p:strVal val="#ppt_y"/>
                                          </p:val>
                                        </p:tav>
                                      </p:tavLst>
                                    </p:anim>
                                    <p:anim calcmode="lin" valueType="num">
                                      <p:cBhvr>
                                        <p:cTn id="36"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7"/>
                                        </p:tgtEl>
                                      </p:cBhvr>
                                    </p:animEffect>
                                  </p:childTnLst>
                                </p:cTn>
                              </p:par>
                              <p:par>
                                <p:cTn id="39" presetID="10" presetClass="entr" presetSubtype="0" fill="hold" grpId="0" nodeType="withEffect">
                                  <p:stCondLst>
                                    <p:cond delay="70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1000"/>
                                        <p:tgtEl>
                                          <p:spTgt spid="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1000"/>
                                        <p:tgtEl>
                                          <p:spTgt spid="17"/>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childTnLst>
                                </p:cTn>
                              </p:par>
                              <p:par>
                                <p:cTn id="57" presetID="10" presetClass="exit" presetSubtype="0" fill="hold" grpId="1" nodeType="withEffect">
                                  <p:stCondLst>
                                    <p:cond delay="0"/>
                                  </p:stCondLst>
                                  <p:childTnLst>
                                    <p:animEffect transition="out" filter="fade">
                                      <p:cBhvr>
                                        <p:cTn id="58" dur="500"/>
                                        <p:tgtEl>
                                          <p:spTgt spid="2"/>
                                        </p:tgtEl>
                                      </p:cBhvr>
                                    </p:animEffect>
                                    <p:set>
                                      <p:cBhvr>
                                        <p:cTn id="59" dur="1" fill="hold">
                                          <p:stCondLst>
                                            <p:cond delay="499"/>
                                          </p:stCondLst>
                                        </p:cTn>
                                        <p:tgtEl>
                                          <p:spTgt spid="2"/>
                                        </p:tgtEl>
                                        <p:attrNameLst>
                                          <p:attrName>style.visibility</p:attrName>
                                        </p:attrNameLst>
                                      </p:cBhvr>
                                      <p:to>
                                        <p:strVal val="hidden"/>
                                      </p:to>
                                    </p:set>
                                  </p:childTnLst>
                                </p:cTn>
                              </p:par>
                            </p:childTnLst>
                          </p:cTn>
                        </p:par>
                        <p:par>
                          <p:cTn id="60" fill="hold">
                            <p:stCondLst>
                              <p:cond delay="100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19"/>
                                        </p:tgtEl>
                                        <p:attrNameLst>
                                          <p:attrName>ppt_y</p:attrName>
                                        </p:attrNameLst>
                                      </p:cBhvr>
                                      <p:tavLst>
                                        <p:tav tm="0">
                                          <p:val>
                                            <p:strVal val="#ppt_y"/>
                                          </p:val>
                                        </p:tav>
                                        <p:tav tm="100000">
                                          <p:val>
                                            <p:strVal val="#ppt_y"/>
                                          </p:val>
                                        </p:tav>
                                      </p:tavLst>
                                    </p:anim>
                                    <p:anim calcmode="lin" valueType="num">
                                      <p:cBhvr>
                                        <p:cTn id="65"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19"/>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fade">
                                      <p:cBhvr>
                                        <p:cTn id="70" dur="500"/>
                                        <p:tgtEl>
                                          <p:spTgt spid="3"/>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1000"/>
                                        <p:tgtEl>
                                          <p:spTgt spid="15"/>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21"/>
                                        </p:tgtEl>
                                        <p:attrNameLst>
                                          <p:attrName>style.visibility</p:attrName>
                                        </p:attrNameLst>
                                      </p:cBhvr>
                                      <p:to>
                                        <p:strVal val="visible"/>
                                      </p:to>
                                    </p:set>
                                    <p:animEffect transition="in" filter="fade">
                                      <p:cBhvr>
                                        <p:cTn id="80"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uiExpand="1"/>
      <p:bldP spid="8" grpId="0" animBg="1"/>
      <p:bldP spid="5" grpId="0"/>
      <p:bldP spid="7" grpId="0" animBg="1"/>
      <p:bldP spid="19" grpId="0" animBg="1"/>
      <p:bldP spid="2" grpId="0"/>
      <p:bldP spid="2" grpId="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6323755" y="301376"/>
            <a:ext cx="2550835" cy="191312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2052" name="Picture 4"/>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827584" y="2795382"/>
            <a:ext cx="2781177" cy="208588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2054"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451785" y="819140"/>
            <a:ext cx="2642659" cy="1741405"/>
          </a:xfrm>
          <a:prstGeom prst="roundRect">
            <a:avLst>
              <a:gd name="adj" fmla="val 4167"/>
            </a:avLst>
          </a:prstGeom>
          <a:solidFill>
            <a:srgbClr val="FFFFFF"/>
          </a:solidFill>
          <a:ln w="76200" cap="sq">
            <a:solidFill>
              <a:srgbClr val="FF0000"/>
            </a:solidFill>
            <a:miter lim="800000"/>
          </a:ln>
          <a:effectLst>
            <a:reflection blurRad="12700" stA="28000" endPos="28000" dist="5000" dir="5400000" sy="-100000" algn="bl" rotWithShape="0"/>
          </a:effectLst>
          <a:scene3d>
            <a:camera prst="perspectiveContrastingRightFacing">
              <a:rot lat="0" lon="20400000" rev="180000"/>
            </a:camera>
            <a:lightRig rig="threePt" dir="t">
              <a:rot lat="0" lon="0" rev="2700000"/>
            </a:lightRig>
          </a:scene3d>
          <a:sp3d>
            <a:bevelT h="38100"/>
            <a:contourClr>
              <a:srgbClr val="C0C0C0"/>
            </a:contourClr>
          </a:sp3d>
          <a:extLst/>
        </p:spPr>
      </p:pic>
      <p:sp>
        <p:nvSpPr>
          <p:cNvPr id="7" name="6 Rectángulo"/>
          <p:cNvSpPr/>
          <p:nvPr/>
        </p:nvSpPr>
        <p:spPr>
          <a:xfrm>
            <a:off x="2966768" y="-518625"/>
            <a:ext cx="354744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00"/>
                </a:solidFill>
                <a:effectLst>
                  <a:outerShdw blurRad="50800" dist="39000" dir="5460000" algn="tl">
                    <a:srgbClr val="000000">
                      <a:alpha val="38000"/>
                    </a:srgbClr>
                  </a:outerShdw>
                </a:effectLst>
              </a:rPr>
              <a:t>Vestimenta tradicional</a:t>
            </a:r>
            <a:endParaRPr lang="es-AR" sz="2800" b="1" dirty="0">
              <a:ln w="11430"/>
              <a:solidFill>
                <a:srgbClr val="FFFF00"/>
              </a:solidFill>
              <a:effectLst>
                <a:outerShdw blurRad="50800" dist="39000" dir="5460000" algn="tl">
                  <a:srgbClr val="000000">
                    <a:alpha val="38000"/>
                  </a:srgbClr>
                </a:outerShdw>
              </a:effectLst>
            </a:endParaRPr>
          </a:p>
        </p:txBody>
      </p:sp>
      <p:pic>
        <p:nvPicPr>
          <p:cNvPr id="9"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5968433" y="2548232"/>
            <a:ext cx="2597976" cy="2218872"/>
          </a:xfrm>
          <a:prstGeom prst="roundRect">
            <a:avLst>
              <a:gd name="adj" fmla="val 4167"/>
            </a:avLst>
          </a:prstGeom>
          <a:solidFill>
            <a:srgbClr val="FFFFFF"/>
          </a:solidFill>
          <a:ln w="76200" cap="sq">
            <a:solidFill>
              <a:schemeClr val="accent3">
                <a:lumMod val="75000"/>
              </a:schemeClr>
            </a:solidFill>
            <a:miter lim="800000"/>
          </a:ln>
          <a:effectLst>
            <a:reflection blurRad="12700" stA="28000" endPos="28000" dist="5000" dir="5400000" sy="-100000" algn="bl" rotWithShape="0"/>
          </a:effectLst>
          <a:scene3d>
            <a:camera prst="perspectiveContrastingLeftFacing">
              <a:rot lat="623785" lon="18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6" descr="http://www.9l9.com/img/up/1346173965.jp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057501" y="819140"/>
            <a:ext cx="1365980" cy="145166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sultado de imagen para traje tradicional brasileño"/>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995653" y="2560545"/>
            <a:ext cx="1914525" cy="239077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
        <p:nvSpPr>
          <p:cNvPr id="11" name="1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379622137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grpId="0" nodeType="withEffect">
                                  <p:stCondLst>
                                    <p:cond delay="0"/>
                                  </p:stCondLst>
                                  <p:iterate type="lt">
                                    <p:tmPct val="10000"/>
                                  </p:iterate>
                                  <p:childTnLst>
                                    <p:animMotion origin="layout" path="M -0.31771 0.1022 L -0.29618 0.15221 L -0.27569 0.1022 L -0.25399 0.15221 L -0.23246 0.1022 L -0.21215 0.15221 L -0.19062 0.1022 L -0.17014 0.15221 L -0.14843 0.1022 L -0.12673 0.15221 L -0.10625 0.1022 L -0.08472 0.15221 L -0.06441 0.1022 L -0.04288 0.15221 L -0.02118 0.1022 L -0.00069 0.15221 L 0.02101 0.1022 " pathEditMode="relative" rAng="0" ptsTypes="FFFFFFFFFFFFFFFFF">
                                      <p:cBhvr>
                                        <p:cTn id="6" dur="1000" spd="-100000" fill="hold"/>
                                        <p:tgtEl>
                                          <p:spTgt spid="7"/>
                                        </p:tgtEl>
                                        <p:attrNameLst>
                                          <p:attrName>ppt_x</p:attrName>
                                          <p:attrName>ppt_y</p:attrName>
                                        </p:attrNameLst>
                                      </p:cBhvr>
                                      <p:rCtr x="16927" y="2501"/>
                                    </p:animMotion>
                                  </p:childTnLst>
                                </p:cTn>
                              </p:par>
                              <p:par>
                                <p:cTn id="7" presetID="31" presetClass="entr" presetSubtype="0" fill="hold" nodeType="withEffect">
                                  <p:stCondLst>
                                    <p:cond delay="1600"/>
                                  </p:stCondLst>
                                  <p:childTnLst>
                                    <p:set>
                                      <p:cBhvr>
                                        <p:cTn id="8" dur="1" fill="hold">
                                          <p:stCondLst>
                                            <p:cond delay="0"/>
                                          </p:stCondLst>
                                        </p:cTn>
                                        <p:tgtEl>
                                          <p:spTgt spid="10"/>
                                        </p:tgtEl>
                                        <p:attrNameLst>
                                          <p:attrName>style.visibility</p:attrName>
                                        </p:attrNameLst>
                                      </p:cBhvr>
                                      <p:to>
                                        <p:strVal val="visible"/>
                                      </p:to>
                                    </p:set>
                                    <p:anim calcmode="lin" valueType="num">
                                      <p:cBhvr>
                                        <p:cTn id="9" dur="1000" fill="hold"/>
                                        <p:tgtEl>
                                          <p:spTgt spid="10"/>
                                        </p:tgtEl>
                                        <p:attrNameLst>
                                          <p:attrName>ppt_w</p:attrName>
                                        </p:attrNameLst>
                                      </p:cBhvr>
                                      <p:tavLst>
                                        <p:tav tm="0">
                                          <p:val>
                                            <p:fltVal val="0"/>
                                          </p:val>
                                        </p:tav>
                                        <p:tav tm="100000">
                                          <p:val>
                                            <p:strVal val="#ppt_w"/>
                                          </p:val>
                                        </p:tav>
                                      </p:tavLst>
                                    </p:anim>
                                    <p:anim calcmode="lin" valueType="num">
                                      <p:cBhvr>
                                        <p:cTn id="10" dur="1000" fill="hold"/>
                                        <p:tgtEl>
                                          <p:spTgt spid="10"/>
                                        </p:tgtEl>
                                        <p:attrNameLst>
                                          <p:attrName>ppt_h</p:attrName>
                                        </p:attrNameLst>
                                      </p:cBhvr>
                                      <p:tavLst>
                                        <p:tav tm="0">
                                          <p:val>
                                            <p:fltVal val="0"/>
                                          </p:val>
                                        </p:tav>
                                        <p:tav tm="100000">
                                          <p:val>
                                            <p:strVal val="#ppt_h"/>
                                          </p:val>
                                        </p:tav>
                                      </p:tavLst>
                                    </p:anim>
                                    <p:anim calcmode="lin" valueType="num">
                                      <p:cBhvr>
                                        <p:cTn id="11" dur="1000" fill="hold"/>
                                        <p:tgtEl>
                                          <p:spTgt spid="10"/>
                                        </p:tgtEl>
                                        <p:attrNameLst>
                                          <p:attrName>style.rotation</p:attrName>
                                        </p:attrNameLst>
                                      </p:cBhvr>
                                      <p:tavLst>
                                        <p:tav tm="0">
                                          <p:val>
                                            <p:fltVal val="90"/>
                                          </p:val>
                                        </p:tav>
                                        <p:tav tm="100000">
                                          <p:val>
                                            <p:fltVal val="0"/>
                                          </p:val>
                                        </p:tav>
                                      </p:tavLst>
                                    </p:anim>
                                    <p:animEffect transition="in" filter="fade">
                                      <p:cBhvr>
                                        <p:cTn id="12" dur="1000"/>
                                        <p:tgtEl>
                                          <p:spTgt spid="10"/>
                                        </p:tgtEl>
                                      </p:cBhvr>
                                    </p:animEffect>
                                  </p:childTnLst>
                                </p:cTn>
                              </p:par>
                            </p:childTnLst>
                          </p:cTn>
                        </p:par>
                        <p:par>
                          <p:cTn id="13" fill="hold">
                            <p:stCondLst>
                              <p:cond delay="3000"/>
                            </p:stCondLst>
                            <p:childTnLst>
                              <p:par>
                                <p:cTn id="14" presetID="53" presetClass="entr" presetSubtype="528" fill="hold" nodeType="afterEffect">
                                  <p:stCondLst>
                                    <p:cond delay="0"/>
                                  </p:stCondLst>
                                  <p:childTnLst>
                                    <p:set>
                                      <p:cBhvr>
                                        <p:cTn id="15" dur="1" fill="hold">
                                          <p:stCondLst>
                                            <p:cond delay="0"/>
                                          </p:stCondLst>
                                        </p:cTn>
                                        <p:tgtEl>
                                          <p:spTgt spid="2054"/>
                                        </p:tgtEl>
                                        <p:attrNameLst>
                                          <p:attrName>style.visibility</p:attrName>
                                        </p:attrNameLst>
                                      </p:cBhvr>
                                      <p:to>
                                        <p:strVal val="visible"/>
                                      </p:to>
                                    </p:set>
                                    <p:anim calcmode="lin" valueType="num">
                                      <p:cBhvr>
                                        <p:cTn id="16" dur="1000" fill="hold"/>
                                        <p:tgtEl>
                                          <p:spTgt spid="2054"/>
                                        </p:tgtEl>
                                        <p:attrNameLst>
                                          <p:attrName>ppt_w</p:attrName>
                                        </p:attrNameLst>
                                      </p:cBhvr>
                                      <p:tavLst>
                                        <p:tav tm="0">
                                          <p:val>
                                            <p:fltVal val="0"/>
                                          </p:val>
                                        </p:tav>
                                        <p:tav tm="100000">
                                          <p:val>
                                            <p:strVal val="#ppt_w"/>
                                          </p:val>
                                        </p:tav>
                                      </p:tavLst>
                                    </p:anim>
                                    <p:anim calcmode="lin" valueType="num">
                                      <p:cBhvr>
                                        <p:cTn id="17" dur="1000" fill="hold"/>
                                        <p:tgtEl>
                                          <p:spTgt spid="2054"/>
                                        </p:tgtEl>
                                        <p:attrNameLst>
                                          <p:attrName>ppt_h</p:attrName>
                                        </p:attrNameLst>
                                      </p:cBhvr>
                                      <p:tavLst>
                                        <p:tav tm="0">
                                          <p:val>
                                            <p:fltVal val="0"/>
                                          </p:val>
                                        </p:tav>
                                        <p:tav tm="100000">
                                          <p:val>
                                            <p:strVal val="#ppt_h"/>
                                          </p:val>
                                        </p:tav>
                                      </p:tavLst>
                                    </p:anim>
                                    <p:animEffect transition="in" filter="fade">
                                      <p:cBhvr>
                                        <p:cTn id="18" dur="1000"/>
                                        <p:tgtEl>
                                          <p:spTgt spid="2054"/>
                                        </p:tgtEl>
                                      </p:cBhvr>
                                    </p:animEffect>
                                    <p:anim calcmode="lin" valueType="num">
                                      <p:cBhvr>
                                        <p:cTn id="19" dur="1000" fill="hold"/>
                                        <p:tgtEl>
                                          <p:spTgt spid="2054"/>
                                        </p:tgtEl>
                                        <p:attrNameLst>
                                          <p:attrName>ppt_x</p:attrName>
                                        </p:attrNameLst>
                                      </p:cBhvr>
                                      <p:tavLst>
                                        <p:tav tm="0">
                                          <p:val>
                                            <p:fltVal val="0.5"/>
                                          </p:val>
                                        </p:tav>
                                        <p:tav tm="100000">
                                          <p:val>
                                            <p:strVal val="#ppt_x"/>
                                          </p:val>
                                        </p:tav>
                                      </p:tavLst>
                                    </p:anim>
                                    <p:anim calcmode="lin" valueType="num">
                                      <p:cBhvr>
                                        <p:cTn id="20" dur="1000" fill="hold"/>
                                        <p:tgtEl>
                                          <p:spTgt spid="2054"/>
                                        </p:tgtEl>
                                        <p:attrNameLst>
                                          <p:attrName>ppt_y</p:attrName>
                                        </p:attrNameLst>
                                      </p:cBhvr>
                                      <p:tavLst>
                                        <p:tav tm="0">
                                          <p:val>
                                            <p:fltVal val="0.5"/>
                                          </p:val>
                                        </p:tav>
                                        <p:tav tm="100000">
                                          <p:val>
                                            <p:strVal val="#ppt_y"/>
                                          </p:val>
                                        </p:tav>
                                      </p:tavLst>
                                    </p:anim>
                                  </p:childTnLst>
                                </p:cTn>
                              </p:par>
                            </p:childTnLst>
                          </p:cTn>
                        </p:par>
                        <p:par>
                          <p:cTn id="21" fill="hold">
                            <p:stCondLst>
                              <p:cond delay="4000"/>
                            </p:stCondLst>
                            <p:childTnLst>
                              <p:par>
                                <p:cTn id="22" presetID="53" presetClass="entr" presetSubtype="528" fill="hold" nodeType="afterEffect">
                                  <p:stCondLst>
                                    <p:cond delay="0"/>
                                  </p:stCondLst>
                                  <p:childTnLst>
                                    <p:set>
                                      <p:cBhvr>
                                        <p:cTn id="23" dur="1" fill="hold">
                                          <p:stCondLst>
                                            <p:cond delay="0"/>
                                          </p:stCondLst>
                                        </p:cTn>
                                        <p:tgtEl>
                                          <p:spTgt spid="2052"/>
                                        </p:tgtEl>
                                        <p:attrNameLst>
                                          <p:attrName>style.visibility</p:attrName>
                                        </p:attrNameLst>
                                      </p:cBhvr>
                                      <p:to>
                                        <p:strVal val="visible"/>
                                      </p:to>
                                    </p:set>
                                    <p:anim calcmode="lin" valueType="num">
                                      <p:cBhvr>
                                        <p:cTn id="24" dur="1000" fill="hold"/>
                                        <p:tgtEl>
                                          <p:spTgt spid="2052"/>
                                        </p:tgtEl>
                                        <p:attrNameLst>
                                          <p:attrName>ppt_w</p:attrName>
                                        </p:attrNameLst>
                                      </p:cBhvr>
                                      <p:tavLst>
                                        <p:tav tm="0">
                                          <p:val>
                                            <p:fltVal val="0"/>
                                          </p:val>
                                        </p:tav>
                                        <p:tav tm="100000">
                                          <p:val>
                                            <p:strVal val="#ppt_w"/>
                                          </p:val>
                                        </p:tav>
                                      </p:tavLst>
                                    </p:anim>
                                    <p:anim calcmode="lin" valueType="num">
                                      <p:cBhvr>
                                        <p:cTn id="25" dur="1000" fill="hold"/>
                                        <p:tgtEl>
                                          <p:spTgt spid="2052"/>
                                        </p:tgtEl>
                                        <p:attrNameLst>
                                          <p:attrName>ppt_h</p:attrName>
                                        </p:attrNameLst>
                                      </p:cBhvr>
                                      <p:tavLst>
                                        <p:tav tm="0">
                                          <p:val>
                                            <p:fltVal val="0"/>
                                          </p:val>
                                        </p:tav>
                                        <p:tav tm="100000">
                                          <p:val>
                                            <p:strVal val="#ppt_h"/>
                                          </p:val>
                                        </p:tav>
                                      </p:tavLst>
                                    </p:anim>
                                    <p:animEffect transition="in" filter="fade">
                                      <p:cBhvr>
                                        <p:cTn id="26" dur="1000"/>
                                        <p:tgtEl>
                                          <p:spTgt spid="2052"/>
                                        </p:tgtEl>
                                      </p:cBhvr>
                                    </p:animEffect>
                                    <p:anim calcmode="lin" valueType="num">
                                      <p:cBhvr>
                                        <p:cTn id="27" dur="1000" fill="hold"/>
                                        <p:tgtEl>
                                          <p:spTgt spid="2052"/>
                                        </p:tgtEl>
                                        <p:attrNameLst>
                                          <p:attrName>ppt_x</p:attrName>
                                        </p:attrNameLst>
                                      </p:cBhvr>
                                      <p:tavLst>
                                        <p:tav tm="0">
                                          <p:val>
                                            <p:fltVal val="0.5"/>
                                          </p:val>
                                        </p:tav>
                                        <p:tav tm="100000">
                                          <p:val>
                                            <p:strVal val="#ppt_x"/>
                                          </p:val>
                                        </p:tav>
                                      </p:tavLst>
                                    </p:anim>
                                    <p:anim calcmode="lin" valueType="num">
                                      <p:cBhvr>
                                        <p:cTn id="28" dur="1000" fill="hold"/>
                                        <p:tgtEl>
                                          <p:spTgt spid="2052"/>
                                        </p:tgtEl>
                                        <p:attrNameLst>
                                          <p:attrName>ppt_y</p:attrName>
                                        </p:attrNameLst>
                                      </p:cBhvr>
                                      <p:tavLst>
                                        <p:tav tm="0">
                                          <p:val>
                                            <p:fltVal val="0.5"/>
                                          </p:val>
                                        </p:tav>
                                        <p:tav tm="100000">
                                          <p:val>
                                            <p:strVal val="#ppt_y"/>
                                          </p:val>
                                        </p:tav>
                                      </p:tavLst>
                                    </p:anim>
                                  </p:childTnLst>
                                </p:cTn>
                              </p:par>
                            </p:childTnLst>
                          </p:cTn>
                        </p:par>
                        <p:par>
                          <p:cTn id="29" fill="hold">
                            <p:stCondLst>
                              <p:cond delay="5000"/>
                            </p:stCondLst>
                            <p:childTnLst>
                              <p:par>
                                <p:cTn id="30" presetID="53" presetClass="entr" presetSubtype="528" fill="hold" nodeType="afterEffect">
                                  <p:stCondLst>
                                    <p:cond delay="0"/>
                                  </p:stCondLst>
                                  <p:childTnLst>
                                    <p:set>
                                      <p:cBhvr>
                                        <p:cTn id="31" dur="1" fill="hold">
                                          <p:stCondLst>
                                            <p:cond delay="0"/>
                                          </p:stCondLst>
                                        </p:cTn>
                                        <p:tgtEl>
                                          <p:spTgt spid="1032"/>
                                        </p:tgtEl>
                                        <p:attrNameLst>
                                          <p:attrName>style.visibility</p:attrName>
                                        </p:attrNameLst>
                                      </p:cBhvr>
                                      <p:to>
                                        <p:strVal val="visible"/>
                                      </p:to>
                                    </p:set>
                                    <p:anim calcmode="lin" valueType="num">
                                      <p:cBhvr>
                                        <p:cTn id="32" dur="1000" fill="hold"/>
                                        <p:tgtEl>
                                          <p:spTgt spid="1032"/>
                                        </p:tgtEl>
                                        <p:attrNameLst>
                                          <p:attrName>ppt_w</p:attrName>
                                        </p:attrNameLst>
                                      </p:cBhvr>
                                      <p:tavLst>
                                        <p:tav tm="0">
                                          <p:val>
                                            <p:fltVal val="0"/>
                                          </p:val>
                                        </p:tav>
                                        <p:tav tm="100000">
                                          <p:val>
                                            <p:strVal val="#ppt_w"/>
                                          </p:val>
                                        </p:tav>
                                      </p:tavLst>
                                    </p:anim>
                                    <p:anim calcmode="lin" valueType="num">
                                      <p:cBhvr>
                                        <p:cTn id="33" dur="1000" fill="hold"/>
                                        <p:tgtEl>
                                          <p:spTgt spid="1032"/>
                                        </p:tgtEl>
                                        <p:attrNameLst>
                                          <p:attrName>ppt_h</p:attrName>
                                        </p:attrNameLst>
                                      </p:cBhvr>
                                      <p:tavLst>
                                        <p:tav tm="0">
                                          <p:val>
                                            <p:fltVal val="0"/>
                                          </p:val>
                                        </p:tav>
                                        <p:tav tm="100000">
                                          <p:val>
                                            <p:strVal val="#ppt_h"/>
                                          </p:val>
                                        </p:tav>
                                      </p:tavLst>
                                    </p:anim>
                                    <p:animEffect transition="in" filter="fade">
                                      <p:cBhvr>
                                        <p:cTn id="34" dur="1000"/>
                                        <p:tgtEl>
                                          <p:spTgt spid="1032"/>
                                        </p:tgtEl>
                                      </p:cBhvr>
                                    </p:animEffect>
                                    <p:anim calcmode="lin" valueType="num">
                                      <p:cBhvr>
                                        <p:cTn id="35" dur="1000" fill="hold"/>
                                        <p:tgtEl>
                                          <p:spTgt spid="1032"/>
                                        </p:tgtEl>
                                        <p:attrNameLst>
                                          <p:attrName>ppt_x</p:attrName>
                                        </p:attrNameLst>
                                      </p:cBhvr>
                                      <p:tavLst>
                                        <p:tav tm="0">
                                          <p:val>
                                            <p:fltVal val="0.5"/>
                                          </p:val>
                                        </p:tav>
                                        <p:tav tm="100000">
                                          <p:val>
                                            <p:strVal val="#ppt_x"/>
                                          </p:val>
                                        </p:tav>
                                      </p:tavLst>
                                    </p:anim>
                                    <p:anim calcmode="lin" valueType="num">
                                      <p:cBhvr>
                                        <p:cTn id="36" dur="1000" fill="hold"/>
                                        <p:tgtEl>
                                          <p:spTgt spid="1032"/>
                                        </p:tgtEl>
                                        <p:attrNameLst>
                                          <p:attrName>ppt_y</p:attrName>
                                        </p:attrNameLst>
                                      </p:cBhvr>
                                      <p:tavLst>
                                        <p:tav tm="0">
                                          <p:val>
                                            <p:fltVal val="0.5"/>
                                          </p:val>
                                        </p:tav>
                                        <p:tav tm="100000">
                                          <p:val>
                                            <p:strVal val="#ppt_y"/>
                                          </p:val>
                                        </p:tav>
                                      </p:tavLst>
                                    </p:anim>
                                  </p:childTnLst>
                                </p:cTn>
                              </p:par>
                            </p:childTnLst>
                          </p:cTn>
                        </p:par>
                        <p:par>
                          <p:cTn id="37" fill="hold">
                            <p:stCondLst>
                              <p:cond delay="6000"/>
                            </p:stCondLst>
                            <p:childTnLst>
                              <p:par>
                                <p:cTn id="38" presetID="53" presetClass="entr" presetSubtype="528" fill="hold"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1000" fill="hold"/>
                                        <p:tgtEl>
                                          <p:spTgt spid="9"/>
                                        </p:tgtEl>
                                        <p:attrNameLst>
                                          <p:attrName>ppt_w</p:attrName>
                                        </p:attrNameLst>
                                      </p:cBhvr>
                                      <p:tavLst>
                                        <p:tav tm="0">
                                          <p:val>
                                            <p:fltVal val="0"/>
                                          </p:val>
                                        </p:tav>
                                        <p:tav tm="100000">
                                          <p:val>
                                            <p:strVal val="#ppt_w"/>
                                          </p:val>
                                        </p:tav>
                                      </p:tavLst>
                                    </p:anim>
                                    <p:anim calcmode="lin" valueType="num">
                                      <p:cBhvr>
                                        <p:cTn id="41" dur="1000" fill="hold"/>
                                        <p:tgtEl>
                                          <p:spTgt spid="9"/>
                                        </p:tgtEl>
                                        <p:attrNameLst>
                                          <p:attrName>ppt_h</p:attrName>
                                        </p:attrNameLst>
                                      </p:cBhvr>
                                      <p:tavLst>
                                        <p:tav tm="0">
                                          <p:val>
                                            <p:fltVal val="0"/>
                                          </p:val>
                                        </p:tav>
                                        <p:tav tm="100000">
                                          <p:val>
                                            <p:strVal val="#ppt_h"/>
                                          </p:val>
                                        </p:tav>
                                      </p:tavLst>
                                    </p:anim>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fltVal val="0.5"/>
                                          </p:val>
                                        </p:tav>
                                        <p:tav tm="100000">
                                          <p:val>
                                            <p:strVal val="#ppt_x"/>
                                          </p:val>
                                        </p:tav>
                                      </p:tavLst>
                                    </p:anim>
                                    <p:anim calcmode="lin" valueType="num">
                                      <p:cBhvr>
                                        <p:cTn id="44" dur="1000" fill="hold"/>
                                        <p:tgtEl>
                                          <p:spTgt spid="9"/>
                                        </p:tgtEl>
                                        <p:attrNameLst>
                                          <p:attrName>ppt_y</p:attrName>
                                        </p:attrNameLst>
                                      </p:cBhvr>
                                      <p:tavLst>
                                        <p:tav tm="0">
                                          <p:val>
                                            <p:fltVal val="0.5"/>
                                          </p:val>
                                        </p:tav>
                                        <p:tav tm="100000">
                                          <p:val>
                                            <p:strVal val="#ppt_y"/>
                                          </p:val>
                                        </p:tav>
                                      </p:tavLst>
                                    </p:anim>
                                  </p:childTnLst>
                                </p:cTn>
                              </p:par>
                            </p:childTnLst>
                          </p:cTn>
                        </p:par>
                        <p:par>
                          <p:cTn id="45" fill="hold">
                            <p:stCondLst>
                              <p:cond delay="7000"/>
                            </p:stCondLst>
                            <p:childTnLst>
                              <p:par>
                                <p:cTn id="46" presetID="53" presetClass="entr" presetSubtype="528" fill="hold" nodeType="afterEffect">
                                  <p:stCondLst>
                                    <p:cond delay="0"/>
                                  </p:stCondLst>
                                  <p:childTnLst>
                                    <p:set>
                                      <p:cBhvr>
                                        <p:cTn id="47" dur="1" fill="hold">
                                          <p:stCondLst>
                                            <p:cond delay="0"/>
                                          </p:stCondLst>
                                        </p:cTn>
                                        <p:tgtEl>
                                          <p:spTgt spid="1026"/>
                                        </p:tgtEl>
                                        <p:attrNameLst>
                                          <p:attrName>style.visibility</p:attrName>
                                        </p:attrNameLst>
                                      </p:cBhvr>
                                      <p:to>
                                        <p:strVal val="visible"/>
                                      </p:to>
                                    </p:set>
                                    <p:anim calcmode="lin" valueType="num">
                                      <p:cBhvr>
                                        <p:cTn id="48" dur="1000" fill="hold"/>
                                        <p:tgtEl>
                                          <p:spTgt spid="1026"/>
                                        </p:tgtEl>
                                        <p:attrNameLst>
                                          <p:attrName>ppt_w</p:attrName>
                                        </p:attrNameLst>
                                      </p:cBhvr>
                                      <p:tavLst>
                                        <p:tav tm="0">
                                          <p:val>
                                            <p:fltVal val="0"/>
                                          </p:val>
                                        </p:tav>
                                        <p:tav tm="100000">
                                          <p:val>
                                            <p:strVal val="#ppt_w"/>
                                          </p:val>
                                        </p:tav>
                                      </p:tavLst>
                                    </p:anim>
                                    <p:anim calcmode="lin" valueType="num">
                                      <p:cBhvr>
                                        <p:cTn id="49" dur="1000" fill="hold"/>
                                        <p:tgtEl>
                                          <p:spTgt spid="1026"/>
                                        </p:tgtEl>
                                        <p:attrNameLst>
                                          <p:attrName>ppt_h</p:attrName>
                                        </p:attrNameLst>
                                      </p:cBhvr>
                                      <p:tavLst>
                                        <p:tav tm="0">
                                          <p:val>
                                            <p:fltVal val="0"/>
                                          </p:val>
                                        </p:tav>
                                        <p:tav tm="100000">
                                          <p:val>
                                            <p:strVal val="#ppt_h"/>
                                          </p:val>
                                        </p:tav>
                                      </p:tavLst>
                                    </p:anim>
                                    <p:animEffect transition="in" filter="fade">
                                      <p:cBhvr>
                                        <p:cTn id="50" dur="1000"/>
                                        <p:tgtEl>
                                          <p:spTgt spid="1026"/>
                                        </p:tgtEl>
                                      </p:cBhvr>
                                    </p:animEffect>
                                    <p:anim calcmode="lin" valueType="num">
                                      <p:cBhvr>
                                        <p:cTn id="51" dur="1000" fill="hold"/>
                                        <p:tgtEl>
                                          <p:spTgt spid="1026"/>
                                        </p:tgtEl>
                                        <p:attrNameLst>
                                          <p:attrName>ppt_x</p:attrName>
                                        </p:attrNameLst>
                                      </p:cBhvr>
                                      <p:tavLst>
                                        <p:tav tm="0">
                                          <p:val>
                                            <p:fltVal val="0.5"/>
                                          </p:val>
                                        </p:tav>
                                        <p:tav tm="100000">
                                          <p:val>
                                            <p:strVal val="#ppt_x"/>
                                          </p:val>
                                        </p:tav>
                                      </p:tavLst>
                                    </p:anim>
                                    <p:anim calcmode="lin" valueType="num">
                                      <p:cBhvr>
                                        <p:cTn id="52" dur="100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rot="21159573">
            <a:off x="2874693" y="708665"/>
            <a:ext cx="3297658" cy="219843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90280" y="-668610"/>
            <a:ext cx="306378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chemeClr val="tx2">
                    <a:lumMod val="60000"/>
                    <a:lumOff val="40000"/>
                  </a:schemeClr>
                </a:solidFill>
                <a:effectLst>
                  <a:outerShdw blurRad="50800" dist="39000" dir="5460000" algn="tl">
                    <a:srgbClr val="000000">
                      <a:alpha val="38000"/>
                    </a:srgbClr>
                  </a:outerShdw>
                </a:effectLst>
              </a:rPr>
              <a:t>Bailes tradicionales</a:t>
            </a:r>
            <a:endParaRPr lang="es-AR" sz="2800" b="1" dirty="0">
              <a:ln w="11430"/>
              <a:solidFill>
                <a:schemeClr val="tx2">
                  <a:lumMod val="60000"/>
                  <a:lumOff val="40000"/>
                </a:schemeClr>
              </a:solidFill>
              <a:effectLst>
                <a:outerShdw blurRad="50800" dist="39000" dir="5460000" algn="tl">
                  <a:srgbClr val="000000">
                    <a:alpha val="38000"/>
                  </a:srgbClr>
                </a:outerShdw>
              </a:effectLst>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rot="974074">
            <a:off x="498545" y="733823"/>
            <a:ext cx="2118561" cy="247448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4788024" y="432167"/>
            <a:ext cx="817853" cy="369332"/>
          </a:xfrm>
          <a:prstGeom prst="rect">
            <a:avLst/>
          </a:prstGeom>
          <a:noFill/>
        </p:spPr>
        <p:txBody>
          <a:bodyPr wrap="none" rtlCol="0">
            <a:spAutoFit/>
          </a:bodyPr>
          <a:lstStyle/>
          <a:p>
            <a:r>
              <a:rPr lang="es-AR" dirty="0" smtClean="0">
                <a:solidFill>
                  <a:schemeClr val="bg1"/>
                </a:solidFill>
              </a:rPr>
              <a:t>Samba</a:t>
            </a:r>
            <a:endParaRPr lang="es-AR" dirty="0">
              <a:solidFill>
                <a:schemeClr val="bg1"/>
              </a:solidFill>
            </a:endParaRPr>
          </a:p>
        </p:txBody>
      </p:sp>
      <p:sp>
        <p:nvSpPr>
          <p:cNvPr id="3" name="2 CuadroTexto"/>
          <p:cNvSpPr txBox="1"/>
          <p:nvPr/>
        </p:nvSpPr>
        <p:spPr>
          <a:xfrm rot="730625">
            <a:off x="7179391" y="509403"/>
            <a:ext cx="1042273" cy="369332"/>
          </a:xfrm>
          <a:prstGeom prst="rect">
            <a:avLst/>
          </a:prstGeom>
          <a:noFill/>
        </p:spPr>
        <p:txBody>
          <a:bodyPr wrap="none" rtlCol="0">
            <a:spAutoFit/>
          </a:bodyPr>
          <a:lstStyle/>
          <a:p>
            <a:r>
              <a:rPr lang="es-AR" dirty="0" err="1" smtClean="0">
                <a:solidFill>
                  <a:schemeClr val="bg1"/>
                </a:solidFill>
              </a:rPr>
              <a:t>Lambada</a:t>
            </a:r>
            <a:endParaRPr lang="es-AR" dirty="0">
              <a:solidFill>
                <a:schemeClr val="bg1"/>
              </a:solidFill>
            </a:endParaRPr>
          </a:p>
        </p:txBody>
      </p:sp>
      <p:sp>
        <p:nvSpPr>
          <p:cNvPr id="4" name="3 CuadroTexto"/>
          <p:cNvSpPr txBox="1"/>
          <p:nvPr/>
        </p:nvSpPr>
        <p:spPr>
          <a:xfrm>
            <a:off x="5740880" y="3270446"/>
            <a:ext cx="705642" cy="369332"/>
          </a:xfrm>
          <a:prstGeom prst="rect">
            <a:avLst/>
          </a:prstGeom>
          <a:noFill/>
        </p:spPr>
        <p:txBody>
          <a:bodyPr wrap="none" rtlCol="0">
            <a:spAutoFit/>
          </a:bodyPr>
          <a:lstStyle/>
          <a:p>
            <a:r>
              <a:rPr lang="es-AR" dirty="0" err="1" smtClean="0">
                <a:solidFill>
                  <a:schemeClr val="bg1"/>
                </a:solidFill>
              </a:rPr>
              <a:t>Baiao</a:t>
            </a:r>
            <a:endParaRPr lang="es-AR" dirty="0">
              <a:solidFill>
                <a:schemeClr val="bg1"/>
              </a:solidFill>
            </a:endParaRPr>
          </a:p>
        </p:txBody>
      </p:sp>
      <p:pic>
        <p:nvPicPr>
          <p:cNvPr id="2054"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706251">
            <a:off x="6238875" y="1002245"/>
            <a:ext cx="2540973" cy="17786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216742" y="3084518"/>
            <a:ext cx="2640574" cy="19804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8" name="Picture 10"/>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3776597" y="2791160"/>
            <a:ext cx="1554566" cy="21375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0" name="Picture 12"/>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rot="21069371">
            <a:off x="6424410" y="2937015"/>
            <a:ext cx="2288856" cy="19043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12 CuadroTexto"/>
          <p:cNvSpPr txBox="1"/>
          <p:nvPr/>
        </p:nvSpPr>
        <p:spPr>
          <a:xfrm>
            <a:off x="216742" y="801499"/>
            <a:ext cx="1016689" cy="369332"/>
          </a:xfrm>
          <a:prstGeom prst="rect">
            <a:avLst/>
          </a:prstGeom>
          <a:noFill/>
        </p:spPr>
        <p:txBody>
          <a:bodyPr wrap="none" rtlCol="0">
            <a:spAutoFit/>
          </a:bodyPr>
          <a:lstStyle/>
          <a:p>
            <a:r>
              <a:rPr lang="es-AR" dirty="0" err="1" smtClean="0">
                <a:solidFill>
                  <a:schemeClr val="bg1"/>
                </a:solidFill>
              </a:rPr>
              <a:t>Capoeira</a:t>
            </a:r>
            <a:endParaRPr lang="es-AR" dirty="0">
              <a:solidFill>
                <a:schemeClr val="bg1"/>
              </a:solidFill>
            </a:endParaRPr>
          </a:p>
        </p:txBody>
      </p:sp>
      <p:sp>
        <p:nvSpPr>
          <p:cNvPr id="14" name="13 CuadroTexto"/>
          <p:cNvSpPr txBox="1"/>
          <p:nvPr/>
        </p:nvSpPr>
        <p:spPr>
          <a:xfrm rot="20318727">
            <a:off x="2977400" y="3972430"/>
            <a:ext cx="687561" cy="369332"/>
          </a:xfrm>
          <a:prstGeom prst="rect">
            <a:avLst/>
          </a:prstGeom>
          <a:noFill/>
        </p:spPr>
        <p:txBody>
          <a:bodyPr wrap="none" rtlCol="0">
            <a:spAutoFit/>
          </a:bodyPr>
          <a:lstStyle/>
          <a:p>
            <a:r>
              <a:rPr lang="es-AR" dirty="0" smtClean="0">
                <a:solidFill>
                  <a:schemeClr val="bg1"/>
                </a:solidFill>
              </a:rPr>
              <a:t>Forró</a:t>
            </a:r>
            <a:endParaRPr lang="es-AR" dirty="0">
              <a:solidFill>
                <a:schemeClr val="bg1"/>
              </a:solidFill>
            </a:endParaRPr>
          </a:p>
        </p:txBody>
      </p:sp>
      <p:sp>
        <p:nvSpPr>
          <p:cNvPr id="15" name="14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99016869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path" presetSubtype="0" fill="hold" grpId="0" nodeType="withEffect">
                                  <p:stCondLst>
                                    <p:cond delay="0"/>
                                  </p:stCondLst>
                                  <p:iterate type="lt">
                                    <p:tmPct val="10000"/>
                                  </p:iterate>
                                  <p:childTnLst>
                                    <p:animMotion origin="layout" path="M -0.16875 -0.07687 C -0.16476 -0.0849 -0.1507 -0.09293 -0.14584 -0.09293 C -0.11476 -0.09293 -0.08281 0.03211 -0.08281 0.15715 C -0.08281 0.09417 -0.06684 0.03211 -0.05191 0.03211 C -0.03594 0.03211 -0.02066 0.09509 -0.02066 0.15715 C -0.02066 0.12628 -0.01268 0.09417 -0.00469 0.09417 C 0.0033 0.09417 0.01128 0.12504 0.01128 0.15715 C 0.01128 0.1411 0.01528 0.12628 0.01927 0.12628 C 0.02326 0.12628 0.02726 0.14233 0.02726 0.15715 C 0.02726 0.14912 0.02934 0.1411 0.03125 0.1411 C 0.03229 0.1411 0.03524 0.14912 0.03524 0.15715 C 0.03524 0.15314 0.03628 0.14912 0.03732 0.14912 C 0.03732 0.15005 0.03941 0.15314 0.03941 0.15715 C 0.03941 0.1553 0.03941 0.15314 0.04045 0.15314 C 0.04045 0.15406 0.04149 0.15499 0.04149 0.15715 C 0.04149 0.15622 0.04149 0.1553 0.04149 0.15406 C 0.04253 0.15406 0.04253 0.15499 0.04253 0.15592 C 0.04357 0.15592 0.04357 0.15499 0.04357 0.15406 C 0.04462 0.15406 0.04462 0.15499 0.04462 0.15592 " pathEditMode="relative" rAng="0" ptsTypes="fffffffffffffffffff">
                                      <p:cBhvr>
                                        <p:cTn id="6" dur="1000" fill="hold"/>
                                        <p:tgtEl>
                                          <p:spTgt spid="5"/>
                                        </p:tgtEl>
                                        <p:attrNameLst>
                                          <p:attrName>ppt_x</p:attrName>
                                          <p:attrName>ppt_y</p:attrName>
                                        </p:attrNameLst>
                                      </p:cBhvr>
                                      <p:rCtr x="10660" y="10898"/>
                                    </p:animMotion>
                                  </p:childTnLst>
                                </p:cTn>
                              </p:par>
                            </p:childTnLst>
                          </p:cTn>
                        </p:par>
                        <p:par>
                          <p:cTn id="7" fill="hold">
                            <p:stCondLst>
                              <p:cond delay="2800"/>
                            </p:stCondLst>
                            <p:childTnLst>
                              <p:par>
                                <p:cTn id="8" presetID="31" presetClass="entr" presetSubtype="0" fill="hold" nodeType="after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p:cTn id="10" dur="1000" fill="hold"/>
                                        <p:tgtEl>
                                          <p:spTgt spid="2051"/>
                                        </p:tgtEl>
                                        <p:attrNameLst>
                                          <p:attrName>ppt_w</p:attrName>
                                        </p:attrNameLst>
                                      </p:cBhvr>
                                      <p:tavLst>
                                        <p:tav tm="0">
                                          <p:val>
                                            <p:fltVal val="0"/>
                                          </p:val>
                                        </p:tav>
                                        <p:tav tm="100000">
                                          <p:val>
                                            <p:strVal val="#ppt_w"/>
                                          </p:val>
                                        </p:tav>
                                      </p:tavLst>
                                    </p:anim>
                                    <p:anim calcmode="lin" valueType="num">
                                      <p:cBhvr>
                                        <p:cTn id="11" dur="1000" fill="hold"/>
                                        <p:tgtEl>
                                          <p:spTgt spid="2051"/>
                                        </p:tgtEl>
                                        <p:attrNameLst>
                                          <p:attrName>ppt_h</p:attrName>
                                        </p:attrNameLst>
                                      </p:cBhvr>
                                      <p:tavLst>
                                        <p:tav tm="0">
                                          <p:val>
                                            <p:fltVal val="0"/>
                                          </p:val>
                                        </p:tav>
                                        <p:tav tm="100000">
                                          <p:val>
                                            <p:strVal val="#ppt_h"/>
                                          </p:val>
                                        </p:tav>
                                      </p:tavLst>
                                    </p:anim>
                                    <p:anim calcmode="lin" valueType="num">
                                      <p:cBhvr>
                                        <p:cTn id="12" dur="1000" fill="hold"/>
                                        <p:tgtEl>
                                          <p:spTgt spid="2051"/>
                                        </p:tgtEl>
                                        <p:attrNameLst>
                                          <p:attrName>style.rotation</p:attrName>
                                        </p:attrNameLst>
                                      </p:cBhvr>
                                      <p:tavLst>
                                        <p:tav tm="0">
                                          <p:val>
                                            <p:fltVal val="90"/>
                                          </p:val>
                                        </p:tav>
                                        <p:tav tm="100000">
                                          <p:val>
                                            <p:fltVal val="0"/>
                                          </p:val>
                                        </p:tav>
                                      </p:tavLst>
                                    </p:anim>
                                    <p:animEffect transition="in" filter="fade">
                                      <p:cBhvr>
                                        <p:cTn id="13" dur="1000"/>
                                        <p:tgtEl>
                                          <p:spTgt spid="2051"/>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fade">
                                      <p:cBhvr>
                                        <p:cTn id="17" dur="1400"/>
                                        <p:tgtEl>
                                          <p:spTgt spid="2052"/>
                                        </p:tgtEl>
                                      </p:cBhvr>
                                    </p:animEffect>
                                    <p:anim calcmode="lin" valueType="num">
                                      <p:cBhvr>
                                        <p:cTn id="18" dur="1400" fill="hold"/>
                                        <p:tgtEl>
                                          <p:spTgt spid="2052"/>
                                        </p:tgtEl>
                                        <p:attrNameLst>
                                          <p:attrName>ppt_w</p:attrName>
                                        </p:attrNameLst>
                                      </p:cBhvr>
                                      <p:tavLst>
                                        <p:tav tm="0" fmla="#ppt_w*sin(2.5*pi*$)">
                                          <p:val>
                                            <p:fltVal val="0"/>
                                          </p:val>
                                        </p:tav>
                                        <p:tav tm="100000">
                                          <p:val>
                                            <p:fltVal val="1"/>
                                          </p:val>
                                        </p:tav>
                                      </p:tavLst>
                                    </p:anim>
                                    <p:anim calcmode="lin" valueType="num">
                                      <p:cBhvr>
                                        <p:cTn id="19" dur="1400" fill="hold"/>
                                        <p:tgtEl>
                                          <p:spTgt spid="2052"/>
                                        </p:tgtEl>
                                        <p:attrNameLst>
                                          <p:attrName>ppt_h</p:attrName>
                                        </p:attrNameLst>
                                      </p:cBhvr>
                                      <p:tavLst>
                                        <p:tav tm="0">
                                          <p:val>
                                            <p:strVal val="#ppt_h"/>
                                          </p:val>
                                        </p:tav>
                                        <p:tav tm="100000">
                                          <p:val>
                                            <p:strVal val="#ppt_h"/>
                                          </p:val>
                                        </p:tav>
                                      </p:tavLst>
                                    </p:anim>
                                  </p:childTnLst>
                                </p:cTn>
                              </p:par>
                              <p:par>
                                <p:cTn id="20" presetID="53" presetClass="entr" presetSubtype="528"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anim calcmode="lin" valueType="num">
                                      <p:cBhvr>
                                        <p:cTn id="25" dur="500" fill="hold"/>
                                        <p:tgtEl>
                                          <p:spTgt spid="2"/>
                                        </p:tgtEl>
                                        <p:attrNameLst>
                                          <p:attrName>ppt_x</p:attrName>
                                        </p:attrNameLst>
                                      </p:cBhvr>
                                      <p:tavLst>
                                        <p:tav tm="0">
                                          <p:val>
                                            <p:fltVal val="0.5"/>
                                          </p:val>
                                        </p:tav>
                                        <p:tav tm="100000">
                                          <p:val>
                                            <p:strVal val="#ppt_x"/>
                                          </p:val>
                                        </p:tav>
                                      </p:tavLst>
                                    </p:anim>
                                    <p:anim calcmode="lin" valueType="num">
                                      <p:cBhvr>
                                        <p:cTn id="26" dur="500" fill="hold"/>
                                        <p:tgtEl>
                                          <p:spTgt spid="2"/>
                                        </p:tgtEl>
                                        <p:attrNameLst>
                                          <p:attrName>ppt_y</p:attrName>
                                        </p:attrNameLst>
                                      </p:cBhvr>
                                      <p:tavLst>
                                        <p:tav tm="0">
                                          <p:val>
                                            <p:fltVal val="0.5"/>
                                          </p:val>
                                        </p:tav>
                                        <p:tav tm="100000">
                                          <p:val>
                                            <p:strVal val="#ppt_y"/>
                                          </p:val>
                                        </p:tav>
                                      </p:tavLst>
                                    </p:anim>
                                  </p:childTnLst>
                                </p:cTn>
                              </p:par>
                            </p:childTnLst>
                          </p:cTn>
                        </p:par>
                        <p:par>
                          <p:cTn id="27" fill="hold">
                            <p:stCondLst>
                              <p:cond delay="5200"/>
                            </p:stCondLst>
                            <p:childTnLst>
                              <p:par>
                                <p:cTn id="28" presetID="31" presetClass="entr" presetSubtype="0" fill="hold" nodeType="afterEffect">
                                  <p:stCondLst>
                                    <p:cond delay="0"/>
                                  </p:stCondLst>
                                  <p:childTnLst>
                                    <p:set>
                                      <p:cBhvr>
                                        <p:cTn id="29" dur="1" fill="hold">
                                          <p:stCondLst>
                                            <p:cond delay="0"/>
                                          </p:stCondLst>
                                        </p:cTn>
                                        <p:tgtEl>
                                          <p:spTgt spid="2054"/>
                                        </p:tgtEl>
                                        <p:attrNameLst>
                                          <p:attrName>style.visibility</p:attrName>
                                        </p:attrNameLst>
                                      </p:cBhvr>
                                      <p:to>
                                        <p:strVal val="visible"/>
                                      </p:to>
                                    </p:set>
                                    <p:anim calcmode="lin" valueType="num">
                                      <p:cBhvr>
                                        <p:cTn id="30" dur="1000" fill="hold"/>
                                        <p:tgtEl>
                                          <p:spTgt spid="2054"/>
                                        </p:tgtEl>
                                        <p:attrNameLst>
                                          <p:attrName>ppt_w</p:attrName>
                                        </p:attrNameLst>
                                      </p:cBhvr>
                                      <p:tavLst>
                                        <p:tav tm="0">
                                          <p:val>
                                            <p:fltVal val="0"/>
                                          </p:val>
                                        </p:tav>
                                        <p:tav tm="100000">
                                          <p:val>
                                            <p:strVal val="#ppt_w"/>
                                          </p:val>
                                        </p:tav>
                                      </p:tavLst>
                                    </p:anim>
                                    <p:anim calcmode="lin" valueType="num">
                                      <p:cBhvr>
                                        <p:cTn id="31" dur="1000" fill="hold"/>
                                        <p:tgtEl>
                                          <p:spTgt spid="2054"/>
                                        </p:tgtEl>
                                        <p:attrNameLst>
                                          <p:attrName>ppt_h</p:attrName>
                                        </p:attrNameLst>
                                      </p:cBhvr>
                                      <p:tavLst>
                                        <p:tav tm="0">
                                          <p:val>
                                            <p:fltVal val="0"/>
                                          </p:val>
                                        </p:tav>
                                        <p:tav tm="100000">
                                          <p:val>
                                            <p:strVal val="#ppt_h"/>
                                          </p:val>
                                        </p:tav>
                                      </p:tavLst>
                                    </p:anim>
                                    <p:anim calcmode="lin" valueType="num">
                                      <p:cBhvr>
                                        <p:cTn id="32" dur="1000" fill="hold"/>
                                        <p:tgtEl>
                                          <p:spTgt spid="2054"/>
                                        </p:tgtEl>
                                        <p:attrNameLst>
                                          <p:attrName>style.rotation</p:attrName>
                                        </p:attrNameLst>
                                      </p:cBhvr>
                                      <p:tavLst>
                                        <p:tav tm="0">
                                          <p:val>
                                            <p:fltVal val="90"/>
                                          </p:val>
                                        </p:tav>
                                        <p:tav tm="100000">
                                          <p:val>
                                            <p:fltVal val="0"/>
                                          </p:val>
                                        </p:tav>
                                      </p:tavLst>
                                    </p:anim>
                                    <p:animEffect transition="in" filter="fade">
                                      <p:cBhvr>
                                        <p:cTn id="33" dur="1000"/>
                                        <p:tgtEl>
                                          <p:spTgt spid="2054"/>
                                        </p:tgtEl>
                                      </p:cBhvr>
                                    </p:animEffect>
                                  </p:childTnLst>
                                </p:cTn>
                              </p:par>
                              <p:par>
                                <p:cTn id="34" presetID="53" presetClass="entr" presetSubtype="528"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ppt_w</p:attrName>
                                        </p:attrNameLst>
                                      </p:cBhvr>
                                      <p:tavLst>
                                        <p:tav tm="0">
                                          <p:val>
                                            <p:fltVal val="0"/>
                                          </p:val>
                                        </p:tav>
                                        <p:tav tm="100000">
                                          <p:val>
                                            <p:strVal val="#ppt_w"/>
                                          </p:val>
                                        </p:tav>
                                      </p:tavLst>
                                    </p:anim>
                                    <p:anim calcmode="lin" valueType="num">
                                      <p:cBhvr>
                                        <p:cTn id="37" dur="500" fill="hold"/>
                                        <p:tgtEl>
                                          <p:spTgt spid="3"/>
                                        </p:tgtEl>
                                        <p:attrNameLst>
                                          <p:attrName>ppt_h</p:attrName>
                                        </p:attrNameLst>
                                      </p:cBhvr>
                                      <p:tavLst>
                                        <p:tav tm="0">
                                          <p:val>
                                            <p:fltVal val="0"/>
                                          </p:val>
                                        </p:tav>
                                        <p:tav tm="100000">
                                          <p:val>
                                            <p:strVal val="#ppt_h"/>
                                          </p:val>
                                        </p:tav>
                                      </p:tavLst>
                                    </p:anim>
                                    <p:animEffect transition="in" filter="fade">
                                      <p:cBhvr>
                                        <p:cTn id="38" dur="500"/>
                                        <p:tgtEl>
                                          <p:spTgt spid="3"/>
                                        </p:tgtEl>
                                      </p:cBhvr>
                                    </p:animEffect>
                                    <p:anim calcmode="lin" valueType="num">
                                      <p:cBhvr>
                                        <p:cTn id="39" dur="500" fill="hold"/>
                                        <p:tgtEl>
                                          <p:spTgt spid="3"/>
                                        </p:tgtEl>
                                        <p:attrNameLst>
                                          <p:attrName>ppt_x</p:attrName>
                                        </p:attrNameLst>
                                      </p:cBhvr>
                                      <p:tavLst>
                                        <p:tav tm="0">
                                          <p:val>
                                            <p:fltVal val="0.5"/>
                                          </p:val>
                                        </p:tav>
                                        <p:tav tm="100000">
                                          <p:val>
                                            <p:strVal val="#ppt_x"/>
                                          </p:val>
                                        </p:tav>
                                      </p:tavLst>
                                    </p:anim>
                                    <p:anim calcmode="lin" valueType="num">
                                      <p:cBhvr>
                                        <p:cTn id="40" dur="500" fill="hold"/>
                                        <p:tgtEl>
                                          <p:spTgt spid="3"/>
                                        </p:tgtEl>
                                        <p:attrNameLst>
                                          <p:attrName>ppt_y</p:attrName>
                                        </p:attrNameLst>
                                      </p:cBhvr>
                                      <p:tavLst>
                                        <p:tav tm="0">
                                          <p:val>
                                            <p:fltVal val="0.5"/>
                                          </p:val>
                                        </p:tav>
                                        <p:tav tm="100000">
                                          <p:val>
                                            <p:strVal val="#ppt_y"/>
                                          </p:val>
                                        </p:tav>
                                      </p:tavLst>
                                    </p:anim>
                                  </p:childTnLst>
                                </p:cTn>
                              </p:par>
                            </p:childTnLst>
                          </p:cTn>
                        </p:par>
                        <p:par>
                          <p:cTn id="41" fill="hold">
                            <p:stCondLst>
                              <p:cond delay="6200"/>
                            </p:stCondLst>
                            <p:childTnLst>
                              <p:par>
                                <p:cTn id="42" presetID="45" presetClass="entr" presetSubtype="0" fill="hold" nodeType="afterEffect">
                                  <p:stCondLst>
                                    <p:cond delay="0"/>
                                  </p:stCondLst>
                                  <p:childTnLst>
                                    <p:set>
                                      <p:cBhvr>
                                        <p:cTn id="43" dur="1" fill="hold">
                                          <p:stCondLst>
                                            <p:cond delay="0"/>
                                          </p:stCondLst>
                                        </p:cTn>
                                        <p:tgtEl>
                                          <p:spTgt spid="2056"/>
                                        </p:tgtEl>
                                        <p:attrNameLst>
                                          <p:attrName>style.visibility</p:attrName>
                                        </p:attrNameLst>
                                      </p:cBhvr>
                                      <p:to>
                                        <p:strVal val="visible"/>
                                      </p:to>
                                    </p:set>
                                    <p:animEffect transition="in" filter="fade">
                                      <p:cBhvr>
                                        <p:cTn id="44" dur="1400"/>
                                        <p:tgtEl>
                                          <p:spTgt spid="2056"/>
                                        </p:tgtEl>
                                      </p:cBhvr>
                                    </p:animEffect>
                                    <p:anim calcmode="lin" valueType="num">
                                      <p:cBhvr>
                                        <p:cTn id="45" dur="1400" fill="hold"/>
                                        <p:tgtEl>
                                          <p:spTgt spid="2056"/>
                                        </p:tgtEl>
                                        <p:attrNameLst>
                                          <p:attrName>ppt_w</p:attrName>
                                        </p:attrNameLst>
                                      </p:cBhvr>
                                      <p:tavLst>
                                        <p:tav tm="0" fmla="#ppt_w*sin(2.5*pi*$)">
                                          <p:val>
                                            <p:fltVal val="0"/>
                                          </p:val>
                                        </p:tav>
                                        <p:tav tm="100000">
                                          <p:val>
                                            <p:fltVal val="1"/>
                                          </p:val>
                                        </p:tav>
                                      </p:tavLst>
                                    </p:anim>
                                    <p:anim calcmode="lin" valueType="num">
                                      <p:cBhvr>
                                        <p:cTn id="46" dur="1400" fill="hold"/>
                                        <p:tgtEl>
                                          <p:spTgt spid="2056"/>
                                        </p:tgtEl>
                                        <p:attrNameLst>
                                          <p:attrName>ppt_h</p:attrName>
                                        </p:attrNameLst>
                                      </p:cBhvr>
                                      <p:tavLst>
                                        <p:tav tm="0">
                                          <p:val>
                                            <p:strVal val="#ppt_h"/>
                                          </p:val>
                                        </p:tav>
                                        <p:tav tm="100000">
                                          <p:val>
                                            <p:strVal val="#ppt_h"/>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anim calcmode="lin" valueType="num">
                                      <p:cBhvr>
                                        <p:cTn id="52" dur="500" fill="hold"/>
                                        <p:tgtEl>
                                          <p:spTgt spid="4"/>
                                        </p:tgtEl>
                                        <p:attrNameLst>
                                          <p:attrName>ppt_x</p:attrName>
                                        </p:attrNameLst>
                                      </p:cBhvr>
                                      <p:tavLst>
                                        <p:tav tm="0">
                                          <p:val>
                                            <p:fltVal val="0.5"/>
                                          </p:val>
                                        </p:tav>
                                        <p:tav tm="100000">
                                          <p:val>
                                            <p:strVal val="#ppt_x"/>
                                          </p:val>
                                        </p:tav>
                                      </p:tavLst>
                                    </p:anim>
                                    <p:anim calcmode="lin" valueType="num">
                                      <p:cBhvr>
                                        <p:cTn id="53" dur="500" fill="hold"/>
                                        <p:tgtEl>
                                          <p:spTgt spid="4"/>
                                        </p:tgtEl>
                                        <p:attrNameLst>
                                          <p:attrName>ppt_y</p:attrName>
                                        </p:attrNameLst>
                                      </p:cBhvr>
                                      <p:tavLst>
                                        <p:tav tm="0">
                                          <p:val>
                                            <p:fltVal val="0.5"/>
                                          </p:val>
                                        </p:tav>
                                        <p:tav tm="100000">
                                          <p:val>
                                            <p:strVal val="#ppt_y"/>
                                          </p:val>
                                        </p:tav>
                                      </p:tavLst>
                                    </p:anim>
                                  </p:childTnLst>
                                </p:cTn>
                              </p:par>
                            </p:childTnLst>
                          </p:cTn>
                        </p:par>
                        <p:par>
                          <p:cTn id="54" fill="hold">
                            <p:stCondLst>
                              <p:cond delay="7600"/>
                            </p:stCondLst>
                            <p:childTnLst>
                              <p:par>
                                <p:cTn id="55" presetID="31" presetClass="entr" presetSubtype="0" fill="hold" nodeType="afterEffect">
                                  <p:stCondLst>
                                    <p:cond delay="0"/>
                                  </p:stCondLst>
                                  <p:childTnLst>
                                    <p:set>
                                      <p:cBhvr>
                                        <p:cTn id="56" dur="1" fill="hold">
                                          <p:stCondLst>
                                            <p:cond delay="0"/>
                                          </p:stCondLst>
                                        </p:cTn>
                                        <p:tgtEl>
                                          <p:spTgt spid="2058"/>
                                        </p:tgtEl>
                                        <p:attrNameLst>
                                          <p:attrName>style.visibility</p:attrName>
                                        </p:attrNameLst>
                                      </p:cBhvr>
                                      <p:to>
                                        <p:strVal val="visible"/>
                                      </p:to>
                                    </p:set>
                                    <p:anim calcmode="lin" valueType="num">
                                      <p:cBhvr>
                                        <p:cTn id="57" dur="1000" fill="hold"/>
                                        <p:tgtEl>
                                          <p:spTgt spid="2058"/>
                                        </p:tgtEl>
                                        <p:attrNameLst>
                                          <p:attrName>ppt_w</p:attrName>
                                        </p:attrNameLst>
                                      </p:cBhvr>
                                      <p:tavLst>
                                        <p:tav tm="0">
                                          <p:val>
                                            <p:fltVal val="0"/>
                                          </p:val>
                                        </p:tav>
                                        <p:tav tm="100000">
                                          <p:val>
                                            <p:strVal val="#ppt_w"/>
                                          </p:val>
                                        </p:tav>
                                      </p:tavLst>
                                    </p:anim>
                                    <p:anim calcmode="lin" valueType="num">
                                      <p:cBhvr>
                                        <p:cTn id="58" dur="1000" fill="hold"/>
                                        <p:tgtEl>
                                          <p:spTgt spid="2058"/>
                                        </p:tgtEl>
                                        <p:attrNameLst>
                                          <p:attrName>ppt_h</p:attrName>
                                        </p:attrNameLst>
                                      </p:cBhvr>
                                      <p:tavLst>
                                        <p:tav tm="0">
                                          <p:val>
                                            <p:fltVal val="0"/>
                                          </p:val>
                                        </p:tav>
                                        <p:tav tm="100000">
                                          <p:val>
                                            <p:strVal val="#ppt_h"/>
                                          </p:val>
                                        </p:tav>
                                      </p:tavLst>
                                    </p:anim>
                                    <p:anim calcmode="lin" valueType="num">
                                      <p:cBhvr>
                                        <p:cTn id="59" dur="1000" fill="hold"/>
                                        <p:tgtEl>
                                          <p:spTgt spid="2058"/>
                                        </p:tgtEl>
                                        <p:attrNameLst>
                                          <p:attrName>style.rotation</p:attrName>
                                        </p:attrNameLst>
                                      </p:cBhvr>
                                      <p:tavLst>
                                        <p:tav tm="0">
                                          <p:val>
                                            <p:fltVal val="90"/>
                                          </p:val>
                                        </p:tav>
                                        <p:tav tm="100000">
                                          <p:val>
                                            <p:fltVal val="0"/>
                                          </p:val>
                                        </p:tav>
                                      </p:tavLst>
                                    </p:anim>
                                    <p:animEffect transition="in" filter="fade">
                                      <p:cBhvr>
                                        <p:cTn id="60" dur="1000"/>
                                        <p:tgtEl>
                                          <p:spTgt spid="2058"/>
                                        </p:tgtEl>
                                      </p:cBhvr>
                                    </p:animEffect>
                                  </p:childTnLst>
                                </p:cTn>
                              </p:par>
                              <p:par>
                                <p:cTn id="61" presetID="53" presetClass="entr" presetSubtype="528"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anim calcmode="lin" valueType="num">
                                      <p:cBhvr>
                                        <p:cTn id="66" dur="500" fill="hold"/>
                                        <p:tgtEl>
                                          <p:spTgt spid="14"/>
                                        </p:tgtEl>
                                        <p:attrNameLst>
                                          <p:attrName>ppt_x</p:attrName>
                                        </p:attrNameLst>
                                      </p:cBhvr>
                                      <p:tavLst>
                                        <p:tav tm="0">
                                          <p:val>
                                            <p:fltVal val="0.5"/>
                                          </p:val>
                                        </p:tav>
                                        <p:tav tm="100000">
                                          <p:val>
                                            <p:strVal val="#ppt_x"/>
                                          </p:val>
                                        </p:tav>
                                      </p:tavLst>
                                    </p:anim>
                                    <p:anim calcmode="lin" valueType="num">
                                      <p:cBhvr>
                                        <p:cTn id="67" dur="500" fill="hold"/>
                                        <p:tgtEl>
                                          <p:spTgt spid="14"/>
                                        </p:tgtEl>
                                        <p:attrNameLst>
                                          <p:attrName>ppt_y</p:attrName>
                                        </p:attrNameLst>
                                      </p:cBhvr>
                                      <p:tavLst>
                                        <p:tav tm="0">
                                          <p:val>
                                            <p:fltVal val="0.5"/>
                                          </p:val>
                                        </p:tav>
                                        <p:tav tm="100000">
                                          <p:val>
                                            <p:strVal val="#ppt_y"/>
                                          </p:val>
                                        </p:tav>
                                      </p:tavLst>
                                    </p:anim>
                                  </p:childTnLst>
                                </p:cTn>
                              </p:par>
                            </p:childTnLst>
                          </p:cTn>
                        </p:par>
                        <p:par>
                          <p:cTn id="68" fill="hold">
                            <p:stCondLst>
                              <p:cond delay="8600"/>
                            </p:stCondLst>
                            <p:childTnLst>
                              <p:par>
                                <p:cTn id="69" presetID="45" presetClass="entr" presetSubtype="0" fill="hold" nodeType="afterEffect">
                                  <p:stCondLst>
                                    <p:cond delay="0"/>
                                  </p:stCondLst>
                                  <p:childTnLst>
                                    <p:set>
                                      <p:cBhvr>
                                        <p:cTn id="70" dur="1" fill="hold">
                                          <p:stCondLst>
                                            <p:cond delay="0"/>
                                          </p:stCondLst>
                                        </p:cTn>
                                        <p:tgtEl>
                                          <p:spTgt spid="2060"/>
                                        </p:tgtEl>
                                        <p:attrNameLst>
                                          <p:attrName>style.visibility</p:attrName>
                                        </p:attrNameLst>
                                      </p:cBhvr>
                                      <p:to>
                                        <p:strVal val="visible"/>
                                      </p:to>
                                    </p:set>
                                    <p:animEffect transition="in" filter="fade">
                                      <p:cBhvr>
                                        <p:cTn id="71" dur="1600"/>
                                        <p:tgtEl>
                                          <p:spTgt spid="2060"/>
                                        </p:tgtEl>
                                      </p:cBhvr>
                                    </p:animEffect>
                                    <p:anim calcmode="lin" valueType="num">
                                      <p:cBhvr>
                                        <p:cTn id="72" dur="1600" fill="hold"/>
                                        <p:tgtEl>
                                          <p:spTgt spid="2060"/>
                                        </p:tgtEl>
                                        <p:attrNameLst>
                                          <p:attrName>ppt_w</p:attrName>
                                        </p:attrNameLst>
                                      </p:cBhvr>
                                      <p:tavLst>
                                        <p:tav tm="0" fmla="#ppt_w*sin(2.5*pi*$)">
                                          <p:val>
                                            <p:fltVal val="0"/>
                                          </p:val>
                                        </p:tav>
                                        <p:tav tm="100000">
                                          <p:val>
                                            <p:fltVal val="1"/>
                                          </p:val>
                                        </p:tav>
                                      </p:tavLst>
                                    </p:anim>
                                    <p:anim calcmode="lin" valueType="num">
                                      <p:cBhvr>
                                        <p:cTn id="73" dur="1600" fill="hold"/>
                                        <p:tgtEl>
                                          <p:spTgt spid="2060"/>
                                        </p:tgtEl>
                                        <p:attrNameLst>
                                          <p:attrName>ppt_h</p:attrName>
                                        </p:attrNameLst>
                                      </p:cBhvr>
                                      <p:tavLst>
                                        <p:tav tm="0">
                                          <p:val>
                                            <p:strVal val="#ppt_h"/>
                                          </p:val>
                                        </p:tav>
                                        <p:tav tm="100000">
                                          <p:val>
                                            <p:strVal val="#ppt_h"/>
                                          </p:val>
                                        </p:tav>
                                      </p:tavLst>
                                    </p:anim>
                                  </p:childTnLst>
                                </p:cTn>
                              </p:par>
                              <p:par>
                                <p:cTn id="74" presetID="53" presetClass="entr" presetSubtype="528"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500" fill="hold"/>
                                        <p:tgtEl>
                                          <p:spTgt spid="13"/>
                                        </p:tgtEl>
                                        <p:attrNameLst>
                                          <p:attrName>ppt_w</p:attrName>
                                        </p:attrNameLst>
                                      </p:cBhvr>
                                      <p:tavLst>
                                        <p:tav tm="0">
                                          <p:val>
                                            <p:fltVal val="0"/>
                                          </p:val>
                                        </p:tav>
                                        <p:tav tm="100000">
                                          <p:val>
                                            <p:strVal val="#ppt_w"/>
                                          </p:val>
                                        </p:tav>
                                      </p:tavLst>
                                    </p:anim>
                                    <p:anim calcmode="lin" valueType="num">
                                      <p:cBhvr>
                                        <p:cTn id="77" dur="500" fill="hold"/>
                                        <p:tgtEl>
                                          <p:spTgt spid="13"/>
                                        </p:tgtEl>
                                        <p:attrNameLst>
                                          <p:attrName>ppt_h</p:attrName>
                                        </p:attrNameLst>
                                      </p:cBhvr>
                                      <p:tavLst>
                                        <p:tav tm="0">
                                          <p:val>
                                            <p:fltVal val="0"/>
                                          </p:val>
                                        </p:tav>
                                        <p:tav tm="100000">
                                          <p:val>
                                            <p:strVal val="#ppt_h"/>
                                          </p:val>
                                        </p:tav>
                                      </p:tavLst>
                                    </p:anim>
                                    <p:animEffect transition="in" filter="fade">
                                      <p:cBhvr>
                                        <p:cTn id="78" dur="500"/>
                                        <p:tgtEl>
                                          <p:spTgt spid="13"/>
                                        </p:tgtEl>
                                      </p:cBhvr>
                                    </p:animEffect>
                                    <p:anim calcmode="lin" valueType="num">
                                      <p:cBhvr>
                                        <p:cTn id="79" dur="500" fill="hold"/>
                                        <p:tgtEl>
                                          <p:spTgt spid="13"/>
                                        </p:tgtEl>
                                        <p:attrNameLst>
                                          <p:attrName>ppt_x</p:attrName>
                                        </p:attrNameLst>
                                      </p:cBhvr>
                                      <p:tavLst>
                                        <p:tav tm="0">
                                          <p:val>
                                            <p:fltVal val="0.5"/>
                                          </p:val>
                                        </p:tav>
                                        <p:tav tm="100000">
                                          <p:val>
                                            <p:strVal val="#ppt_x"/>
                                          </p:val>
                                        </p:tav>
                                      </p:tavLst>
                                    </p:anim>
                                    <p:anim calcmode="lin" valueType="num">
                                      <p:cBhvr>
                                        <p:cTn id="80" dur="500" fill="hold"/>
                                        <p:tgtEl>
                                          <p:spTgt spid="1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P spid="4" grpId="0"/>
      <p:bldP spid="13" grpId="0"/>
      <p:bldP spid="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638661" y="1234955"/>
            <a:ext cx="7930376" cy="2677656"/>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2400" b="1" dirty="0" smtClean="0">
                <a:ln/>
                <a:solidFill>
                  <a:schemeClr val="accent3"/>
                </a:solidFill>
                <a:latin typeface="Alex Brush" pitchFamily="2" charset="0"/>
              </a:rPr>
              <a:t>Música:</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Argentina………………… </a:t>
            </a:r>
            <a:r>
              <a:rPr lang="es-AR" sz="2400" b="1" dirty="0">
                <a:ln/>
                <a:solidFill>
                  <a:schemeClr val="accent3"/>
                </a:solidFill>
                <a:latin typeface="Alex Brush" pitchFamily="2" charset="0"/>
              </a:rPr>
              <a:t>Pericón </a:t>
            </a:r>
            <a:r>
              <a:rPr lang="es-AR" sz="2400" b="1" dirty="0" smtClean="0">
                <a:ln/>
                <a:solidFill>
                  <a:schemeClr val="accent3"/>
                </a:solidFill>
                <a:latin typeface="Alex Brush" pitchFamily="2" charset="0"/>
              </a:rPr>
              <a:t>Nacional  - Hermanos Abrodos</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Bolivia……………… ………Folklore de Bolivia  (autor desconocido)</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Brasil………………………..</a:t>
            </a:r>
            <a:r>
              <a:rPr lang="es-AR" sz="2400" b="1" dirty="0" err="1" smtClean="0">
                <a:ln/>
                <a:solidFill>
                  <a:schemeClr val="accent3"/>
                </a:solidFill>
                <a:latin typeface="Alex Brush" pitchFamily="2" charset="0"/>
              </a:rPr>
              <a:t>Brazil</a:t>
            </a:r>
            <a:r>
              <a:rPr lang="es-AR" sz="2400" b="1" dirty="0" smtClean="0">
                <a:ln/>
                <a:solidFill>
                  <a:schemeClr val="accent3"/>
                </a:solidFill>
                <a:latin typeface="Alex Brush" pitchFamily="2" charset="0"/>
              </a:rPr>
              <a:t>  -  </a:t>
            </a:r>
            <a:r>
              <a:rPr lang="es-AR" sz="2400" b="1" dirty="0" err="1" smtClean="0">
                <a:ln/>
                <a:solidFill>
                  <a:schemeClr val="accent3"/>
                </a:solidFill>
                <a:latin typeface="Alex Brush" pitchFamily="2" charset="0"/>
              </a:rPr>
              <a:t>Ary</a:t>
            </a:r>
            <a:r>
              <a:rPr lang="es-AR" sz="2400" b="1" dirty="0" smtClean="0">
                <a:ln/>
                <a:solidFill>
                  <a:schemeClr val="accent3"/>
                </a:solidFill>
                <a:latin typeface="Alex Brush" pitchFamily="2" charset="0"/>
              </a:rPr>
              <a:t> Barroso</a:t>
            </a:r>
          </a:p>
          <a:p>
            <a:endParaRPr lang="es-AR" sz="2400" b="1" dirty="0">
              <a:ln/>
              <a:solidFill>
                <a:schemeClr val="accent3"/>
              </a:solidFill>
              <a:latin typeface="Alex Brush" pitchFamily="2" charset="0"/>
            </a:endParaRPr>
          </a:p>
          <a:p>
            <a:r>
              <a:rPr lang="es-AR" sz="2400" b="1" dirty="0">
                <a:ln/>
                <a:solidFill>
                  <a:schemeClr val="accent3"/>
                </a:solidFill>
                <a:latin typeface="Alex Brush" pitchFamily="2" charset="0"/>
              </a:rPr>
              <a:t>Imágenes: </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de  Internet</a:t>
            </a:r>
            <a:endParaRPr lang="es-AR" sz="2400" b="1" dirty="0">
              <a:ln/>
              <a:solidFill>
                <a:schemeClr val="accent3"/>
              </a:solidFill>
              <a:latin typeface="Alex Brush" pitchFamily="2" charset="0"/>
            </a:endParaRPr>
          </a:p>
        </p:txBody>
      </p:sp>
      <p:sp>
        <p:nvSpPr>
          <p:cNvPr id="4" name="3 CuadroTexto"/>
          <p:cNvSpPr txBox="1"/>
          <p:nvPr/>
        </p:nvSpPr>
        <p:spPr>
          <a:xfrm>
            <a:off x="3348174" y="1610816"/>
            <a:ext cx="2436886" cy="1938992"/>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1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rPr>
              <a:t>Fin </a:t>
            </a:r>
          </a:p>
        </p:txBody>
      </p:sp>
      <p:sp>
        <p:nvSpPr>
          <p:cNvPr id="6" name="5 CuadroTexto"/>
          <p:cNvSpPr txBox="1"/>
          <p:nvPr/>
        </p:nvSpPr>
        <p:spPr>
          <a:xfrm>
            <a:off x="6428177" y="4083918"/>
            <a:ext cx="1648208" cy="646331"/>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rPr>
              <a:t>Parte  1</a:t>
            </a:r>
            <a:endParaRPr lang="es-A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endParaRPr>
          </a:p>
        </p:txBody>
      </p:sp>
      <p:sp>
        <p:nvSpPr>
          <p:cNvPr id="7" name="6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4152386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wipe(down)">
                                      <p:cBhvr>
                                        <p:cTn id="7" dur="290">
                                          <p:stCondLst>
                                            <p:cond delay="0"/>
                                          </p:stCondLst>
                                        </p:cTn>
                                        <p:tgtEl>
                                          <p:spTgt spid="5"/>
                                        </p:tgtEl>
                                      </p:cBhvr>
                                    </p:animEffect>
                                    <p:anim calcmode="lin" valueType="num">
                                      <p:cBhvr>
                                        <p:cTn id="8"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13" dur="13">
                                          <p:stCondLst>
                                            <p:cond delay="325"/>
                                          </p:stCondLst>
                                        </p:cTn>
                                        <p:tgtEl>
                                          <p:spTgt spid="5"/>
                                        </p:tgtEl>
                                      </p:cBhvr>
                                      <p:to x="100000" y="60000"/>
                                    </p:animScale>
                                    <p:animScale>
                                      <p:cBhvr>
                                        <p:cTn id="14" dur="83" decel="50000">
                                          <p:stCondLst>
                                            <p:cond delay="338"/>
                                          </p:stCondLst>
                                        </p:cTn>
                                        <p:tgtEl>
                                          <p:spTgt spid="5"/>
                                        </p:tgtEl>
                                      </p:cBhvr>
                                      <p:to x="100000" y="100000"/>
                                    </p:animScale>
                                    <p:animScale>
                                      <p:cBhvr>
                                        <p:cTn id="15" dur="13">
                                          <p:stCondLst>
                                            <p:cond delay="656"/>
                                          </p:stCondLst>
                                        </p:cTn>
                                        <p:tgtEl>
                                          <p:spTgt spid="5"/>
                                        </p:tgtEl>
                                      </p:cBhvr>
                                      <p:to x="100000" y="80000"/>
                                    </p:animScale>
                                    <p:animScale>
                                      <p:cBhvr>
                                        <p:cTn id="16" dur="83" decel="50000">
                                          <p:stCondLst>
                                            <p:cond delay="669"/>
                                          </p:stCondLst>
                                        </p:cTn>
                                        <p:tgtEl>
                                          <p:spTgt spid="5"/>
                                        </p:tgtEl>
                                      </p:cBhvr>
                                      <p:to x="100000" y="100000"/>
                                    </p:animScale>
                                    <p:animScale>
                                      <p:cBhvr>
                                        <p:cTn id="17" dur="13">
                                          <p:stCondLst>
                                            <p:cond delay="821"/>
                                          </p:stCondLst>
                                        </p:cTn>
                                        <p:tgtEl>
                                          <p:spTgt spid="5"/>
                                        </p:tgtEl>
                                      </p:cBhvr>
                                      <p:to x="100000" y="90000"/>
                                    </p:animScale>
                                    <p:animScale>
                                      <p:cBhvr>
                                        <p:cTn id="18" dur="83" decel="50000">
                                          <p:stCondLst>
                                            <p:cond delay="834"/>
                                          </p:stCondLst>
                                        </p:cTn>
                                        <p:tgtEl>
                                          <p:spTgt spid="5"/>
                                        </p:tgtEl>
                                      </p:cBhvr>
                                      <p:to x="100000" y="100000"/>
                                    </p:animScale>
                                    <p:animScale>
                                      <p:cBhvr>
                                        <p:cTn id="19" dur="13">
                                          <p:stCondLst>
                                            <p:cond delay="904"/>
                                          </p:stCondLst>
                                        </p:cTn>
                                        <p:tgtEl>
                                          <p:spTgt spid="5"/>
                                        </p:tgtEl>
                                      </p:cBhvr>
                                      <p:to x="100000" y="95000"/>
                                    </p:animScale>
                                    <p:animScale>
                                      <p:cBhvr>
                                        <p:cTn id="20" dur="83" decel="50000">
                                          <p:stCondLst>
                                            <p:cond delay="917"/>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iterate type="lt">
                                    <p:tmPct val="0"/>
                                  </p:iterate>
                                  <p:childTnLst>
                                    <p:animEffect transition="out" filter="fade">
                                      <p:cBhvr>
                                        <p:cTn id="24" dur="500"/>
                                        <p:tgtEl>
                                          <p:spTgt spid="5"/>
                                        </p:tgtEl>
                                      </p:cBhvr>
                                    </p:animEffect>
                                    <p:set>
                                      <p:cBhvr>
                                        <p:cTn id="25" dur="1" fill="hold">
                                          <p:stCondLst>
                                            <p:cond delay="499"/>
                                          </p:stCondLst>
                                        </p:cTn>
                                        <p:tgtEl>
                                          <p:spTgt spid="5"/>
                                        </p:tgtEl>
                                        <p:attrNameLst>
                                          <p:attrName>style.visibility</p:attrName>
                                        </p:attrNameLst>
                                      </p:cBhvr>
                                      <p:to>
                                        <p:strVal val="hidden"/>
                                      </p:to>
                                    </p:set>
                                  </p:childTnLst>
                                </p:cTn>
                              </p:par>
                            </p:childTnLst>
                          </p:cTn>
                        </p:par>
                        <p:par>
                          <p:cTn id="26" fill="hold">
                            <p:stCondLst>
                              <p:cond delay="500"/>
                            </p:stCondLst>
                            <p:childTnLst>
                              <p:par>
                                <p:cTn id="27" presetID="55" presetClass="entr" presetSubtype="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1000" fill="hold"/>
                                        <p:tgtEl>
                                          <p:spTgt spid="4"/>
                                        </p:tgtEl>
                                        <p:attrNameLst>
                                          <p:attrName>ppt_w</p:attrName>
                                        </p:attrNameLst>
                                      </p:cBhvr>
                                      <p:tavLst>
                                        <p:tav tm="0">
                                          <p:val>
                                            <p:strVal val="#ppt_w*0.70"/>
                                          </p:val>
                                        </p:tav>
                                        <p:tav tm="100000">
                                          <p:val>
                                            <p:strVal val="#ppt_w"/>
                                          </p:val>
                                        </p:tav>
                                      </p:tavLst>
                                    </p:anim>
                                    <p:anim calcmode="lin" valueType="num">
                                      <p:cBhvr>
                                        <p:cTn id="30" dur="1000" fill="hold"/>
                                        <p:tgtEl>
                                          <p:spTgt spid="4"/>
                                        </p:tgtEl>
                                        <p:attrNameLst>
                                          <p:attrName>ppt_h</p:attrName>
                                        </p:attrNameLst>
                                      </p:cBhvr>
                                      <p:tavLst>
                                        <p:tav tm="0">
                                          <p:val>
                                            <p:strVal val="#ppt_h"/>
                                          </p:val>
                                        </p:tav>
                                        <p:tav tm="100000">
                                          <p:val>
                                            <p:strVal val="#ppt_h"/>
                                          </p:val>
                                        </p:tav>
                                      </p:tavLst>
                                    </p:anim>
                                    <p:animEffect transition="in" filter="fade">
                                      <p:cBhvr>
                                        <p:cTn id="31" dur="1000"/>
                                        <p:tgtEl>
                                          <p:spTgt spid="4"/>
                                        </p:tgtEl>
                                      </p:cBhvr>
                                    </p:animEffect>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animEffect transition="in" filter="fade">
                                      <p:cBhvr>
                                        <p:cTn id="3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4"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AR"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29076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6322</TotalTime>
  <Words>2010</Words>
  <Application>Microsoft Office PowerPoint</Application>
  <PresentationFormat>Presentación en pantalla (16:9)</PresentationFormat>
  <Paragraphs>244</Paragraphs>
  <Slides>26</Slides>
  <Notes>7</Notes>
  <HiddenSlides>0</HiddenSlides>
  <MMClips>3</MMClips>
  <ScaleCrop>false</ScaleCrop>
  <HeadingPairs>
    <vt:vector size="6" baseType="variant">
      <vt:variant>
        <vt:lpstr>Fuentes usadas</vt:lpstr>
      </vt:variant>
      <vt:variant>
        <vt:i4>4</vt:i4>
      </vt:variant>
      <vt:variant>
        <vt:lpstr>Tema</vt:lpstr>
      </vt:variant>
      <vt:variant>
        <vt:i4>3</vt:i4>
      </vt:variant>
      <vt:variant>
        <vt:lpstr>Títulos de diapositiva</vt:lpstr>
      </vt:variant>
      <vt:variant>
        <vt:i4>26</vt:i4>
      </vt:variant>
    </vt:vector>
  </HeadingPairs>
  <TitlesOfParts>
    <vt:vector size="33" baseType="lpstr">
      <vt:lpstr>Arial</vt:lpstr>
      <vt:lpstr>Calibri</vt:lpstr>
      <vt:lpstr>Kristen ITC</vt:lpstr>
      <vt:lpstr>Alex Brush</vt:lpstr>
      <vt:lpstr>Tema de Office</vt:lpstr>
      <vt:lpstr>1_Tema de Office</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Raúl TM</dc:creator>
  <cp:lastModifiedBy>Raúl Tarulla</cp:lastModifiedBy>
  <cp:revision>387</cp:revision>
  <dcterms:created xsi:type="dcterms:W3CDTF">2015-03-17T13:34:18Z</dcterms:created>
  <dcterms:modified xsi:type="dcterms:W3CDTF">2015-05-09T14:33:55Z</dcterms:modified>
</cp:coreProperties>
</file>