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a:defRPr lang="en-US"/>
    </a:defPPr>
    <a:lvl1pPr algn="l" rtl="0" fontAlgn="base">
      <a:spcBef>
        <a:spcPct val="0"/>
      </a:spcBef>
      <a:spcAft>
        <a:spcPct val="0"/>
      </a:spcAft>
      <a:defRPr sz="2400" b="1"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b="1"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b="1"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b="1"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b="1" kern="12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a:solidFill>
          <a:schemeClr val="tx1"/>
        </a:solidFill>
        <a:latin typeface="Times New Roman" panose="02020603050405020304" pitchFamily="18" charset="0"/>
        <a:ea typeface="+mn-ea"/>
        <a:cs typeface="+mn-cs"/>
      </a:defRPr>
    </a:lvl9pPr>
  </p:defaultTextStyle>
  <p:modifyVerifier cryptProviderType="rsaAES" cryptAlgorithmClass="hash" cryptAlgorithmType="typeAny" cryptAlgorithmSid="14" spinCount="100000" saltData="OtsZenfgOYJjtZ81bWml+w==" hashData="Y0sZvB0EirzCNrpVkXFr0OpoB6El108SmcJconcfO06z3wPfI3hxMoTo0TtpTRlIqgEqBJmZkdEIrIm6SUA/q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1380" y="52"/>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289420-E287-48C9-B6F3-C220E7340071}"/>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5FB69D2-BE97-4A30-88F6-E104AE047D28}"/>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595908E-CF1D-4C79-BC81-25172FED6B1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B6B96C7-6F66-46D4-90E3-6107B7DC2D1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FB448D6-30CD-40E0-A08D-0EA245D74CB0}"/>
              </a:ext>
            </a:extLst>
          </p:cNvPr>
          <p:cNvSpPr>
            <a:spLocks noGrp="1"/>
          </p:cNvSpPr>
          <p:nvPr>
            <p:ph type="sldNum" sz="quarter" idx="12"/>
          </p:nvPr>
        </p:nvSpPr>
        <p:spPr/>
        <p:txBody>
          <a:bodyPr/>
          <a:lstStyle>
            <a:lvl1pPr>
              <a:defRPr/>
            </a:lvl1pPr>
          </a:lstStyle>
          <a:p>
            <a:fld id="{81D10BBD-1B08-40ED-A5BD-345866039632}" type="slidenum">
              <a:rPr lang="es-ES_tradnl" altLang="es-ES"/>
              <a:pPr/>
              <a:t>‹Nº›</a:t>
            </a:fld>
            <a:endParaRPr lang="es-ES_tradnl" altLang="es-ES"/>
          </a:p>
        </p:txBody>
      </p:sp>
    </p:spTree>
    <p:extLst>
      <p:ext uri="{BB962C8B-B14F-4D97-AF65-F5344CB8AC3E}">
        <p14:creationId xmlns:p14="http://schemas.microsoft.com/office/powerpoint/2010/main" val="3455666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EC6A9C-6DC7-426A-B707-F05F806052B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9722B69-0BD5-42F6-8E4D-A1C2520C7C5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ED31F3-AC4F-4820-AABC-90465254617E}"/>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2FD41803-3683-4605-991A-84A56C531CC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36560ADC-12F4-42BA-B833-CCB0ACFC5FF4}"/>
              </a:ext>
            </a:extLst>
          </p:cNvPr>
          <p:cNvSpPr>
            <a:spLocks noGrp="1"/>
          </p:cNvSpPr>
          <p:nvPr>
            <p:ph type="sldNum" sz="quarter" idx="12"/>
          </p:nvPr>
        </p:nvSpPr>
        <p:spPr/>
        <p:txBody>
          <a:bodyPr/>
          <a:lstStyle>
            <a:lvl1pPr>
              <a:defRPr/>
            </a:lvl1pPr>
          </a:lstStyle>
          <a:p>
            <a:fld id="{2AA67849-F0DD-4F5D-B5F0-6467002EFB11}" type="slidenum">
              <a:rPr lang="es-ES_tradnl" altLang="es-ES"/>
              <a:pPr/>
              <a:t>‹Nº›</a:t>
            </a:fld>
            <a:endParaRPr lang="es-ES_tradnl" altLang="es-ES"/>
          </a:p>
        </p:txBody>
      </p:sp>
    </p:spTree>
    <p:extLst>
      <p:ext uri="{BB962C8B-B14F-4D97-AF65-F5344CB8AC3E}">
        <p14:creationId xmlns:p14="http://schemas.microsoft.com/office/powerpoint/2010/main" val="3439962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5EF7BA-A0F3-403B-87EB-8E8FE315F9DD}"/>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A353533E-3D53-47A1-9EAC-58343D14E078}"/>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30B5473-7BED-4143-B0D7-F99F1EA656A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99E11887-5727-4429-992F-9399EB72476A}"/>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497471D5-B445-42DF-B9D0-B9C2A7441A98}"/>
              </a:ext>
            </a:extLst>
          </p:cNvPr>
          <p:cNvSpPr>
            <a:spLocks noGrp="1"/>
          </p:cNvSpPr>
          <p:nvPr>
            <p:ph type="sldNum" sz="quarter" idx="12"/>
          </p:nvPr>
        </p:nvSpPr>
        <p:spPr/>
        <p:txBody>
          <a:bodyPr/>
          <a:lstStyle>
            <a:lvl1pPr>
              <a:defRPr/>
            </a:lvl1pPr>
          </a:lstStyle>
          <a:p>
            <a:fld id="{0D137792-9F7A-4774-B31E-C821B3E4AE5E}" type="slidenum">
              <a:rPr lang="es-ES_tradnl" altLang="es-ES"/>
              <a:pPr/>
              <a:t>‹Nº›</a:t>
            </a:fld>
            <a:endParaRPr lang="es-ES_tradnl" altLang="es-ES"/>
          </a:p>
        </p:txBody>
      </p:sp>
    </p:spTree>
    <p:extLst>
      <p:ext uri="{BB962C8B-B14F-4D97-AF65-F5344CB8AC3E}">
        <p14:creationId xmlns:p14="http://schemas.microsoft.com/office/powerpoint/2010/main" val="1989282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8F62DF-4888-4369-8B66-1F4C5F5CA4B2}"/>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8CDCB21-597E-4AD0-AFB0-7A740D94719E}"/>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3C0E5CD-750C-409C-A433-821911FC1494}"/>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9581A5E-63C1-43F6-86FE-4B30D8FE34E8}"/>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55A75A2F-317C-4C5A-9C9F-5E0CA70F544B}"/>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E36A3F8C-97AC-43A0-A934-9B13D182FC5D}"/>
              </a:ext>
            </a:extLst>
          </p:cNvPr>
          <p:cNvSpPr>
            <a:spLocks noGrp="1"/>
          </p:cNvSpPr>
          <p:nvPr>
            <p:ph type="sldNum" sz="quarter" idx="12"/>
          </p:nvPr>
        </p:nvSpPr>
        <p:spPr/>
        <p:txBody>
          <a:bodyPr/>
          <a:lstStyle>
            <a:lvl1pPr>
              <a:defRPr/>
            </a:lvl1pPr>
          </a:lstStyle>
          <a:p>
            <a:fld id="{C1772B5B-6133-4E2D-827A-709FF1F7D2A6}" type="slidenum">
              <a:rPr lang="es-ES_tradnl" altLang="es-ES"/>
              <a:pPr/>
              <a:t>‹Nº›</a:t>
            </a:fld>
            <a:endParaRPr lang="es-ES_tradnl" altLang="es-ES"/>
          </a:p>
        </p:txBody>
      </p:sp>
    </p:spTree>
    <p:extLst>
      <p:ext uri="{BB962C8B-B14F-4D97-AF65-F5344CB8AC3E}">
        <p14:creationId xmlns:p14="http://schemas.microsoft.com/office/powerpoint/2010/main" val="3082224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A4ACDE-220F-4780-BC39-A12A547B503E}"/>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84980E7-FCAD-4A1E-8196-6499EDAFD03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150E34B-B43D-4116-92A1-B07001B3A79D}"/>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907B1EF-8645-43E5-BB77-DBE9F408224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1D5BA4A-176E-4E33-B94A-2B8B42EF5718}"/>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95DE99F-4D14-4BA7-951D-BAE7F0CE76CB}"/>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90C5524C-C38D-4D89-9CA9-B1EBB3B0D7D1}"/>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AACF2609-98B2-4D74-96DE-217009A5F207}"/>
              </a:ext>
            </a:extLst>
          </p:cNvPr>
          <p:cNvSpPr>
            <a:spLocks noGrp="1"/>
          </p:cNvSpPr>
          <p:nvPr>
            <p:ph type="sldNum" sz="quarter" idx="12"/>
          </p:nvPr>
        </p:nvSpPr>
        <p:spPr/>
        <p:txBody>
          <a:bodyPr/>
          <a:lstStyle>
            <a:lvl1pPr>
              <a:defRPr/>
            </a:lvl1pPr>
          </a:lstStyle>
          <a:p>
            <a:fld id="{9C0EE7D2-C752-4907-89FC-1CB3D7C4FD4C}" type="slidenum">
              <a:rPr lang="es-ES_tradnl" altLang="es-ES"/>
              <a:pPr/>
              <a:t>‹Nº›</a:t>
            </a:fld>
            <a:endParaRPr lang="es-ES_tradnl" altLang="es-ES"/>
          </a:p>
        </p:txBody>
      </p:sp>
    </p:spTree>
    <p:extLst>
      <p:ext uri="{BB962C8B-B14F-4D97-AF65-F5344CB8AC3E}">
        <p14:creationId xmlns:p14="http://schemas.microsoft.com/office/powerpoint/2010/main" val="1612515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8639E3-F666-4DBA-80A3-8EFB9D322101}"/>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3CF87595-ACAC-4062-B01C-B9B5AEFF5A0A}"/>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A1657D07-8C13-4964-8F7B-AE9F39EBFACF}"/>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A8CA71A0-B828-44E3-8D8F-DD2D5A0C2427}"/>
              </a:ext>
            </a:extLst>
          </p:cNvPr>
          <p:cNvSpPr>
            <a:spLocks noGrp="1"/>
          </p:cNvSpPr>
          <p:nvPr>
            <p:ph type="sldNum" sz="quarter" idx="12"/>
          </p:nvPr>
        </p:nvSpPr>
        <p:spPr/>
        <p:txBody>
          <a:bodyPr/>
          <a:lstStyle>
            <a:lvl1pPr>
              <a:defRPr/>
            </a:lvl1pPr>
          </a:lstStyle>
          <a:p>
            <a:fld id="{1646718D-8D6D-47EF-AAC6-CCB3B9C848FD}" type="slidenum">
              <a:rPr lang="es-ES_tradnl" altLang="es-ES"/>
              <a:pPr/>
              <a:t>‹Nº›</a:t>
            </a:fld>
            <a:endParaRPr lang="es-ES_tradnl" altLang="es-ES"/>
          </a:p>
        </p:txBody>
      </p:sp>
    </p:spTree>
    <p:extLst>
      <p:ext uri="{BB962C8B-B14F-4D97-AF65-F5344CB8AC3E}">
        <p14:creationId xmlns:p14="http://schemas.microsoft.com/office/powerpoint/2010/main" val="3625827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1B7A8AD-7A6B-42D1-BF1E-FF496793A747}"/>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697A5B15-E644-4CFA-A5D1-F01763064D03}"/>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6D04E446-C09E-4B19-AF80-E48C877AF4AB}"/>
              </a:ext>
            </a:extLst>
          </p:cNvPr>
          <p:cNvSpPr>
            <a:spLocks noGrp="1"/>
          </p:cNvSpPr>
          <p:nvPr>
            <p:ph type="sldNum" sz="quarter" idx="12"/>
          </p:nvPr>
        </p:nvSpPr>
        <p:spPr/>
        <p:txBody>
          <a:bodyPr/>
          <a:lstStyle>
            <a:lvl1pPr>
              <a:defRPr/>
            </a:lvl1pPr>
          </a:lstStyle>
          <a:p>
            <a:fld id="{7090D73A-E14E-4B7C-8A72-AC4C7893ECF4}" type="slidenum">
              <a:rPr lang="es-ES_tradnl" altLang="es-ES"/>
              <a:pPr/>
              <a:t>‹Nº›</a:t>
            </a:fld>
            <a:endParaRPr lang="es-ES_tradnl" altLang="es-ES"/>
          </a:p>
        </p:txBody>
      </p:sp>
    </p:spTree>
    <p:extLst>
      <p:ext uri="{BB962C8B-B14F-4D97-AF65-F5344CB8AC3E}">
        <p14:creationId xmlns:p14="http://schemas.microsoft.com/office/powerpoint/2010/main" val="3495806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ABA82C-8407-43B3-9079-99C9589A937C}"/>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37E6E00-3DB3-481C-9397-5D13B812029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9ED0116-6798-429B-9498-32254A0B63D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0B9CA4-50DE-4E5E-BC65-9EF8CC97F9AA}"/>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3B6EC907-AC40-44A6-8791-771AA0CD5A7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2C1D9AC8-DCDF-468B-827A-C92FACA3EFB0}"/>
              </a:ext>
            </a:extLst>
          </p:cNvPr>
          <p:cNvSpPr>
            <a:spLocks noGrp="1"/>
          </p:cNvSpPr>
          <p:nvPr>
            <p:ph type="sldNum" sz="quarter" idx="12"/>
          </p:nvPr>
        </p:nvSpPr>
        <p:spPr/>
        <p:txBody>
          <a:bodyPr/>
          <a:lstStyle>
            <a:lvl1pPr>
              <a:defRPr/>
            </a:lvl1pPr>
          </a:lstStyle>
          <a:p>
            <a:fld id="{80E80B30-AE56-4B20-A078-99DA9F08EAA4}" type="slidenum">
              <a:rPr lang="es-ES_tradnl" altLang="es-ES"/>
              <a:pPr/>
              <a:t>‹Nº›</a:t>
            </a:fld>
            <a:endParaRPr lang="es-ES_tradnl" altLang="es-ES"/>
          </a:p>
        </p:txBody>
      </p:sp>
    </p:spTree>
    <p:extLst>
      <p:ext uri="{BB962C8B-B14F-4D97-AF65-F5344CB8AC3E}">
        <p14:creationId xmlns:p14="http://schemas.microsoft.com/office/powerpoint/2010/main" val="945238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3E69D9-5D16-434B-8B30-17A3B9F29F60}"/>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84FC223C-A028-4642-A123-E1A074BFCF7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7F14C58-AE8E-40A3-BB61-119C0E2FB26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99D4EEA-6896-41E4-B5FB-7B11841A7454}"/>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43782F64-68BB-4935-997B-D4B6B2260521}"/>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0F6DBC5-1AD8-4EDB-8D71-051D8EEBF572}"/>
              </a:ext>
            </a:extLst>
          </p:cNvPr>
          <p:cNvSpPr>
            <a:spLocks noGrp="1"/>
          </p:cNvSpPr>
          <p:nvPr>
            <p:ph type="sldNum" sz="quarter" idx="12"/>
          </p:nvPr>
        </p:nvSpPr>
        <p:spPr/>
        <p:txBody>
          <a:bodyPr/>
          <a:lstStyle>
            <a:lvl1pPr>
              <a:defRPr/>
            </a:lvl1pPr>
          </a:lstStyle>
          <a:p>
            <a:fld id="{771C8249-F5D0-4D50-A8B7-7C05547B0ACD}" type="slidenum">
              <a:rPr lang="es-ES_tradnl" altLang="es-ES"/>
              <a:pPr/>
              <a:t>‹Nº›</a:t>
            </a:fld>
            <a:endParaRPr lang="es-ES_tradnl" altLang="es-ES"/>
          </a:p>
        </p:txBody>
      </p:sp>
    </p:spTree>
    <p:extLst>
      <p:ext uri="{BB962C8B-B14F-4D97-AF65-F5344CB8AC3E}">
        <p14:creationId xmlns:p14="http://schemas.microsoft.com/office/powerpoint/2010/main" val="587217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2E7A7C-C8C6-42D1-B3ED-2ECA33B542C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CAF64BB-854F-4B3E-B858-D3994C98BB69}"/>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D15DD82-522D-48E3-8F66-9D8D1204620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6B40150-75A2-4769-9195-25E90F2B3F9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08FB76F0-C9C4-4785-959E-C7CD4424D88E}"/>
              </a:ext>
            </a:extLst>
          </p:cNvPr>
          <p:cNvSpPr>
            <a:spLocks noGrp="1"/>
          </p:cNvSpPr>
          <p:nvPr>
            <p:ph type="sldNum" sz="quarter" idx="12"/>
          </p:nvPr>
        </p:nvSpPr>
        <p:spPr/>
        <p:txBody>
          <a:bodyPr/>
          <a:lstStyle>
            <a:lvl1pPr>
              <a:defRPr/>
            </a:lvl1pPr>
          </a:lstStyle>
          <a:p>
            <a:fld id="{52B4F7EA-D121-4134-8248-9E9C773FBB69}" type="slidenum">
              <a:rPr lang="es-ES_tradnl" altLang="es-ES"/>
              <a:pPr/>
              <a:t>‹Nº›</a:t>
            </a:fld>
            <a:endParaRPr lang="es-ES_tradnl" altLang="es-ES"/>
          </a:p>
        </p:txBody>
      </p:sp>
    </p:spTree>
    <p:extLst>
      <p:ext uri="{BB962C8B-B14F-4D97-AF65-F5344CB8AC3E}">
        <p14:creationId xmlns:p14="http://schemas.microsoft.com/office/powerpoint/2010/main" val="1918046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C0DB99C-29B5-444D-8E37-39B8163F0337}"/>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7F49106-49F9-45A2-980A-11A68601F6FF}"/>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0107A1-C60C-4579-A10C-DCC49F3942E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49C18AD-DDBE-4376-8EF2-C52449C952B3}"/>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63E340B1-6A13-46D4-A41D-3A3954FFFE89}"/>
              </a:ext>
            </a:extLst>
          </p:cNvPr>
          <p:cNvSpPr>
            <a:spLocks noGrp="1"/>
          </p:cNvSpPr>
          <p:nvPr>
            <p:ph type="sldNum" sz="quarter" idx="12"/>
          </p:nvPr>
        </p:nvSpPr>
        <p:spPr/>
        <p:txBody>
          <a:bodyPr/>
          <a:lstStyle>
            <a:lvl1pPr>
              <a:defRPr/>
            </a:lvl1pPr>
          </a:lstStyle>
          <a:p>
            <a:fld id="{F50EF1F6-2A94-4D68-922A-CA9A81C6715C}" type="slidenum">
              <a:rPr lang="es-ES_tradnl" altLang="es-ES"/>
              <a:pPr/>
              <a:t>‹Nº›</a:t>
            </a:fld>
            <a:endParaRPr lang="es-ES_tradnl" altLang="es-ES"/>
          </a:p>
        </p:txBody>
      </p:sp>
    </p:spTree>
    <p:extLst>
      <p:ext uri="{BB962C8B-B14F-4D97-AF65-F5344CB8AC3E}">
        <p14:creationId xmlns:p14="http://schemas.microsoft.com/office/powerpoint/2010/main" val="23334145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Marcador de contenido 1">
            <a:extLst>
              <a:ext uri="{FF2B5EF4-FFF2-40B4-BE49-F238E27FC236}">
                <a16:creationId xmlns:a16="http://schemas.microsoft.com/office/drawing/2014/main" id="{AC38C86A-F2C6-4148-90EB-E7C0AD96500B}"/>
              </a:ext>
            </a:extLst>
          </p:cNvPr>
          <p:cNvSpPr>
            <a:spLocks noGrp="1"/>
          </p:cNvSpPr>
          <p:nvPr>
            <p:ph/>
          </p:nvPr>
        </p:nvSpPr>
        <p:spPr>
          <a:xfrm>
            <a:off x="685800" y="609600"/>
            <a:ext cx="7772400" cy="54864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3" name="Marcador de fecha 2">
            <a:extLst>
              <a:ext uri="{FF2B5EF4-FFF2-40B4-BE49-F238E27FC236}">
                <a16:creationId xmlns:a16="http://schemas.microsoft.com/office/drawing/2014/main" id="{E8F3EA51-8C2A-465E-89EA-24A985088D05}"/>
              </a:ext>
            </a:extLst>
          </p:cNvPr>
          <p:cNvSpPr>
            <a:spLocks noGrp="1"/>
          </p:cNvSpPr>
          <p:nvPr>
            <p:ph type="dt" sz="half" idx="10"/>
          </p:nvPr>
        </p:nvSpPr>
        <p:spPr>
          <a:xfrm>
            <a:off x="685800" y="6248400"/>
            <a:ext cx="1905000" cy="457200"/>
          </a:xfrm>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42787E61-11B4-4A73-BBF3-AAFE530C9F74}"/>
              </a:ext>
            </a:extLst>
          </p:cNvPr>
          <p:cNvSpPr>
            <a:spLocks noGrp="1"/>
          </p:cNvSpPr>
          <p:nvPr>
            <p:ph type="ftr" sz="quarter" idx="11"/>
          </p:nvPr>
        </p:nvSpPr>
        <p:spPr>
          <a:xfrm>
            <a:off x="3124200" y="6248400"/>
            <a:ext cx="2895600" cy="457200"/>
          </a:xfrm>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072DC1C5-5AD2-43F4-BCDE-FB736C10468B}"/>
              </a:ext>
            </a:extLst>
          </p:cNvPr>
          <p:cNvSpPr>
            <a:spLocks noGrp="1"/>
          </p:cNvSpPr>
          <p:nvPr>
            <p:ph type="sldNum" sz="quarter" idx="12"/>
          </p:nvPr>
        </p:nvSpPr>
        <p:spPr>
          <a:xfrm>
            <a:off x="6553200" y="6248400"/>
            <a:ext cx="1905000" cy="457200"/>
          </a:xfrm>
        </p:spPr>
        <p:txBody>
          <a:bodyPr/>
          <a:lstStyle>
            <a:lvl1pPr>
              <a:defRPr/>
            </a:lvl1pPr>
          </a:lstStyle>
          <a:p>
            <a:fld id="{3A46B559-F19A-4FCE-BB90-18330EA8C2F8}" type="slidenum">
              <a:rPr lang="es-ES_tradnl" altLang="es-ES"/>
              <a:pPr/>
              <a:t>‹Nº›</a:t>
            </a:fld>
            <a:endParaRPr lang="es-ES_tradnl" altLang="es-ES"/>
          </a:p>
        </p:txBody>
      </p:sp>
    </p:spTree>
    <p:extLst>
      <p:ext uri="{BB962C8B-B14F-4D97-AF65-F5344CB8AC3E}">
        <p14:creationId xmlns:p14="http://schemas.microsoft.com/office/powerpoint/2010/main" val="2439207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F3C2F0-A7C7-47A1-8136-1BBA6CC7EF68}"/>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DAF08EC-A6FF-461F-859D-6FA003AC612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1863C24-0EF8-4AF3-A991-74ACC581F526}"/>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56068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E79B907-4BF1-4176-96EA-25DD36298026}"/>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261B52DA-1506-44AA-ABDB-3EE99DB535A6}"/>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6B0AF86E-216A-4871-9B8B-7DBE7EA3FD1E}"/>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s-ES_tradnl" altLang="es-ES"/>
          </a:p>
        </p:txBody>
      </p:sp>
      <p:sp>
        <p:nvSpPr>
          <p:cNvPr id="1029" name="Rectangle 5">
            <a:extLst>
              <a:ext uri="{FF2B5EF4-FFF2-40B4-BE49-F238E27FC236}">
                <a16:creationId xmlns:a16="http://schemas.microsoft.com/office/drawing/2014/main" id="{F2835E90-3516-4A3B-8163-FCBA927DE1AC}"/>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s-ES_tradnl" altLang="es-ES"/>
          </a:p>
        </p:txBody>
      </p:sp>
      <p:sp>
        <p:nvSpPr>
          <p:cNvPr id="1030" name="Rectangle 6">
            <a:extLst>
              <a:ext uri="{FF2B5EF4-FFF2-40B4-BE49-F238E27FC236}">
                <a16:creationId xmlns:a16="http://schemas.microsoft.com/office/drawing/2014/main" id="{99A88460-C2BA-4CF1-B6B2-AFDFFC78ECD4}"/>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2738041A-2C91-434F-B1A2-A2725D439901}"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ED50311-0DB7-4CA4-BF8A-FEE581DDD64A}"/>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36494865"/>
      </p:ext>
    </p:extLst>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9.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6057ACC9-9A64-4EC1-A797-6F6C4ABD0839}"/>
              </a:ext>
            </a:extLst>
          </p:cNvPr>
          <p:cNvSpPr txBox="1">
            <a:spLocks noChangeArrowheads="1"/>
          </p:cNvSpPr>
          <p:nvPr/>
        </p:nvSpPr>
        <p:spPr bwMode="auto">
          <a:xfrm>
            <a:off x="1" y="3185478"/>
            <a:ext cx="9144000" cy="707886"/>
          </a:xfrm>
          <a:prstGeom prst="rect">
            <a:avLst/>
          </a:prstGeom>
          <a:noFill/>
          <a:ln w="76200" cmpd="tri">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s-ES" altLang="es-ES" sz="4000" b="0" dirty="0">
                <a:solidFill>
                  <a:schemeClr val="bg1"/>
                </a:solidFill>
                <a:latin typeface="Tahoma" panose="020B0604030504040204" pitchFamily="34" charset="0"/>
                <a:ea typeface="Tahoma" panose="020B0604030504040204" pitchFamily="34" charset="0"/>
                <a:cs typeface="Tahoma" panose="020B0604030504040204" pitchFamily="34" charset="0"/>
              </a:rPr>
              <a:t>25 LUGARES ESPECIALES</a:t>
            </a:r>
            <a:endParaRPr lang="es-ES_tradnl" altLang="es-ES" sz="4000" b="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ransition>
    <p:sndAc>
      <p:stSnd>
        <p:snd r:embed="rId2" name="Santana  - Samba Pa Ti.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a:extLst>
              <a:ext uri="{FF2B5EF4-FFF2-40B4-BE49-F238E27FC236}">
                <a16:creationId xmlns:a16="http://schemas.microsoft.com/office/drawing/2014/main" id="{5859BBF9-D563-4B47-900C-E9DB06D2C329}"/>
              </a:ext>
            </a:extLst>
          </p:cNvPr>
          <p:cNvSpPr txBox="1">
            <a:spLocks noChangeArrowheads="1"/>
          </p:cNvSpPr>
          <p:nvPr/>
        </p:nvSpPr>
        <p:spPr bwMode="auto">
          <a:xfrm>
            <a:off x="1547813" y="2240598"/>
            <a:ext cx="6021387" cy="2800767"/>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sz="1600" b="0" dirty="0">
                <a:solidFill>
                  <a:schemeClr val="bg1"/>
                </a:solidFill>
                <a:latin typeface="Tahoma" panose="020B0604030504040204" pitchFamily="34" charset="0"/>
                <a:ea typeface="Tahoma" panose="020B0604030504040204" pitchFamily="34" charset="0"/>
                <a:cs typeface="Tahoma" panose="020B0604030504040204" pitchFamily="34" charset="0"/>
              </a:rPr>
              <a:t>Hay un montón de edificios hermosos en el mundo, la mayoría de ellos son reliquias de siglos pasados perfectamente conservadas que nunca conoceremos, pero que se pueden ver en los libros. Y aunque los exteriores de estos edificios pueden ser sorprendentes para la vista, también hay un montón de cosas hermosas tras sus puertas.</a:t>
            </a:r>
          </a:p>
          <a:p>
            <a:pPr algn="just"/>
            <a:endParaRPr lang="es-ES_tradnl" altLang="es-ES" sz="1600" b="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just"/>
            <a:r>
              <a:rPr lang="es-ES_tradnl" altLang="es-ES" sz="1600" b="0" dirty="0">
                <a:solidFill>
                  <a:schemeClr val="bg1"/>
                </a:solidFill>
                <a:latin typeface="Tahoma" panose="020B0604030504040204" pitchFamily="34" charset="0"/>
                <a:ea typeface="Tahoma" panose="020B0604030504040204" pitchFamily="34" charset="0"/>
                <a:cs typeface="Tahoma" panose="020B0604030504040204" pitchFamily="34" charset="0"/>
              </a:rPr>
              <a:t>A continuación presentamos habitaciones de lugares famosos que quitan el aliento. Algunas de ellas son increíbles interiores de castillos, mientras que otras son lugares comerciales que están asombrosamente adornados.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2" name="Rectangle 8">
            <a:extLst>
              <a:ext uri="{FF2B5EF4-FFF2-40B4-BE49-F238E27FC236}">
                <a16:creationId xmlns:a16="http://schemas.microsoft.com/office/drawing/2014/main" id="{F394030E-1727-44A2-B673-3CD48CB05889}"/>
              </a:ext>
            </a:extLst>
          </p:cNvPr>
          <p:cNvSpPr>
            <a:spLocks noGrp="1" noChangeArrowheads="1"/>
          </p:cNvSpPr>
          <p:nvPr>
            <p:ph type="title"/>
          </p:nvPr>
        </p:nvSpPr>
        <p:spPr/>
        <p:txBody>
          <a:bodyPr/>
          <a:lstStyle/>
          <a:p>
            <a:endParaRPr lang="es-ES_tradnl" altLang="es-ES"/>
          </a:p>
        </p:txBody>
      </p:sp>
      <p:sp>
        <p:nvSpPr>
          <p:cNvPr id="6150" name="Text Box 6">
            <a:extLst>
              <a:ext uri="{FF2B5EF4-FFF2-40B4-BE49-F238E27FC236}">
                <a16:creationId xmlns:a16="http://schemas.microsoft.com/office/drawing/2014/main" id="{A8DFEB23-949E-4C48-A9E1-F004ACFBFE47}"/>
              </a:ext>
            </a:extLst>
          </p:cNvPr>
          <p:cNvSpPr txBox="1">
            <a:spLocks noChangeArrowheads="1"/>
          </p:cNvSpPr>
          <p:nvPr/>
        </p:nvSpPr>
        <p:spPr bwMode="auto">
          <a:xfrm>
            <a:off x="239713" y="6316663"/>
            <a:ext cx="7540625" cy="376237"/>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1. La sala de fumadores en la Casa Hallwyl, ubicada en Estocolmo, Suecia</a:t>
            </a:r>
            <a:endParaRPr lang="es-ES_tradnl" altLang="es-ES" sz="1800">
              <a:solidFill>
                <a:schemeClr val="bg1"/>
              </a:solidFill>
              <a:latin typeface="Sylfaen" panose="010A0502050306030303" pitchFamily="18" charset="0"/>
            </a:endParaRPr>
          </a:p>
        </p:txBody>
      </p:sp>
      <p:pic>
        <p:nvPicPr>
          <p:cNvPr id="6151" name="Picture 7">
            <a:extLst>
              <a:ext uri="{FF2B5EF4-FFF2-40B4-BE49-F238E27FC236}">
                <a16:creationId xmlns:a16="http://schemas.microsoft.com/office/drawing/2014/main" id="{33FC9ED5-0B8B-4D2D-BAB3-0366586CAE79}"/>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9144000" cy="6096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4D3B1E21-9CE3-479A-B88A-C374E17BC881}"/>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5205413"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4" name="Text Box 6">
            <a:extLst>
              <a:ext uri="{FF2B5EF4-FFF2-40B4-BE49-F238E27FC236}">
                <a16:creationId xmlns:a16="http://schemas.microsoft.com/office/drawing/2014/main" id="{EA7B5F6C-65DA-42A9-BFD1-011C6464C48D}"/>
              </a:ext>
            </a:extLst>
          </p:cNvPr>
          <p:cNvSpPr txBox="1">
            <a:spLocks noChangeArrowheads="1"/>
          </p:cNvSpPr>
          <p:nvPr/>
        </p:nvSpPr>
        <p:spPr bwMode="auto">
          <a:xfrm>
            <a:off x="5535613" y="3024188"/>
            <a:ext cx="3390900" cy="925512"/>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1800">
                <a:solidFill>
                  <a:schemeClr val="bg1"/>
                </a:solidFill>
                <a:latin typeface="Sylfaen" panose="010A0502050306030303" pitchFamily="18" charset="0"/>
              </a:rPr>
              <a:t>2. Piscina cubierta azul del legendario castillo Hearst de California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95668D94-D075-414D-8747-E1F9F0941C2E}"/>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4572000" y="0"/>
            <a:ext cx="4572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8" name="Text Box 6">
            <a:extLst>
              <a:ext uri="{FF2B5EF4-FFF2-40B4-BE49-F238E27FC236}">
                <a16:creationId xmlns:a16="http://schemas.microsoft.com/office/drawing/2014/main" id="{4791E64C-6396-4E7C-9553-DF7DA756360A}"/>
              </a:ext>
            </a:extLst>
          </p:cNvPr>
          <p:cNvSpPr txBox="1">
            <a:spLocks noChangeArrowheads="1"/>
          </p:cNvSpPr>
          <p:nvPr/>
        </p:nvSpPr>
        <p:spPr bwMode="auto">
          <a:xfrm>
            <a:off x="407988" y="3136900"/>
            <a:ext cx="3770312" cy="650875"/>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altLang="es-ES" sz="1800">
                <a:solidFill>
                  <a:schemeClr val="bg1"/>
                </a:solidFill>
                <a:latin typeface="Sylfaen" panose="010A0502050306030303" pitchFamily="18" charset="0"/>
              </a:rPr>
              <a:t>3. Biblioteca Klementinum en Praga, República Checa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9EB96A47-5AFE-40F8-8F79-6967C51A9143}"/>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5094288"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222" name="Text Box 6">
            <a:extLst>
              <a:ext uri="{FF2B5EF4-FFF2-40B4-BE49-F238E27FC236}">
                <a16:creationId xmlns:a16="http://schemas.microsoft.com/office/drawing/2014/main" id="{184B2AF7-32B8-45CC-871F-3CF5A0D4C50B}"/>
              </a:ext>
            </a:extLst>
          </p:cNvPr>
          <p:cNvSpPr txBox="1">
            <a:spLocks noChangeArrowheads="1"/>
          </p:cNvSpPr>
          <p:nvPr/>
        </p:nvSpPr>
        <p:spPr bwMode="auto">
          <a:xfrm>
            <a:off x="5584825" y="3460750"/>
            <a:ext cx="3151188" cy="925513"/>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4. Interior de la Iglesia de la Sagrada Familia en Barcelona, España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8865C453-548E-49EA-A471-7F62C7F827DC}"/>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58959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6" name="Text Box 6">
            <a:extLst>
              <a:ext uri="{FF2B5EF4-FFF2-40B4-BE49-F238E27FC236}">
                <a16:creationId xmlns:a16="http://schemas.microsoft.com/office/drawing/2014/main" id="{01F9150F-ACEE-4657-A04A-19C63518D648}"/>
              </a:ext>
            </a:extLst>
          </p:cNvPr>
          <p:cNvSpPr txBox="1">
            <a:spLocks noChangeArrowheads="1"/>
          </p:cNvSpPr>
          <p:nvPr/>
        </p:nvSpPr>
        <p:spPr bwMode="auto">
          <a:xfrm>
            <a:off x="266700" y="6146800"/>
            <a:ext cx="5570538" cy="3762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5. La impresionante mezquita Nasir Al-Mulk en Irán</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9A59421F-1960-4002-832F-C460B9CF7A8E}"/>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1087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270" name="Text Box 6">
            <a:extLst>
              <a:ext uri="{FF2B5EF4-FFF2-40B4-BE49-F238E27FC236}">
                <a16:creationId xmlns:a16="http://schemas.microsoft.com/office/drawing/2014/main" id="{DA89DBA1-32F8-4D7F-B235-B42F47DC18DA}"/>
              </a:ext>
            </a:extLst>
          </p:cNvPr>
          <p:cNvSpPr txBox="1">
            <a:spLocks noChangeArrowheads="1"/>
          </p:cNvSpPr>
          <p:nvPr/>
        </p:nvSpPr>
        <p:spPr bwMode="auto">
          <a:xfrm>
            <a:off x="506413" y="6372225"/>
            <a:ext cx="7850187" cy="3762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6. La icónica sala de los espejos del palacio de Versalles en París, Francia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6" name="Rectangle 8">
            <a:extLst>
              <a:ext uri="{FF2B5EF4-FFF2-40B4-BE49-F238E27FC236}">
                <a16:creationId xmlns:a16="http://schemas.microsoft.com/office/drawing/2014/main" id="{2716DE74-0E6F-4686-9046-1CE2C7EE57F4}"/>
              </a:ext>
            </a:extLst>
          </p:cNvPr>
          <p:cNvSpPr>
            <a:spLocks noGrp="1" noChangeArrowheads="1"/>
          </p:cNvSpPr>
          <p:nvPr>
            <p:ph type="title"/>
          </p:nvPr>
        </p:nvSpPr>
        <p:spPr/>
        <p:txBody>
          <a:bodyPr/>
          <a:lstStyle/>
          <a:p>
            <a:endParaRPr lang="es-ES_tradnl" altLang="es-ES"/>
          </a:p>
        </p:txBody>
      </p:sp>
      <p:sp>
        <p:nvSpPr>
          <p:cNvPr id="12294" name="Text Box 6">
            <a:extLst>
              <a:ext uri="{FF2B5EF4-FFF2-40B4-BE49-F238E27FC236}">
                <a16:creationId xmlns:a16="http://schemas.microsoft.com/office/drawing/2014/main" id="{775A2ABC-60F8-4062-A5AC-8183ACFC8E2D}"/>
              </a:ext>
            </a:extLst>
          </p:cNvPr>
          <p:cNvSpPr txBox="1">
            <a:spLocks noChangeArrowheads="1"/>
          </p:cNvSpPr>
          <p:nvPr/>
        </p:nvSpPr>
        <p:spPr bwMode="auto">
          <a:xfrm>
            <a:off x="5978525" y="3122613"/>
            <a:ext cx="2898775" cy="925512"/>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7. Gruta veneciana, situada en el interior del museo Vizcaya de Miami</a:t>
            </a:r>
            <a:endParaRPr lang="es-ES_tradnl" altLang="es-ES" sz="1800">
              <a:solidFill>
                <a:schemeClr val="bg1"/>
              </a:solidFill>
              <a:latin typeface="Sylfaen" panose="010A0502050306030303" pitchFamily="18" charset="0"/>
            </a:endParaRPr>
          </a:p>
        </p:txBody>
      </p:sp>
      <p:pic>
        <p:nvPicPr>
          <p:cNvPr id="12295" name="Picture 7">
            <a:extLst>
              <a:ext uri="{FF2B5EF4-FFF2-40B4-BE49-F238E27FC236}">
                <a16:creationId xmlns:a16="http://schemas.microsoft.com/office/drawing/2014/main" id="{C388B9CD-5DAD-48E5-81D7-BDAF24F425CF}"/>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54483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CEE9E306-725E-450B-B818-7EDA11D40CF4}"/>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3324225" y="0"/>
            <a:ext cx="5819775"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318" name="Text Box 6">
            <a:extLst>
              <a:ext uri="{FF2B5EF4-FFF2-40B4-BE49-F238E27FC236}">
                <a16:creationId xmlns:a16="http://schemas.microsoft.com/office/drawing/2014/main" id="{F42E10B3-1483-4051-8413-73B49941D000}"/>
              </a:ext>
            </a:extLst>
          </p:cNvPr>
          <p:cNvSpPr txBox="1">
            <a:spLocks noChangeArrowheads="1"/>
          </p:cNvSpPr>
          <p:nvPr/>
        </p:nvSpPr>
        <p:spPr bwMode="auto">
          <a:xfrm>
            <a:off x="338138" y="2940050"/>
            <a:ext cx="2700337" cy="1200150"/>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8. La sala de los arco iris, que se encuentra en el interior del Palacio de Cristal en Madrid, España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90690EB3-E8AA-49DB-B0FE-39E0D9AA172B}"/>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1563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42" name="Text Box 6">
            <a:extLst>
              <a:ext uri="{FF2B5EF4-FFF2-40B4-BE49-F238E27FC236}">
                <a16:creationId xmlns:a16="http://schemas.microsoft.com/office/drawing/2014/main" id="{CD968484-4FEB-4A24-AEE3-686DA798D0C0}"/>
              </a:ext>
            </a:extLst>
          </p:cNvPr>
          <p:cNvSpPr txBox="1">
            <a:spLocks noChangeArrowheads="1"/>
          </p:cNvSpPr>
          <p:nvPr/>
        </p:nvSpPr>
        <p:spPr bwMode="auto">
          <a:xfrm>
            <a:off x="422275" y="6302375"/>
            <a:ext cx="8243888" cy="3762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9. La piscina romana de interior en el castillo de Hearst en San Simeon, California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8" name="Rectangle 8">
            <a:extLst>
              <a:ext uri="{FF2B5EF4-FFF2-40B4-BE49-F238E27FC236}">
                <a16:creationId xmlns:a16="http://schemas.microsoft.com/office/drawing/2014/main" id="{D4EE0FB4-C25F-4959-B11C-F45EB775D8A7}"/>
              </a:ext>
            </a:extLst>
          </p:cNvPr>
          <p:cNvSpPr>
            <a:spLocks noGrp="1" noChangeArrowheads="1"/>
          </p:cNvSpPr>
          <p:nvPr>
            <p:ph type="title"/>
          </p:nvPr>
        </p:nvSpPr>
        <p:spPr/>
        <p:txBody>
          <a:bodyPr/>
          <a:lstStyle/>
          <a:p>
            <a:endParaRPr lang="es-ES_tradnl" altLang="es-ES"/>
          </a:p>
        </p:txBody>
      </p:sp>
      <p:sp>
        <p:nvSpPr>
          <p:cNvPr id="15366" name="Text Box 6">
            <a:extLst>
              <a:ext uri="{FF2B5EF4-FFF2-40B4-BE49-F238E27FC236}">
                <a16:creationId xmlns:a16="http://schemas.microsoft.com/office/drawing/2014/main" id="{5101A595-4266-4527-9A31-6E497DAC8F85}"/>
              </a:ext>
            </a:extLst>
          </p:cNvPr>
          <p:cNvSpPr txBox="1">
            <a:spLocks noChangeArrowheads="1"/>
          </p:cNvSpPr>
          <p:nvPr/>
        </p:nvSpPr>
        <p:spPr bwMode="auto">
          <a:xfrm>
            <a:off x="352425" y="6372225"/>
            <a:ext cx="5541963" cy="3762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10. Casa de la Dauphine en Versalles, en París, Francia</a:t>
            </a:r>
          </a:p>
        </p:txBody>
      </p:sp>
      <p:pic>
        <p:nvPicPr>
          <p:cNvPr id="15367" name="Picture 7">
            <a:extLst>
              <a:ext uri="{FF2B5EF4-FFF2-40B4-BE49-F238E27FC236}">
                <a16:creationId xmlns:a16="http://schemas.microsoft.com/office/drawing/2014/main" id="{FB96BD97-22AC-4DE2-A668-D4C8438B91C5}"/>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9144000" cy="61610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D984A852-3EEE-4DF6-BFCE-78490043A968}"/>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643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90" name="Text Box 6">
            <a:extLst>
              <a:ext uri="{FF2B5EF4-FFF2-40B4-BE49-F238E27FC236}">
                <a16:creationId xmlns:a16="http://schemas.microsoft.com/office/drawing/2014/main" id="{37CBE670-D0AE-4AE5-BEBE-447EE066189E}"/>
              </a:ext>
            </a:extLst>
          </p:cNvPr>
          <p:cNvSpPr txBox="1">
            <a:spLocks noChangeArrowheads="1"/>
          </p:cNvSpPr>
          <p:nvPr/>
        </p:nvSpPr>
        <p:spPr bwMode="auto">
          <a:xfrm>
            <a:off x="266700" y="5992813"/>
            <a:ext cx="4784725" cy="650875"/>
          </a:xfrm>
          <a:prstGeom prst="rect">
            <a:avLst/>
          </a:prstGeom>
          <a:solidFill>
            <a:schemeClr val="tx1"/>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it-IT" altLang="es-ES" sz="1800">
                <a:solidFill>
                  <a:schemeClr val="bg1"/>
                </a:solidFill>
                <a:latin typeface="Sylfaen" panose="010A0502050306030303" pitchFamily="18" charset="0"/>
              </a:rPr>
              <a:t>11. La inmensa caverna restaurante dentro del </a:t>
            </a:r>
          </a:p>
          <a:p>
            <a:pPr algn="ctr"/>
            <a:r>
              <a:rPr lang="it-IT" altLang="es-ES" sz="1800">
                <a:solidFill>
                  <a:schemeClr val="bg1"/>
                </a:solidFill>
                <a:latin typeface="Sylfaen" panose="010A0502050306030303" pitchFamily="18" charset="0"/>
              </a:rPr>
              <a:t>Hotel Grotta Palazzese en Polignano, Italia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Rectangle 7">
            <a:extLst>
              <a:ext uri="{FF2B5EF4-FFF2-40B4-BE49-F238E27FC236}">
                <a16:creationId xmlns:a16="http://schemas.microsoft.com/office/drawing/2014/main" id="{6FF7E5C1-530D-4005-8DC8-0E06169D4E6D}"/>
              </a:ext>
            </a:extLst>
          </p:cNvPr>
          <p:cNvSpPr>
            <a:spLocks noGrp="1" noChangeArrowheads="1"/>
          </p:cNvSpPr>
          <p:nvPr>
            <p:ph type="title"/>
          </p:nvPr>
        </p:nvSpPr>
        <p:spPr/>
        <p:txBody>
          <a:bodyPr/>
          <a:lstStyle/>
          <a:p>
            <a:endParaRPr lang="es-ES_tradnl" altLang="es-ES"/>
          </a:p>
        </p:txBody>
      </p:sp>
      <p:pic>
        <p:nvPicPr>
          <p:cNvPr id="17414" name="Picture 6">
            <a:extLst>
              <a:ext uri="{FF2B5EF4-FFF2-40B4-BE49-F238E27FC236}">
                <a16:creationId xmlns:a16="http://schemas.microsoft.com/office/drawing/2014/main" id="{FDA0952B-AF6F-4873-91ED-9CE454A78114}"/>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9144000" cy="59324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418" name="Text Box 10">
            <a:extLst>
              <a:ext uri="{FF2B5EF4-FFF2-40B4-BE49-F238E27FC236}">
                <a16:creationId xmlns:a16="http://schemas.microsoft.com/office/drawing/2014/main" id="{8504252E-FC0C-4689-ACD4-0E350933EB78}"/>
              </a:ext>
            </a:extLst>
          </p:cNvPr>
          <p:cNvSpPr txBox="1">
            <a:spLocks noChangeArrowheads="1"/>
          </p:cNvSpPr>
          <p:nvPr/>
        </p:nvSpPr>
        <p:spPr bwMode="auto">
          <a:xfrm>
            <a:off x="254000" y="5954713"/>
            <a:ext cx="5740400" cy="650875"/>
          </a:xfrm>
          <a:prstGeom prst="rect">
            <a:avLst/>
          </a:prstGeom>
          <a:solidFill>
            <a:schemeClr val="tx1"/>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1800">
                <a:solidFill>
                  <a:schemeClr val="bg1"/>
                </a:solidFill>
                <a:latin typeface="Sylfaen" panose="010A0502050306030303" pitchFamily="18" charset="0"/>
              </a:rPr>
              <a:t>12. El Gran Salón del Trono del Palacio de Invierno,</a:t>
            </a:r>
          </a:p>
          <a:p>
            <a:pPr algn="ctr"/>
            <a:r>
              <a:rPr lang="es-ES" altLang="es-ES" sz="1800">
                <a:solidFill>
                  <a:schemeClr val="bg1"/>
                </a:solidFill>
                <a:latin typeface="Sylfaen" panose="010A0502050306030303" pitchFamily="18" charset="0"/>
              </a:rPr>
              <a:t>que se encuentra en San Petersburgo, Rusia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85965753-47E0-4399-9635-8A7CBA54E7DC}"/>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019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438" name="Text Box 6">
            <a:extLst>
              <a:ext uri="{FF2B5EF4-FFF2-40B4-BE49-F238E27FC236}">
                <a16:creationId xmlns:a16="http://schemas.microsoft.com/office/drawing/2014/main" id="{54B3814F-1968-444C-8BE2-AF46862E4E3E}"/>
              </a:ext>
            </a:extLst>
          </p:cNvPr>
          <p:cNvSpPr txBox="1">
            <a:spLocks noChangeArrowheads="1"/>
          </p:cNvSpPr>
          <p:nvPr/>
        </p:nvSpPr>
        <p:spPr bwMode="auto">
          <a:xfrm>
            <a:off x="422275" y="6037263"/>
            <a:ext cx="5373688" cy="650875"/>
          </a:xfrm>
          <a:prstGeom prst="rect">
            <a:avLst/>
          </a:prstGeom>
          <a:solidFill>
            <a:schemeClr val="tx1"/>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1800">
                <a:solidFill>
                  <a:schemeClr val="bg1"/>
                </a:solidFill>
                <a:latin typeface="Sylfaen" panose="010A0502050306030303" pitchFamily="18" charset="0"/>
              </a:rPr>
              <a:t>13. Ensoñadora y encantadora habitación del</a:t>
            </a:r>
          </a:p>
          <a:p>
            <a:pPr algn="ctr"/>
            <a:r>
              <a:rPr lang="es-ES" altLang="es-ES" sz="1800">
                <a:solidFill>
                  <a:schemeClr val="bg1"/>
                </a:solidFill>
                <a:latin typeface="Sylfaen" panose="010A0502050306030303" pitchFamily="18" charset="0"/>
              </a:rPr>
              <a:t>hotel Igloo Village en Kakslauttanen, Finlandia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08B59F43-0FC2-42EB-9EA4-F5CED47382C0}"/>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0420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62" name="Text Box 6">
            <a:extLst>
              <a:ext uri="{FF2B5EF4-FFF2-40B4-BE49-F238E27FC236}">
                <a16:creationId xmlns:a16="http://schemas.microsoft.com/office/drawing/2014/main" id="{9979BCF1-A0CF-4AE0-A5BD-CF671FD9A486}"/>
              </a:ext>
            </a:extLst>
          </p:cNvPr>
          <p:cNvSpPr txBox="1">
            <a:spLocks noChangeArrowheads="1"/>
          </p:cNvSpPr>
          <p:nvPr/>
        </p:nvSpPr>
        <p:spPr bwMode="auto">
          <a:xfrm>
            <a:off x="422275" y="6259513"/>
            <a:ext cx="7088188" cy="376237"/>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14. La cafetería “viento y agua” en la ciudad Ho Chi Minh, Vietnam</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2BB9AF5C-F92E-404E-BA90-5A9097224DE6}"/>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5989638"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6" name="Text Box 6">
            <a:extLst>
              <a:ext uri="{FF2B5EF4-FFF2-40B4-BE49-F238E27FC236}">
                <a16:creationId xmlns:a16="http://schemas.microsoft.com/office/drawing/2014/main" id="{19F787C8-9C45-4A0E-A700-089200C1938E}"/>
              </a:ext>
            </a:extLst>
          </p:cNvPr>
          <p:cNvSpPr txBox="1">
            <a:spLocks noChangeArrowheads="1"/>
          </p:cNvSpPr>
          <p:nvPr/>
        </p:nvSpPr>
        <p:spPr bwMode="auto">
          <a:xfrm>
            <a:off x="6372225" y="3165475"/>
            <a:ext cx="2476500" cy="925513"/>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15. Azure Dreams, un clásico dormitorio de estilo victoriano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2F35995D-153E-42C4-A5A9-34B101AB7A85}"/>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6350"/>
            <a:ext cx="9144000" cy="5899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510" name="Text Box 6">
            <a:extLst>
              <a:ext uri="{FF2B5EF4-FFF2-40B4-BE49-F238E27FC236}">
                <a16:creationId xmlns:a16="http://schemas.microsoft.com/office/drawing/2014/main" id="{0B63B2D7-C8A9-4076-A464-763ABDD39359}"/>
              </a:ext>
            </a:extLst>
          </p:cNvPr>
          <p:cNvSpPr txBox="1">
            <a:spLocks noChangeArrowheads="1"/>
          </p:cNvSpPr>
          <p:nvPr/>
        </p:nvSpPr>
        <p:spPr bwMode="auto">
          <a:xfrm>
            <a:off x="407988" y="5981700"/>
            <a:ext cx="6638925" cy="650875"/>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1800">
                <a:solidFill>
                  <a:schemeClr val="bg1"/>
                </a:solidFill>
                <a:latin typeface="Sylfaen" panose="010A0502050306030303" pitchFamily="18" charset="0"/>
              </a:rPr>
              <a:t>16. La biblioteca George Peabody dentro de la </a:t>
            </a:r>
          </a:p>
          <a:p>
            <a:pPr algn="ctr"/>
            <a:r>
              <a:rPr lang="es-ES" altLang="es-ES" sz="1800">
                <a:solidFill>
                  <a:schemeClr val="bg1"/>
                </a:solidFill>
                <a:latin typeface="Sylfaen" panose="010A0502050306030303" pitchFamily="18" charset="0"/>
              </a:rPr>
              <a:t>Universidad Johns Hopkins, en Baltimore, Estados Unidos</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1AE69D30-6A6B-4B45-9D85-01A7AC86B568}"/>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3624263" y="0"/>
            <a:ext cx="5519737"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4" name="Text Box 6">
            <a:extLst>
              <a:ext uri="{FF2B5EF4-FFF2-40B4-BE49-F238E27FC236}">
                <a16:creationId xmlns:a16="http://schemas.microsoft.com/office/drawing/2014/main" id="{D4997D05-1784-4321-BB36-A2915905DF7A}"/>
              </a:ext>
            </a:extLst>
          </p:cNvPr>
          <p:cNvSpPr txBox="1">
            <a:spLocks noChangeArrowheads="1"/>
          </p:cNvSpPr>
          <p:nvPr/>
        </p:nvSpPr>
        <p:spPr bwMode="auto">
          <a:xfrm>
            <a:off x="336550" y="3276600"/>
            <a:ext cx="3011488" cy="650875"/>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17. Icónico interior del Kremlin en Moscú, Rusia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9" name="Rectangle 7">
            <a:extLst>
              <a:ext uri="{FF2B5EF4-FFF2-40B4-BE49-F238E27FC236}">
                <a16:creationId xmlns:a16="http://schemas.microsoft.com/office/drawing/2014/main" id="{CD3C8526-9C3D-470C-B5FF-F7D22D11E7EB}"/>
              </a:ext>
            </a:extLst>
          </p:cNvPr>
          <p:cNvSpPr>
            <a:spLocks noGrp="1" noChangeArrowheads="1"/>
          </p:cNvSpPr>
          <p:nvPr>
            <p:ph type="title"/>
          </p:nvPr>
        </p:nvSpPr>
        <p:spPr/>
        <p:txBody>
          <a:bodyPr/>
          <a:lstStyle/>
          <a:p>
            <a:endParaRPr lang="es-ES_tradnl" altLang="es-ES"/>
          </a:p>
        </p:txBody>
      </p:sp>
      <p:pic>
        <p:nvPicPr>
          <p:cNvPr id="23558" name="Picture 6">
            <a:extLst>
              <a:ext uri="{FF2B5EF4-FFF2-40B4-BE49-F238E27FC236}">
                <a16:creationId xmlns:a16="http://schemas.microsoft.com/office/drawing/2014/main" id="{03DB229E-4DD9-4279-884C-F51B82E5706A}"/>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5529263"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62" name="Text Box 10">
            <a:extLst>
              <a:ext uri="{FF2B5EF4-FFF2-40B4-BE49-F238E27FC236}">
                <a16:creationId xmlns:a16="http://schemas.microsoft.com/office/drawing/2014/main" id="{4609E9D7-A3C2-4428-886E-77868378D1B8}"/>
              </a:ext>
            </a:extLst>
          </p:cNvPr>
          <p:cNvSpPr txBox="1">
            <a:spLocks noChangeArrowheads="1"/>
          </p:cNvSpPr>
          <p:nvPr/>
        </p:nvSpPr>
        <p:spPr bwMode="auto">
          <a:xfrm>
            <a:off x="5726113" y="2997200"/>
            <a:ext cx="3178175" cy="650875"/>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18. Una piscina en una cueva en Santorini, Grecia.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3" name="Rectangle 7">
            <a:extLst>
              <a:ext uri="{FF2B5EF4-FFF2-40B4-BE49-F238E27FC236}">
                <a16:creationId xmlns:a16="http://schemas.microsoft.com/office/drawing/2014/main" id="{7DACE537-8983-4B03-9622-D98049B24F18}"/>
              </a:ext>
            </a:extLst>
          </p:cNvPr>
          <p:cNvSpPr>
            <a:spLocks noGrp="1" noChangeArrowheads="1"/>
          </p:cNvSpPr>
          <p:nvPr>
            <p:ph type="title"/>
          </p:nvPr>
        </p:nvSpPr>
        <p:spPr/>
        <p:txBody>
          <a:bodyPr/>
          <a:lstStyle/>
          <a:p>
            <a:endParaRPr lang="es-ES_tradnl" altLang="es-ES"/>
          </a:p>
        </p:txBody>
      </p:sp>
      <p:pic>
        <p:nvPicPr>
          <p:cNvPr id="24582" name="Picture 6">
            <a:extLst>
              <a:ext uri="{FF2B5EF4-FFF2-40B4-BE49-F238E27FC236}">
                <a16:creationId xmlns:a16="http://schemas.microsoft.com/office/drawing/2014/main" id="{1AE1C770-49C1-48E9-A2D2-C8306A471930}"/>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643313" y="0"/>
            <a:ext cx="5500687"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4586" name="Text Box 10">
            <a:extLst>
              <a:ext uri="{FF2B5EF4-FFF2-40B4-BE49-F238E27FC236}">
                <a16:creationId xmlns:a16="http://schemas.microsoft.com/office/drawing/2014/main" id="{06B8E34D-B391-462C-968A-D1296B62E588}"/>
              </a:ext>
            </a:extLst>
          </p:cNvPr>
          <p:cNvSpPr txBox="1">
            <a:spLocks noChangeArrowheads="1"/>
          </p:cNvSpPr>
          <p:nvPr/>
        </p:nvSpPr>
        <p:spPr bwMode="auto">
          <a:xfrm>
            <a:off x="211138" y="2981325"/>
            <a:ext cx="3263900" cy="925513"/>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it-IT" altLang="es-ES" sz="1800">
                <a:solidFill>
                  <a:schemeClr val="bg1"/>
                </a:solidFill>
                <a:latin typeface="Sylfaen" panose="010A0502050306030303" pitchFamily="18" charset="0"/>
              </a:rPr>
              <a:t>19. La sala del pavo real, en el Castello di Sammezzano en Reggello, Toscana, Italia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D59D3B18-753D-4111-B56D-F1E15DABA9ED}"/>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0721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606" name="Text Box 6">
            <a:extLst>
              <a:ext uri="{FF2B5EF4-FFF2-40B4-BE49-F238E27FC236}">
                <a16:creationId xmlns:a16="http://schemas.microsoft.com/office/drawing/2014/main" id="{4B936D3F-D10F-46B3-B8F2-B385AC9F2FB1}"/>
              </a:ext>
            </a:extLst>
          </p:cNvPr>
          <p:cNvSpPr txBox="1">
            <a:spLocks noChangeArrowheads="1"/>
          </p:cNvSpPr>
          <p:nvPr/>
        </p:nvSpPr>
        <p:spPr bwMode="auto">
          <a:xfrm>
            <a:off x="295275" y="6232525"/>
            <a:ext cx="6134100" cy="3762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20. El Museo Nacional de Carruajes de Lisboa, Portugal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1" name="Rectangle 7">
            <a:extLst>
              <a:ext uri="{FF2B5EF4-FFF2-40B4-BE49-F238E27FC236}">
                <a16:creationId xmlns:a16="http://schemas.microsoft.com/office/drawing/2014/main" id="{D1FFB103-C1DE-431A-9FB6-ED720ACB00BA}"/>
              </a:ext>
            </a:extLst>
          </p:cNvPr>
          <p:cNvSpPr>
            <a:spLocks noGrp="1" noChangeArrowheads="1"/>
          </p:cNvSpPr>
          <p:nvPr>
            <p:ph type="title"/>
          </p:nvPr>
        </p:nvSpPr>
        <p:spPr/>
        <p:txBody>
          <a:bodyPr/>
          <a:lstStyle/>
          <a:p>
            <a:endParaRPr lang="es-ES_tradnl" altLang="es-ES"/>
          </a:p>
        </p:txBody>
      </p:sp>
      <p:pic>
        <p:nvPicPr>
          <p:cNvPr id="26630" name="Picture 6">
            <a:extLst>
              <a:ext uri="{FF2B5EF4-FFF2-40B4-BE49-F238E27FC236}">
                <a16:creationId xmlns:a16="http://schemas.microsoft.com/office/drawing/2014/main" id="{DAA30C07-FD6E-44AC-BB1A-1F886CB4D396}"/>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9144000" cy="59451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634" name="Text Box 10">
            <a:extLst>
              <a:ext uri="{FF2B5EF4-FFF2-40B4-BE49-F238E27FC236}">
                <a16:creationId xmlns:a16="http://schemas.microsoft.com/office/drawing/2014/main" id="{CA29D602-928E-4489-896B-5568D3BFDB33}"/>
              </a:ext>
            </a:extLst>
          </p:cNvPr>
          <p:cNvSpPr txBox="1">
            <a:spLocks noChangeArrowheads="1"/>
          </p:cNvSpPr>
          <p:nvPr/>
        </p:nvSpPr>
        <p:spPr bwMode="auto">
          <a:xfrm>
            <a:off x="280988" y="6119813"/>
            <a:ext cx="8553450" cy="650875"/>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21. El Château de Compiègne es un castillo francés que fue construido para la realeza, y se conserva perfectamente en la actualidad</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4B90E9FF-A7D8-4767-BD45-629C4B248B8D}"/>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59563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4" name="Text Box 6">
            <a:extLst>
              <a:ext uri="{FF2B5EF4-FFF2-40B4-BE49-F238E27FC236}">
                <a16:creationId xmlns:a16="http://schemas.microsoft.com/office/drawing/2014/main" id="{F63D1D42-A445-40CD-B5CD-60FA01CBB45B}"/>
              </a:ext>
            </a:extLst>
          </p:cNvPr>
          <p:cNvSpPr txBox="1">
            <a:spLocks noChangeArrowheads="1"/>
          </p:cNvSpPr>
          <p:nvPr/>
        </p:nvSpPr>
        <p:spPr bwMode="auto">
          <a:xfrm>
            <a:off x="407988" y="6146800"/>
            <a:ext cx="6049962" cy="3762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22. Interior del Integratron en Landers, California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5240848E-131F-4479-8D45-CF052CB72FA5}"/>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5424488"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8" name="Text Box 6">
            <a:extLst>
              <a:ext uri="{FF2B5EF4-FFF2-40B4-BE49-F238E27FC236}">
                <a16:creationId xmlns:a16="http://schemas.microsoft.com/office/drawing/2014/main" id="{7EF571B1-0516-429E-9AA9-A022ADE39CE9}"/>
              </a:ext>
            </a:extLst>
          </p:cNvPr>
          <p:cNvSpPr txBox="1">
            <a:spLocks noChangeArrowheads="1"/>
          </p:cNvSpPr>
          <p:nvPr/>
        </p:nvSpPr>
        <p:spPr bwMode="auto">
          <a:xfrm>
            <a:off x="5767388" y="2771775"/>
            <a:ext cx="2954337" cy="650875"/>
          </a:xfrm>
          <a:prstGeom prst="rect">
            <a:avLst/>
          </a:prstGeom>
          <a:noFill/>
          <a:ln w="9525">
            <a:solidFill>
              <a:srgbClr val="00CC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800">
                <a:solidFill>
                  <a:schemeClr val="bg1"/>
                </a:solidFill>
                <a:latin typeface="Sylfaen" panose="010A0502050306030303" pitchFamily="18" charset="0"/>
              </a:rPr>
              <a:t>23.Habitación del Castillo de Chantilly en Francia</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1327C75B-C5C4-4D52-887F-B6CBF5D8B6EC}"/>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096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702" name="Text Box 6">
            <a:extLst>
              <a:ext uri="{FF2B5EF4-FFF2-40B4-BE49-F238E27FC236}">
                <a16:creationId xmlns:a16="http://schemas.microsoft.com/office/drawing/2014/main" id="{ADCF1459-C2E5-4A16-90D8-DFAD32743071}"/>
              </a:ext>
            </a:extLst>
          </p:cNvPr>
          <p:cNvSpPr txBox="1">
            <a:spLocks noChangeArrowheads="1"/>
          </p:cNvSpPr>
          <p:nvPr/>
        </p:nvSpPr>
        <p:spPr bwMode="auto">
          <a:xfrm>
            <a:off x="366713" y="5983288"/>
            <a:ext cx="6329362" cy="650875"/>
          </a:xfrm>
          <a:prstGeom prst="rect">
            <a:avLst/>
          </a:prstGeom>
          <a:solidFill>
            <a:schemeClr val="tx1"/>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1800">
                <a:solidFill>
                  <a:schemeClr val="bg1"/>
                </a:solidFill>
                <a:latin typeface="Sylfaen" panose="010A0502050306030303" pitchFamily="18" charset="0"/>
              </a:rPr>
              <a:t>24. Estación de metro abandonada y perfectamente</a:t>
            </a:r>
          </a:p>
          <a:p>
            <a:pPr algn="ctr"/>
            <a:r>
              <a:rPr lang="es-ES" altLang="es-ES" sz="1800">
                <a:solidFill>
                  <a:schemeClr val="bg1"/>
                </a:solidFill>
                <a:latin typeface="Sylfaen" panose="010A0502050306030303" pitchFamily="18" charset="0"/>
              </a:rPr>
              <a:t>restaurada en la ciudad de Nueva York</a:t>
            </a:r>
            <a:endParaRPr lang="es-ES_tradnl" altLang="es-ES" sz="1800">
              <a:solidFill>
                <a:schemeClr val="bg1"/>
              </a:solidFill>
              <a:latin typeface="Sylfaen" panose="010A0502050306030303"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7" name="Rectangle 7">
            <a:extLst>
              <a:ext uri="{FF2B5EF4-FFF2-40B4-BE49-F238E27FC236}">
                <a16:creationId xmlns:a16="http://schemas.microsoft.com/office/drawing/2014/main" id="{EAF0B012-71A7-46FB-969E-36A4DF01BEA1}"/>
              </a:ext>
            </a:extLst>
          </p:cNvPr>
          <p:cNvSpPr>
            <a:spLocks noGrp="1" noChangeArrowheads="1"/>
          </p:cNvSpPr>
          <p:nvPr>
            <p:ph type="title"/>
          </p:nvPr>
        </p:nvSpPr>
        <p:spPr/>
        <p:txBody>
          <a:bodyPr/>
          <a:lstStyle/>
          <a:p>
            <a:endParaRPr lang="es-ES_tradnl" altLang="es-ES"/>
          </a:p>
        </p:txBody>
      </p:sp>
      <p:pic>
        <p:nvPicPr>
          <p:cNvPr id="30726" name="Picture 6">
            <a:extLst>
              <a:ext uri="{FF2B5EF4-FFF2-40B4-BE49-F238E27FC236}">
                <a16:creationId xmlns:a16="http://schemas.microsoft.com/office/drawing/2014/main" id="{5538BD08-1359-4DA1-AD15-C8CBC71BBFA4}"/>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473450" y="0"/>
            <a:ext cx="567055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30" name="Text Box 10">
            <a:extLst>
              <a:ext uri="{FF2B5EF4-FFF2-40B4-BE49-F238E27FC236}">
                <a16:creationId xmlns:a16="http://schemas.microsoft.com/office/drawing/2014/main" id="{90103D3C-731C-4C41-A621-FC425E6ACA66}"/>
              </a:ext>
            </a:extLst>
          </p:cNvPr>
          <p:cNvSpPr txBox="1">
            <a:spLocks noChangeArrowheads="1"/>
          </p:cNvSpPr>
          <p:nvPr/>
        </p:nvSpPr>
        <p:spPr bwMode="auto">
          <a:xfrm>
            <a:off x="239713" y="2997200"/>
            <a:ext cx="3009900" cy="925513"/>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a:solidFill>
                  <a:schemeClr val="bg1"/>
                </a:solidFill>
                <a:latin typeface="Sylfaen" panose="010A0502050306030303" pitchFamily="18" charset="0"/>
              </a:rPr>
              <a:t>25. Palacio Augustusburg en Bruehl, Renania del Norte-Westfalia, Alemania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384BCDBD-D437-46BD-9D05-ECE771C43D6B}"/>
              </a:ext>
            </a:extLst>
          </p:cNvPr>
          <p:cNvSpPr>
            <a:spLocks noGrp="1" noChangeArrowheads="1"/>
          </p:cNvSpPr>
          <p:nvPr>
            <p:ph type="subTitle" idx="1"/>
          </p:nvPr>
        </p:nvSpPr>
        <p:spPr>
          <a:xfrm>
            <a:off x="1403350" y="5734050"/>
            <a:ext cx="6400800" cy="815975"/>
          </a:xfrm>
        </p:spPr>
        <p:txBody>
          <a:bodyPr/>
          <a:lstStyle/>
          <a:p>
            <a:r>
              <a:rPr lang="es-ES_tradnl" altLang="es-ES" b="1">
                <a:solidFill>
                  <a:srgbClr val="FFCC66"/>
                </a:solidFill>
                <a:latin typeface="Sylfaen" panose="010A0502050306030303" pitchFamily="18" charset="0"/>
              </a:rPr>
              <a:t>VICTOR NOVELLÓN</a:t>
            </a:r>
            <a:endParaRPr lang="es-ES" altLang="es-ES" b="1">
              <a:solidFill>
                <a:srgbClr val="FFCC66"/>
              </a:solidFill>
              <a:latin typeface="Sylfaen" panose="010A0502050306030303" pitchFamily="18" charset="0"/>
            </a:endParaRPr>
          </a:p>
        </p:txBody>
      </p:sp>
      <p:pic>
        <p:nvPicPr>
          <p:cNvPr id="61443" name="Picture 3">
            <a:extLst>
              <a:ext uri="{FF2B5EF4-FFF2-40B4-BE49-F238E27FC236}">
                <a16:creationId xmlns:a16="http://schemas.microsoft.com/office/drawing/2014/main" id="{47C77661-EBF4-4C57-B665-4AB5601799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extLst>
            <a:ext uri="{909E8E84-426E-40DD-AFC4-6F175D3DCCD1}">
              <a14:hiddenFill xmlns:a14="http://schemas.microsoft.com/office/drawing/2010/main">
                <a:solidFill>
                  <a:srgbClr val="FFFFFF"/>
                </a:solidFill>
              </a14:hiddenFill>
            </a:ext>
          </a:extLst>
        </p:spPr>
      </p:pic>
      <p:sp>
        <p:nvSpPr>
          <p:cNvPr id="61444" name="Text Box 4">
            <a:extLst>
              <a:ext uri="{FF2B5EF4-FFF2-40B4-BE49-F238E27FC236}">
                <a16:creationId xmlns:a16="http://schemas.microsoft.com/office/drawing/2014/main" id="{E4F8CCCC-2756-40F2-9125-CADDA4351566}"/>
              </a:ext>
            </a:extLst>
          </p:cNvPr>
          <p:cNvSpPr txBox="1">
            <a:spLocks noChangeArrowheads="1"/>
          </p:cNvSpPr>
          <p:nvPr/>
        </p:nvSpPr>
        <p:spPr bwMode="auto">
          <a:xfrm>
            <a:off x="539750" y="908050"/>
            <a:ext cx="81359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2800">
                <a:solidFill>
                  <a:srgbClr val="FFCC66"/>
                </a:solidFill>
                <a:latin typeface="Sylfaen" panose="010A0502050306030303" pitchFamily="18" charset="0"/>
              </a:rPr>
              <a:t>GRACIAS Y QUE TENGAS UN BUEN DÍA</a:t>
            </a:r>
          </a:p>
        </p:txBody>
      </p:sp>
    </p:spTree>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D374DFD-5A0E-4094-A7AC-CD6449E035ED}"/>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1DCD6C9A-040E-48C2-AE59-6F77D12817AD}"/>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DD58A786-230E-473E-B0FA-47E33FC77B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0AA83A1-406E-421D-938D-C86D7AFB4696}"/>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BCF28C25-2567-4C9F-BFA8-9370BD46D415}"/>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D8C105BC-46D5-407D-BA86-1A4AE69007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99446C6-B275-4913-BECD-E4AB0D9D37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4A9683C-8BF4-4C14-AA1A-926C4ACDDA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0C02B7F-2DD6-4DC8-B178-9F52A7560A9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8AB5122-CD84-4CDB-B265-CE5FE80CED9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982B061-440C-451F-97E3-97EE4DF8361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109265"/>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2400" b="1"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2400" b="1"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86</TotalTime>
  <Words>484</Words>
  <Application>Microsoft Office PowerPoint</Application>
  <PresentationFormat>Presentación en pantalla (4:3)</PresentationFormat>
  <Paragraphs>38</Paragraphs>
  <Slides>29</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29</vt:i4>
      </vt:variant>
    </vt:vector>
  </HeadingPairs>
  <TitlesOfParts>
    <vt:vector size="34" baseType="lpstr">
      <vt:lpstr>Times New Roman</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36</cp:revision>
  <dcterms:created xsi:type="dcterms:W3CDTF">1601-01-01T00:00:00Z</dcterms:created>
  <dcterms:modified xsi:type="dcterms:W3CDTF">2020-04-13T11:26:32Z</dcterms:modified>
</cp:coreProperties>
</file>