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x-wav"/>
  <Override PartName="/ppt/media/audio3.wav" ContentType="audio/x-wav"/>
  <Override PartName="/ppt/notesSlides/notesSlide1.xml" ContentType="application/vnd.openxmlformats-officedocument.presentationml.notesSlide+xml"/>
  <Override PartName="/ppt/media/audio4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17" r:id="rId2"/>
  </p:sldMasterIdLst>
  <p:notesMasterIdLst>
    <p:notesMasterId r:id="rId9"/>
  </p:notesMasterIdLst>
  <p:sldIdLst>
    <p:sldId id="486" r:id="rId3"/>
    <p:sldId id="487" r:id="rId4"/>
    <p:sldId id="483" r:id="rId5"/>
    <p:sldId id="484" r:id="rId6"/>
    <p:sldId id="485" r:id="rId7"/>
    <p:sldId id="440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7F7"/>
    <a:srgbClr val="CEE7EA"/>
    <a:srgbClr val="C4E3E6"/>
    <a:srgbClr val="DCEFF0"/>
    <a:srgbClr val="D3EBED"/>
    <a:srgbClr val="C9E7E9"/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03" autoAdjust="0"/>
    <p:restoredTop sz="94799" autoAdjust="0"/>
  </p:normalViewPr>
  <p:slideViewPr>
    <p:cSldViewPr showGuides="1">
      <p:cViewPr varScale="1">
        <p:scale>
          <a:sx n="92" d="100"/>
          <a:sy n="92" d="100"/>
        </p:scale>
        <p:origin x="186" y="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11/09/2015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1BBD9-9E37-468E-BE09-6802EFEA0E26}" type="slidenum">
              <a:rPr lang="es-MX" smtClean="0">
                <a:solidFill>
                  <a:prstClr val="black"/>
                </a:solidFill>
              </a:rPr>
              <a:pPr/>
              <a:t>4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219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267524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910013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88925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457023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53636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179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755147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258042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96105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951054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26491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016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8" r:id="rId1"/>
    <p:sldLayoutId id="2147485119" r:id="rId2"/>
    <p:sldLayoutId id="2147485120" r:id="rId3"/>
    <p:sldLayoutId id="2147485121" r:id="rId4"/>
    <p:sldLayoutId id="2147485122" r:id="rId5"/>
    <p:sldLayoutId id="2147485123" r:id="rId6"/>
    <p:sldLayoutId id="2147485124" r:id="rId7"/>
    <p:sldLayoutId id="2147485125" r:id="rId8"/>
    <p:sldLayoutId id="2147485126" r:id="rId9"/>
    <p:sldLayoutId id="2147485127" r:id="rId10"/>
    <p:sldLayoutId id="2147485128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eg"/><Relationship Id="rId18" Type="http://schemas.openxmlformats.org/officeDocument/2006/relationships/image" Target="../media/image18.png"/><Relationship Id="rId26" Type="http://schemas.openxmlformats.org/officeDocument/2006/relationships/audio" Target="../media/audio2.wav"/><Relationship Id="rId3" Type="http://schemas.openxmlformats.org/officeDocument/2006/relationships/image" Target="../media/image4.jpe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5" Type="http://schemas.openxmlformats.org/officeDocument/2006/relationships/image" Target="../media/image25.png"/><Relationship Id="rId2" Type="http://schemas.openxmlformats.org/officeDocument/2006/relationships/audio" Target="../media/audio2.wav"/><Relationship Id="rId16" Type="http://schemas.openxmlformats.org/officeDocument/2006/relationships/image" Target="../media/image16.png"/><Relationship Id="rId20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g"/><Relationship Id="rId24" Type="http://schemas.openxmlformats.org/officeDocument/2006/relationships/image" Target="../media/image24.jpg"/><Relationship Id="rId5" Type="http://schemas.microsoft.com/office/2007/relationships/hdphoto" Target="../media/hdphoto1.wdp"/><Relationship Id="rId15" Type="http://schemas.openxmlformats.org/officeDocument/2006/relationships/image" Target="../media/image15.jpeg"/><Relationship Id="rId23" Type="http://schemas.openxmlformats.org/officeDocument/2006/relationships/image" Target="../media/image23.png"/><Relationship Id="rId10" Type="http://schemas.openxmlformats.org/officeDocument/2006/relationships/image" Target="../media/image10.jpg"/><Relationship Id="rId19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4" Type="http://schemas.openxmlformats.org/officeDocument/2006/relationships/image" Target="../media/image14.jpg"/><Relationship Id="rId22" Type="http://schemas.openxmlformats.org/officeDocument/2006/relationships/image" Target="../media/image2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18" Type="http://schemas.openxmlformats.org/officeDocument/2006/relationships/audio" Target="../media/audio3.wav"/><Relationship Id="rId3" Type="http://schemas.openxmlformats.org/officeDocument/2006/relationships/image" Target="../media/image26.png"/><Relationship Id="rId7" Type="http://schemas.openxmlformats.org/officeDocument/2006/relationships/image" Target="../media/image29.jpg"/><Relationship Id="rId12" Type="http://schemas.openxmlformats.org/officeDocument/2006/relationships/image" Target="../media/image34.jpg"/><Relationship Id="rId17" Type="http://schemas.openxmlformats.org/officeDocument/2006/relationships/image" Target="../media/image39.png"/><Relationship Id="rId2" Type="http://schemas.openxmlformats.org/officeDocument/2006/relationships/audio" Target="../media/audio3.wav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5" Type="http://schemas.openxmlformats.org/officeDocument/2006/relationships/image" Target="../media/image37.png"/><Relationship Id="rId10" Type="http://schemas.openxmlformats.org/officeDocument/2006/relationships/image" Target="../media/image32.jpeg"/><Relationship Id="rId4" Type="http://schemas.microsoft.com/office/2007/relationships/hdphoto" Target="../media/hdphoto2.wdp"/><Relationship Id="rId9" Type="http://schemas.openxmlformats.org/officeDocument/2006/relationships/image" Target="../media/image31.jpeg"/><Relationship Id="rId14" Type="http://schemas.openxmlformats.org/officeDocument/2006/relationships/image" Target="../media/image36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G"/><Relationship Id="rId18" Type="http://schemas.openxmlformats.org/officeDocument/2006/relationships/image" Target="../media/image53.png"/><Relationship Id="rId26" Type="http://schemas.openxmlformats.org/officeDocument/2006/relationships/image" Target="../media/image61.png"/><Relationship Id="rId3" Type="http://schemas.openxmlformats.org/officeDocument/2006/relationships/audio" Target="../media/audio4.wav"/><Relationship Id="rId21" Type="http://schemas.openxmlformats.org/officeDocument/2006/relationships/image" Target="../media/image56.png"/><Relationship Id="rId7" Type="http://schemas.openxmlformats.org/officeDocument/2006/relationships/image" Target="../media/image42.png"/><Relationship Id="rId12" Type="http://schemas.openxmlformats.org/officeDocument/2006/relationships/image" Target="../media/image47.jpeg"/><Relationship Id="rId17" Type="http://schemas.openxmlformats.org/officeDocument/2006/relationships/image" Target="../media/image52.png"/><Relationship Id="rId25" Type="http://schemas.openxmlformats.org/officeDocument/2006/relationships/image" Target="../media/image6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3.wdp"/><Relationship Id="rId11" Type="http://schemas.openxmlformats.org/officeDocument/2006/relationships/image" Target="../media/image46.jpeg"/><Relationship Id="rId24" Type="http://schemas.openxmlformats.org/officeDocument/2006/relationships/image" Target="../media/image59.png"/><Relationship Id="rId5" Type="http://schemas.openxmlformats.org/officeDocument/2006/relationships/image" Target="../media/image41.png"/><Relationship Id="rId15" Type="http://schemas.openxmlformats.org/officeDocument/2006/relationships/image" Target="../media/image50.jpg"/><Relationship Id="rId23" Type="http://schemas.openxmlformats.org/officeDocument/2006/relationships/image" Target="../media/image58.png"/><Relationship Id="rId10" Type="http://schemas.openxmlformats.org/officeDocument/2006/relationships/image" Target="../media/image45.jpeg"/><Relationship Id="rId19" Type="http://schemas.openxmlformats.org/officeDocument/2006/relationships/image" Target="../media/image54.png"/><Relationship Id="rId4" Type="http://schemas.openxmlformats.org/officeDocument/2006/relationships/image" Target="../media/image40.jpeg"/><Relationship Id="rId9" Type="http://schemas.openxmlformats.org/officeDocument/2006/relationships/image" Target="../media/image44.jpeg"/><Relationship Id="rId14" Type="http://schemas.openxmlformats.org/officeDocument/2006/relationships/image" Target="../media/image49.png"/><Relationship Id="rId22" Type="http://schemas.openxmlformats.org/officeDocument/2006/relationships/image" Target="../media/image57.png"/><Relationship Id="rId27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5.wav"/><Relationship Id="rId5" Type="http://schemas.openxmlformats.org/officeDocument/2006/relationships/image" Target="../media/image64.png"/><Relationship Id="rId4" Type="http://schemas.openxmlformats.org/officeDocument/2006/relationships/image" Target="../media/image6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5" Type="http://schemas.openxmlformats.org/officeDocument/2006/relationships/image" Target="../media/image72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37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1514192">
            <a:off x="5087383" y="873945"/>
            <a:ext cx="3814918" cy="13157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</a:t>
            </a: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paraiso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4"/>
            <a:ext cx="1008111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3 Rectángulo"/>
          <p:cNvSpPr/>
          <p:nvPr/>
        </p:nvSpPr>
        <p:spPr>
          <a:xfrm>
            <a:off x="6588224" y="1923678"/>
            <a:ext cx="956031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Segunda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pic>
        <p:nvPicPr>
          <p:cNvPr id="12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1" y="3507854"/>
            <a:ext cx="1437307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-6522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7550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  <p:sndAc>
          <p:stSnd loop="1">
            <p:snd r:embed="rId2" name="La conquista del paraiso-1.wav"/>
          </p:stSnd>
        </p:sndAc>
      </p:transition>
    </mc:Choice>
    <mc:Fallback xmlns="">
      <p:transition spd="slow" advTm="0">
        <p:fade/>
        <p:sndAc>
          <p:stSnd loop="1"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5596118" y="411510"/>
            <a:ext cx="2288250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5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Coahuila</a:t>
            </a:r>
          </a:p>
        </p:txBody>
      </p:sp>
      <p:pic>
        <p:nvPicPr>
          <p:cNvPr id="3" name="Picture 10" descr="P:\Users\EMA\Desktop\Coahuila 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1418816"/>
            <a:ext cx="4320479" cy="375477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:\Xtra\cohuil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874" y="2927812"/>
            <a:ext cx="1958042" cy="202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Xtra\coah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7494"/>
            <a:ext cx="3240361" cy="2376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52517" cy="51435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92" y="-25600"/>
            <a:ext cx="9273712" cy="517923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71" y="-10140"/>
            <a:ext cx="9262388" cy="5153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39" y="409100"/>
            <a:ext cx="6477107" cy="4322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80" y="-24772"/>
            <a:ext cx="7871460" cy="518881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0538"/>
            <a:ext cx="6885384" cy="5164038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21" name="Picture 5" descr="P:\Users\EMA\Desktop\MX12182380198544.jp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0"/>
          <a:stretch/>
        </p:blipFill>
        <p:spPr bwMode="auto">
          <a:xfrm>
            <a:off x="0" y="-20539"/>
            <a:ext cx="9252517" cy="520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29" y="-40228"/>
            <a:ext cx="9270447" cy="5226225"/>
          </a:xfrm>
          <a:prstGeom prst="rect">
            <a:avLst/>
          </a:prstGeom>
        </p:spPr>
      </p:pic>
      <p:pic>
        <p:nvPicPr>
          <p:cNvPr id="23" name="Picture 2" descr="P:\Users\EMA\Desktop\MX12537484483137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27"/>
          <a:stretch/>
        </p:blipFill>
        <p:spPr bwMode="auto">
          <a:xfrm>
            <a:off x="-17930" y="-41416"/>
            <a:ext cx="9270448" cy="520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/>
        </p:blipFill>
        <p:spPr>
          <a:xfrm>
            <a:off x="-29250" y="-51635"/>
            <a:ext cx="9281768" cy="5222847"/>
          </a:xfrm>
          <a:prstGeom prst="rect">
            <a:avLst/>
          </a:prstGeom>
        </p:spPr>
      </p:pic>
      <p:pic>
        <p:nvPicPr>
          <p:cNvPr id="25" name="Picture 4" descr="P:\Users\EMA\Desktop\MX13527531404650.jpg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4" b="4532"/>
          <a:stretch/>
        </p:blipFill>
        <p:spPr bwMode="auto">
          <a:xfrm>
            <a:off x="-17933" y="-47402"/>
            <a:ext cx="9270451" cy="521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20" y="-83771"/>
            <a:ext cx="9268639" cy="525498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165" y="-82583"/>
            <a:ext cx="9305290" cy="5254983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52" y="0"/>
            <a:ext cx="6858000" cy="5143500"/>
          </a:xfrm>
          <a:prstGeom prst="rect">
            <a:avLst/>
          </a:prstGeom>
          <a:effectLst>
            <a:softEdge rad="241300"/>
          </a:effectLst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11510"/>
            <a:ext cx="6912768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64" y="0"/>
            <a:ext cx="768096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01" y="169751"/>
            <a:ext cx="6432715" cy="48245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252" y="-74407"/>
            <a:ext cx="9281768" cy="5252228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74" y="-51087"/>
            <a:ext cx="9305294" cy="521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0515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  <p:sndAc>
          <p:stSnd>
            <p:snd r:embed="rId2" name="Eaglenest-Corrido del Tec. de saltillo-1.wav"/>
          </p:stSnd>
        </p:sndAc>
      </p:transition>
    </mc:Choice>
    <mc:Fallback xmlns="">
      <p:transition spd="slow" advTm="0">
        <p:fade/>
        <p:sndAc>
          <p:stSnd>
            <p:snd r:embed="rId26" name="Eaglenest-Corrido del Tec. de saltill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35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35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85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485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485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485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8485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485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8485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8485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9485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485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485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485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485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485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0485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0485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60485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70485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80485"/>
                            </p:stCondLst>
                            <p:childTnLst>
                              <p:par>
                                <p:cTn id="15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90485"/>
                            </p:stCondLst>
                            <p:childTnLst>
                              <p:par>
                                <p:cTn id="163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00485"/>
                            </p:stCondLst>
                            <p:childTnLst>
                              <p:par>
                                <p:cTn id="17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E:\Xtra\nuevo_leon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67" l="1720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275" y="1563638"/>
            <a:ext cx="3359173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Xtra\nuevo le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658" y="267494"/>
            <a:ext cx="324036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551683" y="555526"/>
            <a:ext cx="2692725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5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Nuevo </a:t>
            </a:r>
            <a:r>
              <a:rPr lang="es-ES" sz="405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Leon</a:t>
            </a:r>
            <a:endParaRPr lang="es-ES" sz="405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9218" name="Picture 2" descr="E:\Xtra\nuevo leo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253" y="2760920"/>
            <a:ext cx="1768675" cy="247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" y="-45327"/>
            <a:ext cx="9154119" cy="5181915"/>
          </a:xfrm>
          <a:prstGeom prst="rect">
            <a:avLst/>
          </a:prstGeom>
        </p:spPr>
      </p:pic>
      <p:pic>
        <p:nvPicPr>
          <p:cNvPr id="18" name="Picture 4" descr="E:\Xtra\chipiti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44000" cy="517230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P:\Users\EMA\Desktop\nuevo-leo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44000" cy="516403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P:\Users\EMA\Desktop\ColadeCaballoMonterrey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450"/>
            <a:ext cx="9144000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P:\Users\EMA\Desktop\g_garci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065"/>
            <a:ext cx="9144000" cy="518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802"/>
            <a:ext cx="9144000" cy="518056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065"/>
            <a:ext cx="9144000" cy="518056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949" y="0"/>
            <a:ext cx="6864101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" y="-3456"/>
            <a:ext cx="9144000" cy="5143500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6">
            <a:lum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8"/>
            <a:ext cx="9144000" cy="5141962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37853"/>
            <a:ext cx="9252521" cy="5189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5892" y="2417669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-37065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48996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72000">
        <p15:prstTrans prst="origami"/>
        <p:sndAc>
          <p:stSnd>
            <p:snd r:embed="rId2" name="Eaglenest-Corrido De Monterrey-Pedro Infante-1.wav"/>
          </p:stSnd>
        </p:sndAc>
      </p:transition>
    </mc:Choice>
    <mc:Fallback xmlns="">
      <p:transition spd="slow" advClick="0" advTm="72000">
        <p:fade/>
        <p:sndAc>
          <p:stSnd>
            <p:snd r:embed="rId18" name="Eaglenest-Corrido De Monterrey-Pedro Infante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4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34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9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34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34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34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834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34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834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834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834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834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834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8340"/>
                            </p:stCondLst>
                            <p:childTnLst>
                              <p:par>
                                <p:cTn id="107" presetID="10" presetClass="entr" presetSubtype="0" fill="hold" grpId="2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834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Xtra\tamaulipa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658" y="339502"/>
            <a:ext cx="324036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P:\Users\EMA\Desktop\EscudoTam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944" y="2909810"/>
            <a:ext cx="1698984" cy="196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602978" y="699542"/>
            <a:ext cx="256942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5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Tamaulipas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456" y="1777585"/>
            <a:ext cx="3170429" cy="3170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E:\Xtra\saltotigr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437" y="-3423"/>
            <a:ext cx="6862564" cy="51469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:\Users\EMA\Desktop\tampico-tamaulipas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62" y="-20537"/>
            <a:ext cx="914856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P:\Users\EMA\Desktop\arton849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27"/>
          <a:stretch/>
        </p:blipFill>
        <p:spPr bwMode="auto">
          <a:xfrm>
            <a:off x="0" y="-20538"/>
            <a:ext cx="914400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P:\Users\EMA\Desktop\nuevo-laredo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44000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:\Users\EMA\Desktop\119742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5"/>
          <a:stretch/>
        </p:blipFill>
        <p:spPr bwMode="auto">
          <a:xfrm>
            <a:off x="0" y="-6443"/>
            <a:ext cx="9144000" cy="514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5892" y="2417669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62" y="-6443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37524"/>
            <a:ext cx="7200800" cy="4050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743" y="14823"/>
            <a:ext cx="7202657" cy="5128677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106"/>
            <a:ext cx="9144001" cy="5152606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3"/>
          <a:stretch/>
        </p:blipFill>
        <p:spPr>
          <a:xfrm>
            <a:off x="-1" y="-20539"/>
            <a:ext cx="9144001" cy="5164039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0538"/>
            <a:ext cx="685800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0"/>
            <a:ext cx="7680960" cy="5143500"/>
          </a:xfrm>
          <a:prstGeom prst="rect">
            <a:avLst/>
          </a:prstGeom>
          <a:effectLst>
            <a:softEdge rad="469900"/>
          </a:effectLst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22" y="0"/>
            <a:ext cx="773251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538"/>
            <a:ext cx="9144001" cy="5184576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30" y="-20538"/>
            <a:ext cx="9144001" cy="5184577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04" y="-20538"/>
            <a:ext cx="9189171" cy="5184576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077"/>
            <a:ext cx="9195496" cy="5205115"/>
          </a:xfrm>
          <a:prstGeom prst="rect">
            <a:avLst/>
          </a:prstGeom>
        </p:spPr>
      </p:pic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60" y="-49131"/>
            <a:ext cx="9304580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821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  <p:sndAc>
          <p:stSnd>
            <p:snd r:embed="rId3" name="Eaglenest-Tamaulipas-1.wav"/>
          </p:stSnd>
        </p:sndAc>
      </p:transition>
    </mc:Choice>
    <mc:Fallback xmlns="">
      <p:transition spd="slow" advTm="0">
        <p:fade/>
        <p:sndAc>
          <p:stSnd>
            <p:snd r:embed="rId27" name="Eaglenest-Tamaulipas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7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9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4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4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95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45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9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945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895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845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95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745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69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645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62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95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57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545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652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74950"/>
                            </p:stCondLst>
                            <p:childTnLst>
                              <p:par>
                                <p:cTn id="156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84700"/>
                            </p:stCondLst>
                            <p:childTnLst>
                              <p:par>
                                <p:cTn id="163" presetID="10" presetClass="entr" presetSubtype="0" fill="hold" grpId="2" nodeType="afterEffect">
                                  <p:stCondLst>
                                    <p:cond delay="6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94450"/>
                            </p:stCondLst>
                            <p:childTnLst>
                              <p:par>
                                <p:cTn id="17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agenes\GIF'S\Aguila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922" y="1275606"/>
            <a:ext cx="1391115" cy="123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141730" y="3003798"/>
            <a:ext cx="2268252" cy="930081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Segunda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680012" y="2949792"/>
            <a:ext cx="2322258" cy="972108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Musica</a:t>
            </a: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167844" y="2104560"/>
            <a:ext cx="2808312" cy="683214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27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59" y="-14400"/>
            <a:ext cx="9169598" cy="515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148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7000">
        <p:fade/>
        <p:sndAc>
          <p:stSnd>
            <p:snd r:embed="rId2" name="1492-1.wav"/>
          </p:stSnd>
        </p:sndAc>
      </p:transition>
    </mc:Choice>
    <mc:Fallback xmlns="">
      <p:transition spd="slow" advTm="17000">
        <p:fade/>
        <p:sndAc>
          <p:stSnd>
            <p:snd r:embed="rId6" name="1492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31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71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6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2346</TotalTime>
  <Words>52</Words>
  <Application>Microsoft Office PowerPoint</Application>
  <PresentationFormat>Presentación en pantalla (16:9)</PresentationFormat>
  <Paragraphs>24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Kristen ITC</vt:lpstr>
      <vt:lpstr>Times New Roman</vt:lpstr>
      <vt:lpstr>1_Diseño predeterminado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Recorriendo el paraiso parte 2</dc:title>
  <dc:creator>Eaglenest</dc:creator>
  <cp:lastModifiedBy>Emilio M Aguilar P</cp:lastModifiedBy>
  <cp:revision>228</cp:revision>
  <dcterms:created xsi:type="dcterms:W3CDTF">2015-03-21T13:32:37Z</dcterms:created>
  <dcterms:modified xsi:type="dcterms:W3CDTF">2015-09-11T15:20:22Z</dcterms:modified>
  <cp:contentStatus/>
</cp:coreProperties>
</file>