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</p:sldMasterIdLst>
  <p:notesMasterIdLst>
    <p:notesMasterId r:id="rId32"/>
  </p:notesMasterIdLst>
  <p:sldIdLst>
    <p:sldId id="657" r:id="rId4"/>
    <p:sldId id="644" r:id="rId5"/>
    <p:sldId id="502" r:id="rId6"/>
    <p:sldId id="509" r:id="rId7"/>
    <p:sldId id="510" r:id="rId8"/>
    <p:sldId id="643" r:id="rId9"/>
    <p:sldId id="547" r:id="rId10"/>
    <p:sldId id="548" r:id="rId11"/>
    <p:sldId id="629" r:id="rId12"/>
    <p:sldId id="552" r:id="rId13"/>
    <p:sldId id="608" r:id="rId14"/>
    <p:sldId id="646" r:id="rId15"/>
    <p:sldId id="559" r:id="rId16"/>
    <p:sldId id="564" r:id="rId17"/>
    <p:sldId id="631" r:id="rId18"/>
    <p:sldId id="562" r:id="rId19"/>
    <p:sldId id="578" r:id="rId20"/>
    <p:sldId id="581" r:id="rId21"/>
    <p:sldId id="573" r:id="rId22"/>
    <p:sldId id="634" r:id="rId23"/>
    <p:sldId id="563" r:id="rId24"/>
    <p:sldId id="569" r:id="rId25"/>
    <p:sldId id="632" r:id="rId26"/>
    <p:sldId id="575" r:id="rId27"/>
    <p:sldId id="572" r:id="rId28"/>
    <p:sldId id="609" r:id="rId29"/>
    <p:sldId id="654" r:id="rId30"/>
    <p:sldId id="656" r:id="rId31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7743" autoAdjust="0"/>
  </p:normalViewPr>
  <p:slideViewPr>
    <p:cSldViewPr showGuides="1">
      <p:cViewPr varScale="1">
        <p:scale>
          <a:sx n="90" d="100"/>
          <a:sy n="90" d="100"/>
        </p:scale>
        <p:origin x="-50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30/07/2015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30/07/2015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12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11" Type="http://schemas.openxmlformats.org/officeDocument/2006/relationships/image" Target="../media/image5.gif"/><Relationship Id="rId5" Type="http://schemas.openxmlformats.org/officeDocument/2006/relationships/image" Target="../media/image1.jpeg"/><Relationship Id="rId10" Type="http://schemas.microsoft.com/office/2007/relationships/hdphoto" Target="../media/hdphoto2.wdp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5" Type="http://schemas.microsoft.com/office/2007/relationships/hdphoto" Target="../media/hdphoto5.wdp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jpeg"/><Relationship Id="rId4" Type="http://schemas.microsoft.com/office/2007/relationships/hdphoto" Target="../media/hdphoto7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microsoft.com/office/2007/relationships/hdphoto" Target="../media/hdphoto8.wdp"/><Relationship Id="rId7" Type="http://schemas.microsoft.com/office/2007/relationships/hdphoto" Target="../media/hdphoto10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5" Type="http://schemas.microsoft.com/office/2007/relationships/hdphoto" Target="../media/hdphoto9.wdp"/><Relationship Id="rId4" Type="http://schemas.openxmlformats.org/officeDocument/2006/relationships/image" Target="../media/image14.jpeg"/><Relationship Id="rId9" Type="http://schemas.microsoft.com/office/2007/relationships/hdphoto" Target="../media/hdphoto1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7" Type="http://schemas.microsoft.com/office/2007/relationships/hdphoto" Target="../media/hdphoto14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png"/><Relationship Id="rId5" Type="http://schemas.microsoft.com/office/2007/relationships/hdphoto" Target="../media/hdphoto13.wdp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microsoft.com/office/2007/relationships/hdphoto" Target="../media/hdphoto15.wdp"/><Relationship Id="rId7" Type="http://schemas.microsoft.com/office/2007/relationships/hdphoto" Target="../media/hdphoto17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jpeg"/><Relationship Id="rId5" Type="http://schemas.microsoft.com/office/2007/relationships/hdphoto" Target="../media/hdphoto16.wdp"/><Relationship Id="rId4" Type="http://schemas.openxmlformats.org/officeDocument/2006/relationships/image" Target="../media/image21.png"/><Relationship Id="rId9" Type="http://schemas.microsoft.com/office/2007/relationships/hdphoto" Target="../media/hdphoto18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20.wdp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26.wdp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29.wdp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7" Type="http://schemas.microsoft.com/office/2007/relationships/hdphoto" Target="../media/hdphoto32.wdp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jpeg"/><Relationship Id="rId5" Type="http://schemas.microsoft.com/office/2007/relationships/hdphoto" Target="../media/hdphoto31.wdp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3.wdp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34.wdp"/><Relationship Id="rId4" Type="http://schemas.openxmlformats.org/officeDocument/2006/relationships/image" Target="../media/image48.jpe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3.png"/><Relationship Id="rId5" Type="http://schemas.openxmlformats.org/officeDocument/2006/relationships/image" Target="../media/image51.png"/><Relationship Id="rId4" Type="http://schemas.openxmlformats.org/officeDocument/2006/relationships/image" Target="../media/image50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capiA\Desktop\Cholula\Modificadas\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15566"/>
            <a:ext cx="1134402" cy="127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916860" y="1635647"/>
            <a:ext cx="3151084" cy="17281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CHOLULA</a:t>
            </a:r>
          </a:p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Ciudad Sagrada</a:t>
            </a:r>
          </a:p>
          <a:p>
            <a:pPr algn="ctr"/>
            <a:endParaRPr lang="es-ES" sz="5400" b="1" dirty="0" smtClean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2ª parte de 3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5843" name="Picture 3" descr="C:\Users\capiA\Desktop\72px-San_andres_cholula_escudo.PN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94444" y1="67045" x2="94444" y2="67045"/>
                        <a14:foregroundMark x1="93056" y1="75000" x2="93056" y2="75000"/>
                        <a14:foregroundMark x1="86111" y1="80682" x2="86111" y2="80682"/>
                        <a14:foregroundMark x1="80556" y1="88636" x2="80556" y2="88636"/>
                        <a14:foregroundMark x1="72222" y1="93182" x2="72222" y2="93182"/>
                        <a14:foregroundMark x1="65278" y1="95455" x2="65278" y2="95455"/>
                        <a14:foregroundMark x1="59722" y1="95455" x2="59722" y2="95455"/>
                        <a14:foregroundMark x1="30556" y1="92045" x2="30556" y2="92045"/>
                        <a14:foregroundMark x1="38889" y1="92045" x2="38889" y2="92045"/>
                        <a14:foregroundMark x1="22222" y1="81818" x2="22222" y2="81818"/>
                        <a14:foregroundMark x1="13889" y1="78409" x2="13889" y2="78409"/>
                        <a14:foregroundMark x1="23611" y1="87500" x2="23611" y2="87500"/>
                        <a14:foregroundMark x1="4167" y1="64773" x2="4167" y2="64773"/>
                        <a14:foregroundMark x1="5556" y1="51136" x2="5556" y2="51136"/>
                        <a14:foregroundMark x1="2778" y1="57955" x2="2778" y2="57955"/>
                        <a14:foregroundMark x1="8333" y1="57955" x2="8333" y2="57955"/>
                        <a14:foregroundMark x1="5556" y1="37500" x2="5556" y2="37500"/>
                        <a14:foregroundMark x1="5556" y1="19318" x2="5556" y2="19318"/>
                        <a14:foregroundMark x1="2778" y1="28409" x2="2778" y2="28409"/>
                        <a14:foregroundMark x1="5556" y1="11364" x2="5556" y2="11364"/>
                        <a14:foregroundMark x1="5556" y1="7955" x2="5556" y2="7955"/>
                        <a14:foregroundMark x1="13889" y1="6818" x2="13889" y2="6818"/>
                        <a14:foregroundMark x1="25000" y1="6818" x2="25000" y2="6818"/>
                        <a14:foregroundMark x1="31944" y1="9091" x2="31944" y2="9091"/>
                        <a14:foregroundMark x1="31944" y1="4545" x2="31944" y2="4545"/>
                        <a14:foregroundMark x1="37500" y1="2273" x2="37500" y2="2273"/>
                        <a14:foregroundMark x1="43056" y1="9091" x2="43056" y2="9091"/>
                        <a14:foregroundMark x1="58333" y1="5682" x2="58333" y2="5682"/>
                        <a14:foregroundMark x1="68056" y1="4545" x2="68056" y2="4545"/>
                        <a14:foregroundMark x1="79167" y1="4545" x2="79167" y2="4545"/>
                        <a14:foregroundMark x1="75000" y1="5682" x2="75000" y2="5682"/>
                        <a14:foregroundMark x1="65278" y1="10227" x2="65278" y2="10227"/>
                        <a14:foregroundMark x1="88889" y1="4545" x2="88889" y2="4545"/>
                        <a14:foregroundMark x1="94444" y1="7955" x2="94444" y2="7955"/>
                        <a14:foregroundMark x1="94444" y1="14773" x2="94444" y2="14773"/>
                        <a14:foregroundMark x1="95833" y1="25000" x2="95833" y2="25000"/>
                        <a14:foregroundMark x1="90278" y1="21591" x2="90278" y2="21591"/>
                        <a14:foregroundMark x1="95833" y1="21591" x2="95833" y2="21591"/>
                        <a14:foregroundMark x1="94444" y1="34091" x2="94444" y2="34091"/>
                        <a14:foregroundMark x1="94444" y1="43182" x2="94444" y2="43182"/>
                        <a14:foregroundMark x1="93056" y1="52273" x2="93056" y2="52273"/>
                        <a14:foregroundMark x1="6944" y1="44318" x2="6944" y2="44318"/>
                        <a14:backgroundMark x1="93056" y1="90909" x2="93056" y2="90909"/>
                        <a14:backgroundMark x1="1389" y1="39773" x2="1389" y2="397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73" y="915566"/>
            <a:ext cx="1004143" cy="122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930" name="Picture 2" descr="M:\()  Musica\[]  Musica gifs\Eaglenest vuelo derecho Transparente 003 - copia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875" y="123478"/>
            <a:ext cx="1311605" cy="45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44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d"/>
        <p:sndAc>
          <p:stSnd>
            <p:snd r:embed="rId4" name="Eaglenest-Cholula II-1.wav"/>
          </p:stSnd>
        </p:sndAc>
      </p:transition>
    </mc:Choice>
    <mc:Fallback xmlns="">
      <p:transition spd="slow" advTm="0">
        <p:fade/>
        <p:sndAc>
          <p:stSnd>
            <p:snd r:embed="rId12" name="Eaglenest-Cholula II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853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91680" y="3643007"/>
            <a:ext cx="5760640" cy="14490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Iglesia de los Remedios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647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7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capiA\Desktop\Cholula\Modificadas\cholula00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00" y="123478"/>
            <a:ext cx="4151784" cy="23753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Cholula-Puebl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43758"/>
            <a:ext cx="4896544" cy="237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full-Cholula's Skyline - Felixe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191" y="123478"/>
            <a:ext cx="4175289" cy="23753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62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8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capiA\Desktop\Cholula\Modificadas\cholula-puebla-mex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15766"/>
            <a:ext cx="4464496" cy="22322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Iglesia de los remedios (el cerrito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18" b="6190"/>
          <a:stretch/>
        </p:blipFill>
        <p:spPr bwMode="auto">
          <a:xfrm>
            <a:off x="4355976" y="123479"/>
            <a:ext cx="4752528" cy="22322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4" name="Picture 2" descr="C:\Users\capiA\Desktop\Cholula\Modificadas\full-Cholula - RussBowlin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699542"/>
            <a:ext cx="4560507" cy="34203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03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9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4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piA\Desktop\Cholula\Modificadas\Mexico_Pue_Cholula_Pyramid_0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478"/>
            <a:ext cx="4176464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3554" name="Picture 2" descr="C:\Users\capiA\Desktop\Cholula\Modificadas\DSC00008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47436"/>
            <a:ext cx="4176464" cy="23725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mex1984_679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4176464" cy="23753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2" descr="C:\Users\capiA\Desktop\Cholula\Modificadas\mexico-cholula-ciudad-prehispanica-b1c437e5-b3e9-40be-b3f9-058841f263d0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47436"/>
            <a:ext cx="4176464" cy="23725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6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91680" y="3498991"/>
            <a:ext cx="5760640" cy="14490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festividades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018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3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capiA\Desktop\Cholula\Modificadas\5-mc3a1s-de-4-mdp-inyecta-el-comitc3a9-para-carnaval-de-cholula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87166"/>
            <a:ext cx="4320480" cy="23328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IMG_34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23478"/>
            <a:ext cx="4176465" cy="230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full-Cholula - RussBowling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478"/>
            <a:ext cx="4176464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07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5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capiA\Desktop\Cholula\Modificadas\268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4176464" cy="2376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46165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478"/>
            <a:ext cx="4176464" cy="23826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140309-carnaval02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23506"/>
            <a:ext cx="4176464" cy="23965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apiA\Desktop\Cholula\Modificadas\cdd99f46-9044-458d-92da-73a0dae7e555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23506"/>
            <a:ext cx="4176464" cy="23965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51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971600" y="822067"/>
            <a:ext cx="72008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Durante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varias décadas del pasado siglo,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gobierno municipal fue reñido por tres grupos políticos locales, con suficiente influencia para someter el crecimiento urbano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metrópoli a su capricho.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algunos de los casos, el gobierno municipal perdió sus bienes, se destruyeron vestigios arquitectónicos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se perdieron los amplios atrios y huertas de los templos,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gracias a la complacencia o complicidad de las autoridades que permitieron que los bienes comunes o públicos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pasaran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 propiedad privada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423327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4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7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125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capiA\Desktop\Cholula\Modificadas\CHOLL-28147-2907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435373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festival-de-globos-aerostaticos-en-teotihuacan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31590"/>
            <a:ext cx="435373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46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piA\Desktop\Cholula\Modificadas\MassArt-Mexico-FINAL-2_JM2-622x54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5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562" y="-524593"/>
            <a:ext cx="6492798" cy="5424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22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91680" y="3643007"/>
            <a:ext cx="5760640" cy="14490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Arqueologia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947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capiA\Desktop\Cholula\Modificadas\cholula031_calid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951" y="123478"/>
            <a:ext cx="6827425" cy="4896544"/>
          </a:xfrm>
          <a:prstGeom prst="rect">
            <a:avLst/>
          </a:prstGeom>
          <a:ln w="95250" cap="rnd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58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capiA\Desktop\Cholula\Modificadas\Cholula_church_atop_pyrami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4176464" cy="23816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cholula-piramid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478"/>
            <a:ext cx="4176464" cy="23354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4ff6be60b67733390b000a0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90224"/>
            <a:ext cx="4200128" cy="23363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apiA\Desktop\Cholula\Modificadas\cholula_piramid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50" y="2687364"/>
            <a:ext cx="4190330" cy="23326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39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494546"/>
            <a:ext cx="77768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iglesia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 Nuestra Señora de los Remedios,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construida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en la parte superior de la Gran Pirámide.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Los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antecedentes se perdieron,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cuando 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presidente municipal Joaquín Roldán Casco,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quemó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archivo municipal en un horno de su panadería,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quien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consideró que los amarillentos papeles no tenían interés alguno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</a:p>
          <a:p>
            <a:pPr algn="ctr"/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riqueza colonial de la teocrática ciudad durante años,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ha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sido devastada por los depredadores culturales,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quienes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tolerados por sus familiares o amigos gobernantes, paradójicamente, siendo herederos de la milenaria riqueza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han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permitido su saqueo o destrucción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149794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2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3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7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3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capiA\Desktop\Cholula\Modificadas\2255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41764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Puebla,%20Yohualichan,%20Archeological%20Zone,%20Building%20West%201%20-%20Photo%20by%20www_luxuriousmexico_com%2004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478"/>
            <a:ext cx="41764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t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82635"/>
            <a:ext cx="4176464" cy="233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apiA\Desktop\Cholula\Modificadas\Cholula_ruinas_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43758"/>
            <a:ext cx="41764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91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C:\Users\capiA\Desktop\Cholula\Modificadas\reapertura%20de%20la%20piramide%20incentivara%20al%20turismo%20de%20Cholul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11510"/>
            <a:ext cx="7200800" cy="4320480"/>
          </a:xfrm>
          <a:prstGeom prst="rect">
            <a:avLst/>
          </a:prstGeom>
          <a:ln w="127000" cap="rnd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1350000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83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Users\capiA\Desktop\Cholula\Modificadas\tunel-cholula_rehab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136" y="-598799"/>
            <a:ext cx="7168248" cy="569082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8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Users\capiA\Desktop\Cholula\Modificadas\full-inside cholula pyramid - russbowling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3477"/>
            <a:ext cx="3672408" cy="4896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Tuneles-de-la-Piramide-de-Cholul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3477"/>
            <a:ext cx="3296691" cy="4896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17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67544" y="51470"/>
            <a:ext cx="8208912" cy="497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GEOGRAFÍA </a:t>
            </a:r>
          </a:p>
          <a:p>
            <a:pPr lvl="0" algn="ctr">
              <a:lnSpc>
                <a:spcPts val="1500"/>
              </a:lnSpc>
            </a:pPr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municipio de San Pedro Cholula se localiza </a:t>
            </a: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en la parte centro - oeste del estado de Puebla </a:t>
            </a: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con una altitud entre 2 400 y 2 080 metros sobre el nivel del mar, </a:t>
            </a: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sus coordenadas geográficas extremas son </a:t>
            </a: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19° 01' - 19° 07' de latitud norte y 98° 16' - 98° 24' de longitud oeste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</a:p>
          <a:p>
            <a:pPr lvl="0" algn="ctr">
              <a:lnSpc>
                <a:spcPts val="1500"/>
              </a:lnSpc>
            </a:pPr>
            <a:endParaRPr lang="es-MX" sz="2000" b="1" dirty="0">
              <a:solidFill>
                <a:prstClr val="black"/>
              </a:solidFill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Tiene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una superficie de 51.03 kilómetros cuadrados.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>
              <a:lnSpc>
                <a:spcPts val="1500"/>
              </a:lnSpc>
            </a:pPr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municipio colinda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norte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municipio de Juan C. Bonilla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municipio de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Coronango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noreste con el municipio de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Cuautlancingo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este con el municipio de Puebla,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sur con el municipio de San Andrés Cholula,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suroeste con el municipio de San Jerónimo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Tecuanipan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al oeste con el municipio de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Calpan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y el municipio de Huejotzingo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222864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9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3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3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3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3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1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52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725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36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capiA\Desktop\Cholula\Modificadas\blog_images_1402603241-murale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52" y="498061"/>
            <a:ext cx="5879976" cy="4161921"/>
          </a:xfrm>
          <a:prstGeom prst="rect">
            <a:avLst/>
          </a:prstGeom>
          <a:solidFill>
            <a:srgbClr val="FFFFFF">
              <a:shade val="85000"/>
            </a:srgbClr>
          </a:solidFill>
          <a:ln w="95250" cap="sq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13500000" scaled="1"/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1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Users\capiA\Desktop\Cholula\Modificadas\Cholula55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4359403" cy="30243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gradFill flip="none" rotWithShape="1"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8100000" scaled="1"/>
              <a:tileRect/>
            </a:gra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" name="Picture 2" descr="C:\Users\capiA\Desktop\Cholula\Modificadas\Mural Bebedores1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004" y="1707654"/>
            <a:ext cx="4416491" cy="33123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gradFill flip="none" rotWithShape="1"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8100000" scaled="1"/>
              <a:tileRect/>
            </a:gra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29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51470"/>
            <a:ext cx="77768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También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los fenómenos naturales han colaborado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pérdida de las riquezas ancestrales de los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cholultecas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como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lo fue el sismo del 15 de junio de 1999,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afectó a la mayoría de templos coloniales,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resultando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severamente dañadas las iglesias de San Andrés Cholula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templo dedicado a la Virgen de los Remedios,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se edificó sobre el gran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teocalli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municipio de San Pedro Cholula se ubica dentro del Valle de Cholula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su historia está ligada al desarrollo de los municipios conurbados, como San Andrés Cholula,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Cuautlancingo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y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Coronango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, entre otros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.</a:t>
            </a: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cs typeface="Times New Roman"/>
            </a:endParaRP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relevancia de Cholula en el contexto internacional es indiscutible, derivado de sus vestigios arqueológicos, </a:t>
            </a: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en especial el </a:t>
            </a:r>
            <a:r>
              <a:rPr lang="es-ES" sz="2000" b="1" dirty="0" err="1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Tlachihualtepetl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(Cerro hecho de tierra) </a:t>
            </a:r>
          </a:p>
          <a:p>
            <a:pPr lvl="0" algn="ctr"/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o también llamado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Machihualtépetl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(Cerro hecho mano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).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132120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7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6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4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4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17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9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175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Users\capiA\Desktop\Cholula\Modificadas\Mural-de-los-Bebedores-de-Pulque-Cholul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83" y="267494"/>
            <a:ext cx="4313385" cy="4608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timthumb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3478"/>
            <a:ext cx="432048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pue-cul-p2001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43758"/>
            <a:ext cx="432048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2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Users\capiA\Desktop\Cholula\Modificadas\fracc_bosques_de_tepoya_san_pedro_cholula_836007042085658315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72195"/>
            <a:ext cx="4219016" cy="35597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Cholula-Pue-1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3985"/>
            <a:ext cx="4176464" cy="28778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81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piA\Desktop\Cholula\Modificadas\cholula01_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268" y="411510"/>
            <a:ext cx="6744164" cy="4320480"/>
          </a:xfrm>
          <a:prstGeom prst="rect">
            <a:avLst/>
          </a:prstGeom>
          <a:ln w="127000" cap="rnd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350000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82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1763688" y="415592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1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5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Acercamiento de los dioses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Danza de la lluvia y quetzal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  B  M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29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2" y="4378920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2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347864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6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4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22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7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2498</TotalTime>
  <Words>563</Words>
  <Application>Microsoft Office PowerPoint</Application>
  <PresentationFormat>Presentación en pantalla (16:9)</PresentationFormat>
  <Paragraphs>110</Paragraphs>
  <Slides>28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28</vt:i4>
      </vt:variant>
    </vt:vector>
  </HeadingPairs>
  <TitlesOfParts>
    <vt:vector size="31" baseType="lpstr">
      <vt:lpstr>1_Diseño predeterminado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Cholula... Ciudad sagrada 2ª parte de 3</dc:title>
  <dc:creator>Eaglenest</dc:creator>
  <cp:lastModifiedBy>Eaglenest</cp:lastModifiedBy>
  <cp:revision>233</cp:revision>
  <dcterms:created xsi:type="dcterms:W3CDTF">2015-03-21T13:32:37Z</dcterms:created>
  <dcterms:modified xsi:type="dcterms:W3CDTF">2015-07-30T14:01:43Z</dcterms:modified>
</cp:coreProperties>
</file>