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5057" r:id="rId3"/>
  </p:sldMasterIdLst>
  <p:notesMasterIdLst>
    <p:notesMasterId r:id="rId29"/>
  </p:notesMasterIdLst>
  <p:sldIdLst>
    <p:sldId id="605" r:id="rId4"/>
    <p:sldId id="620" r:id="rId5"/>
    <p:sldId id="641" r:id="rId6"/>
    <p:sldId id="421" r:id="rId7"/>
    <p:sldId id="627" r:id="rId8"/>
    <p:sldId id="640" r:id="rId9"/>
    <p:sldId id="486" r:id="rId10"/>
    <p:sldId id="642" r:id="rId11"/>
    <p:sldId id="607" r:id="rId12"/>
    <p:sldId id="498" r:id="rId13"/>
    <p:sldId id="628" r:id="rId14"/>
    <p:sldId id="499" r:id="rId15"/>
    <p:sldId id="500" r:id="rId16"/>
    <p:sldId id="625" r:id="rId17"/>
    <p:sldId id="517" r:id="rId18"/>
    <p:sldId id="525" r:id="rId19"/>
    <p:sldId id="645" r:id="rId20"/>
    <p:sldId id="531" r:id="rId21"/>
    <p:sldId id="534" r:id="rId22"/>
    <p:sldId id="630" r:id="rId23"/>
    <p:sldId id="535" r:id="rId24"/>
    <p:sldId id="539" r:id="rId25"/>
    <p:sldId id="544" r:id="rId26"/>
    <p:sldId id="650" r:id="rId27"/>
    <p:sldId id="652" r:id="rId2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7743" autoAdjust="0"/>
  </p:normalViewPr>
  <p:slideViewPr>
    <p:cSldViewPr showGuides="1">
      <p:cViewPr varScale="1">
        <p:scale>
          <a:sx n="93" d="100"/>
          <a:sy n="93" d="100"/>
        </p:scale>
        <p:origin x="-1122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30/07/2015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30/07/2015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12" Type="http://schemas.openxmlformats.org/officeDocument/2006/relationships/audio" Target="../media/audio1.wav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11" Type="http://schemas.openxmlformats.org/officeDocument/2006/relationships/image" Target="../media/image5.gif"/><Relationship Id="rId5" Type="http://schemas.openxmlformats.org/officeDocument/2006/relationships/image" Target="../media/image1.jpeg"/><Relationship Id="rId10" Type="http://schemas.microsoft.com/office/2007/relationships/hdphoto" Target="../media/hdphoto2.wdp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jpeg"/><Relationship Id="rId5" Type="http://schemas.microsoft.com/office/2007/relationships/hdphoto" Target="../media/hdphoto5.wdp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8.wdp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5" Type="http://schemas.microsoft.com/office/2007/relationships/hdphoto" Target="../media/hdphoto11.wdp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microsoft.com/office/2007/relationships/hdphoto" Target="../media/hdphoto13.wdp"/><Relationship Id="rId7" Type="http://schemas.microsoft.com/office/2007/relationships/hdphoto" Target="../media/hdphoto15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0.jpeg"/><Relationship Id="rId5" Type="http://schemas.microsoft.com/office/2007/relationships/hdphoto" Target="../media/hdphoto14.wdp"/><Relationship Id="rId4" Type="http://schemas.openxmlformats.org/officeDocument/2006/relationships/image" Target="../media/image19.jpeg"/><Relationship Id="rId9" Type="http://schemas.microsoft.com/office/2007/relationships/hdphoto" Target="../media/hdphoto16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microsoft.com/office/2007/relationships/hdphoto" Target="../media/hdphoto17.wdp"/><Relationship Id="rId7" Type="http://schemas.microsoft.com/office/2007/relationships/hdphoto" Target="../media/hdphoto19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4.jpeg"/><Relationship Id="rId5" Type="http://schemas.microsoft.com/office/2007/relationships/hdphoto" Target="../media/hdphoto18.wdp"/><Relationship Id="rId4" Type="http://schemas.openxmlformats.org/officeDocument/2006/relationships/image" Target="../media/image23.jpeg"/><Relationship Id="rId9" Type="http://schemas.microsoft.com/office/2007/relationships/hdphoto" Target="../media/hdphoto20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8.jpeg"/><Relationship Id="rId4" Type="http://schemas.microsoft.com/office/2007/relationships/hdphoto" Target="../media/hdphoto21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7" Type="http://schemas.microsoft.com/office/2007/relationships/hdphoto" Target="../media/hdphoto24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1.jpeg"/><Relationship Id="rId5" Type="http://schemas.microsoft.com/office/2007/relationships/hdphoto" Target="../media/hdphoto23.wdp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7" Type="http://schemas.microsoft.com/office/2007/relationships/hdphoto" Target="../media/hdphoto27.wdp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jpeg"/><Relationship Id="rId5" Type="http://schemas.microsoft.com/office/2007/relationships/hdphoto" Target="../media/hdphoto26.wdp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7" Type="http://schemas.microsoft.com/office/2007/relationships/hdphoto" Target="../media/hdphoto30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7.jpeg"/><Relationship Id="rId5" Type="http://schemas.microsoft.com/office/2007/relationships/hdphoto" Target="../media/hdphoto29.wdp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1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0.jpeg"/><Relationship Id="rId5" Type="http://schemas.microsoft.com/office/2007/relationships/hdphoto" Target="../media/hdphoto32.wdp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microsoft.com/office/2007/relationships/hdphoto" Target="../media/hdphoto33.wdp"/><Relationship Id="rId7" Type="http://schemas.microsoft.com/office/2007/relationships/hdphoto" Target="../media/hdphoto35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3.jpeg"/><Relationship Id="rId5" Type="http://schemas.microsoft.com/office/2007/relationships/hdphoto" Target="../media/hdphoto34.wdp"/><Relationship Id="rId4" Type="http://schemas.openxmlformats.org/officeDocument/2006/relationships/image" Target="../media/image42.png"/><Relationship Id="rId9" Type="http://schemas.microsoft.com/office/2007/relationships/hdphoto" Target="../media/hdphoto36.wdp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7.wdp"/><Relationship Id="rId7" Type="http://schemas.microsoft.com/office/2007/relationships/hdphoto" Target="../media/hdphoto39.wdp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7.jpeg"/><Relationship Id="rId5" Type="http://schemas.microsoft.com/office/2007/relationships/hdphoto" Target="../media/hdphoto38.wdp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0.wdp"/><Relationship Id="rId7" Type="http://schemas.microsoft.com/office/2007/relationships/hdphoto" Target="../media/hdphoto42.wdp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0.jpeg"/><Relationship Id="rId5" Type="http://schemas.microsoft.com/office/2007/relationships/hdphoto" Target="../media/hdphoto41.wdp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3.png"/><Relationship Id="rId5" Type="http://schemas.openxmlformats.org/officeDocument/2006/relationships/image" Target="../media/image52.png"/><Relationship Id="rId4" Type="http://schemas.openxmlformats.org/officeDocument/2006/relationships/image" Target="../media/image51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15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capiA\Desktop\Cholula\Modificadas\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43558"/>
            <a:ext cx="1134402" cy="1278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916860" y="1491630"/>
            <a:ext cx="3151084" cy="21602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CHOLULA</a:t>
            </a:r>
          </a:p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Ciudad Sagrada</a:t>
            </a:r>
          </a:p>
          <a:p>
            <a:pPr algn="ctr"/>
            <a:endParaRPr lang="es-ES" sz="5400" b="1" dirty="0" smtClean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1ª </a:t>
            </a:r>
            <a:r>
              <a:rPr lang="es-ES" sz="5400" b="1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parte de 3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5843" name="Picture 3" descr="C:\Users\capiA\Desktop\72px-San_andres_cholula_escudo.PN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94444" y1="67045" x2="94444" y2="67045"/>
                        <a14:foregroundMark x1="93056" y1="75000" x2="93056" y2="75000"/>
                        <a14:foregroundMark x1="86111" y1="80682" x2="86111" y2="80682"/>
                        <a14:foregroundMark x1="80556" y1="88636" x2="80556" y2="88636"/>
                        <a14:foregroundMark x1="72222" y1="93182" x2="72222" y2="93182"/>
                        <a14:foregroundMark x1="65278" y1="95455" x2="65278" y2="95455"/>
                        <a14:foregroundMark x1="59722" y1="95455" x2="59722" y2="95455"/>
                        <a14:foregroundMark x1="30556" y1="92045" x2="30556" y2="92045"/>
                        <a14:foregroundMark x1="38889" y1="92045" x2="38889" y2="92045"/>
                        <a14:foregroundMark x1="22222" y1="81818" x2="22222" y2="81818"/>
                        <a14:foregroundMark x1="13889" y1="78409" x2="13889" y2="78409"/>
                        <a14:foregroundMark x1="23611" y1="87500" x2="23611" y2="87500"/>
                        <a14:foregroundMark x1="4167" y1="64773" x2="4167" y2="64773"/>
                        <a14:foregroundMark x1="5556" y1="51136" x2="5556" y2="51136"/>
                        <a14:foregroundMark x1="2778" y1="57955" x2="2778" y2="57955"/>
                        <a14:foregroundMark x1="8333" y1="57955" x2="8333" y2="57955"/>
                        <a14:foregroundMark x1="5556" y1="37500" x2="5556" y2="37500"/>
                        <a14:foregroundMark x1="5556" y1="19318" x2="5556" y2="19318"/>
                        <a14:foregroundMark x1="2778" y1="28409" x2="2778" y2="28409"/>
                        <a14:foregroundMark x1="5556" y1="11364" x2="5556" y2="11364"/>
                        <a14:foregroundMark x1="5556" y1="7955" x2="5556" y2="7955"/>
                        <a14:foregroundMark x1="13889" y1="6818" x2="13889" y2="6818"/>
                        <a14:foregroundMark x1="25000" y1="6818" x2="25000" y2="6818"/>
                        <a14:foregroundMark x1="31944" y1="9091" x2="31944" y2="9091"/>
                        <a14:foregroundMark x1="31944" y1="4545" x2="31944" y2="4545"/>
                        <a14:foregroundMark x1="37500" y1="2273" x2="37500" y2="2273"/>
                        <a14:foregroundMark x1="43056" y1="9091" x2="43056" y2="9091"/>
                        <a14:foregroundMark x1="58333" y1="5682" x2="58333" y2="5682"/>
                        <a14:foregroundMark x1="68056" y1="4545" x2="68056" y2="4545"/>
                        <a14:foregroundMark x1="79167" y1="4545" x2="79167" y2="4545"/>
                        <a14:foregroundMark x1="75000" y1="5682" x2="75000" y2="5682"/>
                        <a14:foregroundMark x1="65278" y1="10227" x2="65278" y2="10227"/>
                        <a14:foregroundMark x1="88889" y1="4545" x2="88889" y2="4545"/>
                        <a14:foregroundMark x1="94444" y1="7955" x2="94444" y2="7955"/>
                        <a14:foregroundMark x1="94444" y1="14773" x2="94444" y2="14773"/>
                        <a14:foregroundMark x1="95833" y1="25000" x2="95833" y2="25000"/>
                        <a14:foregroundMark x1="90278" y1="21591" x2="90278" y2="21591"/>
                        <a14:foregroundMark x1="95833" y1="21591" x2="95833" y2="21591"/>
                        <a14:foregroundMark x1="94444" y1="34091" x2="94444" y2="34091"/>
                        <a14:foregroundMark x1="94444" y1="43182" x2="94444" y2="43182"/>
                        <a14:foregroundMark x1="93056" y1="52273" x2="93056" y2="52273"/>
                        <a14:foregroundMark x1="6944" y1="44318" x2="6944" y2="44318"/>
                        <a14:backgroundMark x1="93056" y1="90909" x2="93056" y2="90909"/>
                        <a14:backgroundMark x1="1389" y1="39773" x2="1389" y2="397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73" y="843558"/>
            <a:ext cx="1004143" cy="122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930" name="Picture 2" descr="M:\()  Musica\[]  Musica gifs\Eaglenest vuelo derecho Transparente 003 - copia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875" y="123478"/>
            <a:ext cx="1311605" cy="45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93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  <p:sndAc>
          <p:stSnd>
            <p:snd r:embed="rId4" name="Eaglenest-Cholula 01-1.wav"/>
          </p:stSnd>
        </p:sndAc>
      </p:transition>
    </mc:Choice>
    <mc:Fallback xmlns="">
      <p:transition spd="slow" advTm="0">
        <p:fade/>
        <p:sndAc>
          <p:stSnd>
            <p:snd r:embed="rId12" name="Eaglenest-Cholula 01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28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851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971600" y="51470"/>
            <a:ext cx="7200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Cholula, uno de los Pueblos Mágicos de México, </a:t>
            </a:r>
            <a:endParaRPr lang="es-MX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es 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considerada la ciudad viva más antigua de </a:t>
            </a: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América.</a:t>
            </a:r>
          </a:p>
          <a:p>
            <a:pPr algn="ctr">
              <a:spcAft>
                <a:spcPts val="0"/>
              </a:spcAft>
            </a:pP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Su 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fundación data del año 500 A.C. </a:t>
            </a:r>
            <a:endParaRPr lang="es-MX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Tiene 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el orgullo de tener la pirámide más grande del mundo </a:t>
            </a:r>
            <a:endParaRPr lang="es-MX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en 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base, con casi 400 </a:t>
            </a:r>
            <a:r>
              <a:rPr lang="es-MX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mts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. por lado.</a:t>
            </a:r>
            <a:b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</a:b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A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 su vez, Cholula es famosa por sus iglesias. </a:t>
            </a:r>
            <a:endParaRPr lang="es-MX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Cuenta 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la leyenda que tiene 365 Iglesias, una para cada </a:t>
            </a:r>
            <a:r>
              <a:rPr lang="es-MX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dia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 del año</a:t>
            </a: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Se 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destaca por su turismo cultural, religioso y </a:t>
            </a:r>
            <a:r>
              <a:rPr lang="es-MX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arquelógico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. </a:t>
            </a:r>
            <a:endParaRPr lang="es-MX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Aquí 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se </a:t>
            </a: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lleva 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a cabo el tradicional concierto de campanas </a:t>
            </a:r>
            <a:endParaRPr lang="es-MX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y 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el ritual a </a:t>
            </a:r>
            <a:r>
              <a:rPr lang="es-MX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Quetzalcoatl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, entre otros eventos atractivos.</a:t>
            </a:r>
          </a:p>
        </p:txBody>
      </p:sp>
    </p:spTree>
    <p:extLst>
      <p:ext uri="{BB962C8B-B14F-4D97-AF65-F5344CB8AC3E}">
        <p14:creationId xmlns:p14="http://schemas.microsoft.com/office/powerpoint/2010/main" val="263480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6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4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5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8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4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7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22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91680" y="3291830"/>
            <a:ext cx="5760640" cy="14490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Panoramas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766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4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40000">
              <a:srgbClr val="400040"/>
            </a:gs>
            <a:gs pos="59000">
              <a:srgbClr val="8F0040"/>
            </a:gs>
            <a:gs pos="80000">
              <a:srgbClr val="F27300"/>
            </a:gs>
            <a:gs pos="90000">
              <a:srgbClr val="FFBF00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piA\Desktop\Cholula\Modificadas\dsc0361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36562"/>
            <a:ext cx="4295800" cy="2951820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capiA\Desktop\Cholula\Modificadas\Azull_Puebla_Cultura_y_Patrimonio_Ciudad%20de%20Pedro%20Cholula_Panoramic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-290568"/>
            <a:ext cx="6695728" cy="2957056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barrios-cholula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12429"/>
            <a:ext cx="7200800" cy="3095625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67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339502"/>
            <a:ext cx="777686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Su Toponimia proviene de las raíces náhuatl: "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chololoa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",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lo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que significa "despeñarse el agua".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sitio que actualmente ocupa la ciudad de Cholula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muestra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indicios de ocupación humana por lo menos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desde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Preclásico medio mesoamericano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(siglos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XII-IV a. C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.), </a:t>
            </a: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lo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que representa una ocupación continua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desde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hace más de 30 siglos.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antigua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Cholollan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fue un importante centro ceremonial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Mesoamérica, manteniéndose hasta la gran matanza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cholulteca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, como el lugar de iniciación de sacerdotes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personalidades de diversas culturas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286908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7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4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8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1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67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9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40000">
              <a:srgbClr val="400040"/>
            </a:gs>
            <a:gs pos="59000">
              <a:srgbClr val="8F0040"/>
            </a:gs>
            <a:gs pos="80000">
              <a:srgbClr val="F27300"/>
            </a:gs>
            <a:gs pos="90000">
              <a:srgbClr val="FFBF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piA\Desktop\Cholula\Modificadas\ocho-30_36322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95686"/>
            <a:ext cx="4324078" cy="2460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cholula022_calida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11510"/>
            <a:ext cx="4752530" cy="3168352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75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40000">
              <a:srgbClr val="400040"/>
            </a:gs>
            <a:gs pos="59000">
              <a:srgbClr val="8F0040"/>
            </a:gs>
            <a:gs pos="80000">
              <a:srgbClr val="F27300"/>
            </a:gs>
            <a:gs pos="90000">
              <a:srgbClr val="FFBF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piA\Desktop\Cholula\Modificadas\cholula01_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5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"/>
            <a:ext cx="8208912" cy="5085565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13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91680" y="3570999"/>
            <a:ext cx="5760640" cy="14490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Iglesias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104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1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40000">
              <a:srgbClr val="400040"/>
            </a:gs>
            <a:gs pos="59000">
              <a:srgbClr val="8F0040"/>
            </a:gs>
            <a:gs pos="80000">
              <a:srgbClr val="F27300"/>
            </a:gs>
            <a:gs pos="90000">
              <a:srgbClr val="FFBF00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apiA\Desktop\Cholula\Modificadas\pueblos-magicos-cholula-puebla-convento-vista-aerea-ago1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-164553"/>
            <a:ext cx="7200800" cy="288032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photoEscudo_PUE_ntp_Cholula_headercholula1Pbl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634306"/>
            <a:ext cx="5112568" cy="2332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apiA\Desktop\Cholula\Modificadas\sp-cholula_0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340160"/>
            <a:ext cx="4320480" cy="2930613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48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40000">
              <a:srgbClr val="400040"/>
            </a:gs>
            <a:gs pos="59000">
              <a:srgbClr val="8F0040"/>
            </a:gs>
            <a:gs pos="80000">
              <a:srgbClr val="F27300"/>
            </a:gs>
            <a:gs pos="90000">
              <a:srgbClr val="FFBF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capiA\Desktop\Cholula\Modificadas\1-moreno-valle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92790"/>
            <a:ext cx="4137302" cy="2327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cholula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3477"/>
            <a:ext cx="4183286" cy="23230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cholula-83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32" y="-20537"/>
            <a:ext cx="4400654" cy="24822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apiA\Desktop\Cholula\Modificadas\CHOLULA-DE-NOCHE1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419" y="2675269"/>
            <a:ext cx="4180061" cy="2344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61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899592" y="822067"/>
            <a:ext cx="734481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Hernán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Cortés ayudado por guerreros tlaxcaltecas, durante seis días en octubre de 1519 cometió genocidio sobre la población,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varios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días de matanza fueron suficientes para aniquilar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población civil, dignatarios y oficiales.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Conquistador creyó observar preparativos para atacarlos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porque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ciudad estaba desierta y sobre los techos de las casas había montículos de piedras, además, Cortés justifico la masacre diciendo que Moctezuma tenía a las afueras de la ciudad un ejército de veinte mil hombres que en asociación con los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Cholultecas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pretendían atacar a los españoles y a sus aliados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7849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7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2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40000">
              <a:srgbClr val="400040"/>
            </a:gs>
            <a:gs pos="59000">
              <a:srgbClr val="8F0040"/>
            </a:gs>
            <a:gs pos="80000">
              <a:srgbClr val="F27300"/>
            </a:gs>
            <a:gs pos="90000">
              <a:srgbClr val="FFBF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capiA\Desktop\Cholula\Modificadas\20130327180726_b00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4176464" cy="2365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cholula-photo_6525661-fit468x296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5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23478"/>
            <a:ext cx="4176465" cy="2365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2" descr="C:\Users\capiA\Desktop\Cholula\Modificadas\cholula-puebla00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-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43758"/>
            <a:ext cx="4176465" cy="23762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2" descr="C:\Users\capiA\Desktop\Cholula\Modificadas\Cholula-Pyramid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43758"/>
            <a:ext cx="4176464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03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21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40000">
              <a:srgbClr val="400040"/>
            </a:gs>
            <a:gs pos="59000">
              <a:srgbClr val="8F0040"/>
            </a:gs>
            <a:gs pos="80000">
              <a:srgbClr val="F27300"/>
            </a:gs>
            <a:gs pos="90000">
              <a:srgbClr val="FFB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piA\Desktop\Cholula\Modificadas\full-ZÃ³calo - Felix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285" y="162688"/>
            <a:ext cx="4220195" cy="23370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3314" name="Picture 2" descr="C:\Users\capiA\Desktop\Cholula\Modificadas\Cholula 00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58160"/>
            <a:ext cx="4248472" cy="23618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full-Cholula 2 - RussBowlin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9"/>
            <a:ext cx="4176464" cy="489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26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971600" y="985827"/>
            <a:ext cx="72008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Se afirma que tantos fueron los muertos que las calzadas </a:t>
            </a:r>
          </a:p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patios de los altares se tiñeron de rojo, corriendo la sangre </a:t>
            </a:r>
          </a:p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como si fuera un día de lluvia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</a:p>
          <a:p>
            <a:pPr lvl="0"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</a:t>
            </a:r>
            <a:endParaRPr lang="es-MX" sz="2000" b="1" dirty="0">
              <a:solidFill>
                <a:prstClr val="black"/>
              </a:solidFill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Después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del sangriento exterminio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cholulteca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19 al 23 de octubre de 1519, el capitán Diego de Ordaz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las fuerzas conquistadoras ascendió al Popocatépetl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ante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asombro de los indígenas que lo 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acompañaban.</a:t>
            </a: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Recogió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azufre para fabricar 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pólvora.</a:t>
            </a: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265438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7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3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2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4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4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6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40000">
              <a:srgbClr val="400040"/>
            </a:gs>
            <a:gs pos="59000">
              <a:srgbClr val="8F0040"/>
            </a:gs>
            <a:gs pos="80000">
              <a:srgbClr val="F27300"/>
            </a:gs>
            <a:gs pos="9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capiA\Desktop\Cholula\Modificadas\iglesia_de_tonantzin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3478"/>
            <a:ext cx="4176464" cy="48965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full-Convento de San Gabriel - Johannes Kruse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4176464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2" descr="C:\Users\capiA\Desktop\Cholula\Modificadas\images0NU57MU1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5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43757"/>
            <a:ext cx="4176464" cy="23762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93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capiA\Desktop\Cholula\Modificadas\Puebla,%20Cholula,%20Acatepec%20-%20Photo%20by%20SECTUR%20Cholul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9"/>
            <a:ext cx="4176464" cy="489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2" descr="C:\Users\capiA\Desktop\Cholula\Modificadas\Cholula%20San%20Francisco%20Acatepec6001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795" y="123479"/>
            <a:ext cx="4209685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2" descr="C:\Users\capiA\Desktop\Cholula\Modificadas\Cholula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176" y="2643758"/>
            <a:ext cx="4187304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58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91680" y="3498991"/>
            <a:ext cx="5760640" cy="14490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Interiores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821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7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capiA\Desktop\Cholula\Modificadas\great-pyramid-of-cholul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3478"/>
            <a:ext cx="4176464" cy="23940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6082" name="Picture 2" descr="C:\Users\capiA\Desktop\Cholula\Modificadas\3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5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43758"/>
            <a:ext cx="4176464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2" descr="C:\Users\capiA\Desktop\Cholula\Modificadas\Cholula%20Puebla%20%20(16%20of%2018)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3479"/>
            <a:ext cx="3905250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38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capiA\Desktop\Cholula\Modificadas\Bovedas_Iglesia_de_San_Gabriel,_Cholula_Puebla,_México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484"/>
            <a:ext cx="4176464" cy="23222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9154" name="Picture 2" descr="C:\Users\capiA\Desktop\Cholula\Modificadas\9711425313_9c2ee1f2f8_b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43758"/>
            <a:ext cx="4164902" cy="2359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2" descr="C:\Users\capiA\Desktop\Cholula\Modificadas\full-church - RussBowlin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483"/>
            <a:ext cx="3677877" cy="48425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73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" accel="100000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971600" y="658306"/>
            <a:ext cx="7200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13 de febrero de 1895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por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Decreto del XIII Congreso Constitucional del Estado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en honor del presidente argentino Bernardino Rivadavia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—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que nunca conoció la ciudad—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rindió tributo a su memoria, asignándole su nombre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entonces Distrito con cabecera en San Pedro Cholula, confundiéndose desde entonces la designación hecha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circunscripción del distrito con el nombre de la antigua ciudad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</a:p>
          <a:p>
            <a:pPr algn="ctr"/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acuerdo con el Instituto Nacional de Estadística,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Geografía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 Informática, el nombre de la cabecera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municipio de San Pedro Cholula es Cholula de Rivadavia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113405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2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3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9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9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9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88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322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capiA\Desktop\Cholula\Modificadas\Alfombra parroquia san Andrés cholul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5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5" t="7739" r="1181"/>
          <a:stretch/>
        </p:blipFill>
        <p:spPr bwMode="auto">
          <a:xfrm>
            <a:off x="4716016" y="123479"/>
            <a:ext cx="4148424" cy="2374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untitled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50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4176464" cy="237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chol2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760" y="2662268"/>
            <a:ext cx="3143672" cy="23577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2" descr="C:\Users\capiA\Desktop\Cholula\Modificadas\1534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50000"/>
            <a:ext cx="3600400" cy="23700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734" y="-2053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66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4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3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329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2" decel="50000" autoRev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2" decel="100000" autoRev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2" decel="100000" autoRev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3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capiA\Desktop\Cholula\Modificadas\churrigueresco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32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65923"/>
            <a:ext cx="4176464" cy="23540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iglesias-de-cholula_7686504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30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3478"/>
            <a:ext cx="4176464" cy="228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images14IHZWK8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8063"/>
            <a:ext cx="4176464" cy="48819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88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92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92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4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capiA\Desktop\Cholula\Modificadas\santa_maria_tonantzintl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493" y="123479"/>
            <a:ext cx="4108987" cy="4896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0dba7fd8f328e8278658f85a01c99018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4176464" cy="2376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4459329310_9a18d7b420_b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15766"/>
            <a:ext cx="4176464" cy="230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90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9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4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47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32" tmFilter="0, 0; 0.125,0.2665; 0.25,0.4; 0.375,0.465; 0.5,0.5;  0.625,0.535; 0.75,0.6; 0.875,0.7335; 1,1">
                                          <p:stCondLst>
                                            <p:cond delay="16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" tmFilter="0, 0; 0.125,0.2665; 0.25,0.4; 0.375,0.465; 0.5,0.5;  0.625,0.535; 0.75,0.6; 0.875,0.7335; 1,1">
                                          <p:stCondLst>
                                            <p:cond delay="32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" tmFilter="0, 0; 0.125,0.2665; 0.25,0.4; 0.375,0.465; 0.5,0.5;  0.625,0.535; 0.75,0.6; 0.875,0.7335; 1,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1">
                                          <p:stCondLst>
                                            <p:cond delay="159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" decel="50000">
                                          <p:stCondLst>
                                            <p:cond delay="1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">
                                          <p:stCondLst>
                                            <p:cond delay="32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" decel="50000">
                                          <p:stCondLst>
                                            <p:cond delay="328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" decel="5000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" decel="5000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1763688" y="415592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1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843808" y="87475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Musica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prehispanica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  B  M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042829" y="2225501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2" y="4378920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02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347864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26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4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6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4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84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7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2475</TotalTime>
  <Words>461</Words>
  <Application>Microsoft Office PowerPoint</Application>
  <PresentationFormat>Presentación en pantalla (16:9)</PresentationFormat>
  <Paragraphs>111</Paragraphs>
  <Slides>25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25</vt:i4>
      </vt:variant>
    </vt:vector>
  </HeadingPairs>
  <TitlesOfParts>
    <vt:vector size="28" baseType="lpstr">
      <vt:lpstr>1_Diseño predeterminado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Cholula... Ciudad sagrada  1ª parte de 3</dc:title>
  <dc:creator>Eaglenest</dc:creator>
  <cp:lastModifiedBy>Eaglenest</cp:lastModifiedBy>
  <cp:revision>233</cp:revision>
  <dcterms:created xsi:type="dcterms:W3CDTF">2015-03-21T13:32:37Z</dcterms:created>
  <dcterms:modified xsi:type="dcterms:W3CDTF">2015-07-30T13:57:59Z</dcterms:modified>
</cp:coreProperties>
</file>