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4" r:id="rId3"/>
    <p:sldId id="25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59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vXBaxIijMczw6KdiMk6GQ==" hashData="T79zTdAfbp0HLPtXLYPd5nK962cKS2DK7CVch3910vUmLeedj7DU3xMJ9lukD9kl8whmDf3TzmTD0kWmBb51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B2B2B2"/>
    <a:srgbClr val="669900"/>
    <a:srgbClr val="66FF33"/>
    <a:srgbClr val="D1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19" autoAdjust="0"/>
    <p:restoredTop sz="94660"/>
  </p:normalViewPr>
  <p:slideViewPr>
    <p:cSldViewPr snapToGrid="0">
      <p:cViewPr varScale="1">
        <p:scale>
          <a:sx n="69" d="100"/>
          <a:sy n="69" d="100"/>
        </p:scale>
        <p:origin x="23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19/01/2017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800085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11" name="1 Rectángulo"/>
          <p:cNvSpPr/>
          <p:nvPr/>
        </p:nvSpPr>
        <p:spPr>
          <a:xfrm>
            <a:off x="2612571" y="2730137"/>
            <a:ext cx="3721966" cy="234706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/>
                <a:cs typeface="Arial"/>
              </a:rPr>
              <a:t>Frio,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/>
                <a:cs typeface="Arial"/>
              </a:rPr>
              <a:t>Hielo y Nieve </a:t>
            </a:r>
            <a:endParaRPr kumimoji="0" lang="es-ES" sz="4267" b="1" i="0" u="none" strike="noStrike" kern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5464087" y="234976"/>
            <a:ext cx="5544616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Vagando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Por El Mundo…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8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816088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800085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2610675" y="2689877"/>
            <a:ext cx="3723862" cy="23873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/>
                <a:cs typeface="Arial"/>
              </a:rPr>
              <a:t>Frio,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/>
                <a:cs typeface="Arial"/>
              </a:rPr>
              <a:t>Hielo y Nieve </a:t>
            </a:r>
            <a:endParaRPr kumimoji="0" lang="es-ES" sz="4267" b="1" i="0" u="none" strike="noStrike" kern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5464087" y="234976"/>
            <a:ext cx="5544616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Vagando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Por El Mundo…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699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4" name="Concierto de Aranjuez II Adagio.wav"/>
          </p:stSnd>
        </p:sndAc>
      </p:transition>
    </mc:Choice>
    <mc:Fallback xmlns="">
      <p:transition advTm="0">
        <p:sndAc>
          <p:stSnd>
            <p:snd r:embed="rId9" name="Concierto de Aranjuez II Adag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1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741228" y="312878"/>
            <a:ext cx="6423553" cy="45589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día que tú no ardas de amor, muchos morirán de frío</a:t>
            </a:r>
          </a:p>
        </p:txBody>
      </p:sp>
    </p:spTree>
    <p:extLst>
      <p:ext uri="{BB962C8B-B14F-4D97-AF65-F5344CB8AC3E}">
        <p14:creationId xmlns:p14="http://schemas.microsoft.com/office/powerpoint/2010/main" val="405909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3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3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18783" y="1931154"/>
            <a:ext cx="5316876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 amiga, mi dulce amiga,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aquella que me amaba,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me dice que ha dejado de quererme…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No recuerdo un invierno tan frío como éste</a:t>
            </a:r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150"/>
                            </p:stCondLst>
                            <p:childTnLst>
                              <p:par>
                                <p:cTn id="23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1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582650" cy="764024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878111" y="252136"/>
            <a:ext cx="6109442" cy="77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Hay momentos de frío en los que estrangulas palomas y te calientas con sus alas</a:t>
            </a:r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700"/>
                            </p:stCondLst>
                            <p:childTnLst>
                              <p:par>
                                <p:cTn id="24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7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988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206832" y="59528"/>
            <a:ext cx="2895600" cy="1259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Nada había tan frío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ni tan muerto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como su corazón.</a:t>
            </a:r>
          </a:p>
        </p:txBody>
      </p:sp>
    </p:spTree>
    <p:extLst>
      <p:ext uri="{BB962C8B-B14F-4D97-AF65-F5344CB8AC3E}">
        <p14:creationId xmlns:p14="http://schemas.microsoft.com/office/powerpoint/2010/main" val="280877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234" y="0"/>
            <a:ext cx="7171766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20235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36713" y="256384"/>
            <a:ext cx="4749051" cy="87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Siempre sentía demasiado frío por fuera,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demasiado vacío por dentro</a:t>
            </a:r>
          </a:p>
        </p:txBody>
      </p:sp>
    </p:spTree>
    <p:extLst>
      <p:ext uri="{BB962C8B-B14F-4D97-AF65-F5344CB8AC3E}">
        <p14:creationId xmlns:p14="http://schemas.microsoft.com/office/powerpoint/2010/main" val="308738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700"/>
                            </p:stCondLst>
                            <p:childTnLst>
                              <p:par>
                                <p:cTn id="31" presetID="9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7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6581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6029193"/>
            <a:ext cx="12192000" cy="87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Fatiga de estar vivo, de estar muerto, con frío en vez de sangre,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frío que sonríe insinuando por las aceras apagadas</a:t>
            </a:r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70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331521" y="346370"/>
            <a:ext cx="5652658" cy="1622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Porque yo tuve un día una mañana y un amor. Fino y frío amor,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tan claro que lo empañaba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tacto de pensarlo</a:t>
            </a:r>
          </a:p>
        </p:txBody>
      </p:sp>
    </p:spTree>
    <p:extLst>
      <p:ext uri="{BB962C8B-B14F-4D97-AF65-F5344CB8AC3E}">
        <p14:creationId xmlns:p14="http://schemas.microsoft.com/office/powerpoint/2010/main" val="210456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75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7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599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42368" y="337066"/>
            <a:ext cx="4514546" cy="1725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Yo era libre, como tú…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pero quería vivir demasiado.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Mira, viento, mi cuerpo está frío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no hay a quién estrechar la mano…</a:t>
            </a:r>
          </a:p>
        </p:txBody>
      </p:sp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7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7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2757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76" y="-92765"/>
            <a:ext cx="6164424" cy="697875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330036" y="872836"/>
            <a:ext cx="4697540" cy="1302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Tiene algo de perturbador,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evocar un recuerdo cálido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que te deje completamente frío</a:t>
            </a:r>
          </a:p>
        </p:txBody>
      </p:sp>
    </p:spTree>
    <p:extLst>
      <p:ext uri="{BB962C8B-B14F-4D97-AF65-F5344CB8AC3E}">
        <p14:creationId xmlns:p14="http://schemas.microsoft.com/office/powerpoint/2010/main" val="336265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650"/>
                            </p:stCondLst>
                            <p:childTnLst>
                              <p:par>
                                <p:cTn id="23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6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54367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0"/>
            <a:ext cx="5648325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14354" y="6003573"/>
            <a:ext cx="5491601" cy="87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 este es el frío de la vida,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como será el de la muerte</a:t>
            </a:r>
          </a:p>
        </p:txBody>
      </p:sp>
    </p:spTree>
    <p:extLst>
      <p:ext uri="{BB962C8B-B14F-4D97-AF65-F5344CB8AC3E}">
        <p14:creationId xmlns:p14="http://schemas.microsoft.com/office/powerpoint/2010/main" val="67537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300"/>
                            </p:stCondLst>
                            <p:childTnLst>
                              <p:par>
                                <p:cTn id="23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3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418481" y="5920707"/>
            <a:ext cx="5726248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Me gusta el frío, mamá, me calienta el corazón...</a:t>
            </a:r>
          </a:p>
        </p:txBody>
      </p:sp>
    </p:spTree>
    <p:extLst>
      <p:ext uri="{BB962C8B-B14F-4D97-AF65-F5344CB8AC3E}">
        <p14:creationId xmlns:p14="http://schemas.microsoft.com/office/powerpoint/2010/main" val="25100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376874" y="154907"/>
            <a:ext cx="6096000" cy="879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Estaba entumido, tenso y curiosamente muy frío,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no sabía si permanecía despierto o quizás muerto</a:t>
            </a:r>
          </a:p>
        </p:txBody>
      </p:sp>
    </p:spTree>
    <p:extLst>
      <p:ext uri="{BB962C8B-B14F-4D97-AF65-F5344CB8AC3E}">
        <p14:creationId xmlns:p14="http://schemas.microsoft.com/office/powerpoint/2010/main" val="37618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15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1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048000" y="262607"/>
            <a:ext cx="6096000" cy="879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matrimonio, al contrario de la fiebre,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comienza con calor y termina con frío</a:t>
            </a:r>
          </a:p>
        </p:txBody>
      </p:sp>
    </p:spTree>
    <p:extLst>
      <p:ext uri="{BB962C8B-B14F-4D97-AF65-F5344CB8AC3E}">
        <p14:creationId xmlns:p14="http://schemas.microsoft.com/office/powerpoint/2010/main" val="9580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75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7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57558" y="139509"/>
            <a:ext cx="7641223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Quise ponerme de pie, pero estaba retenido en mi sitio,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en la imposibilidad de hacer ningún movimiento.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Un frío glacial traspasó mis miembros; sentí el escalofrío de la fiebre: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mis visiones se convirtieron en ensueños, y por último quedé dormido</a:t>
            </a:r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9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9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8327" y="5205013"/>
            <a:ext cx="3934089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Abril frío, mucho pan y poco vino</a:t>
            </a:r>
          </a:p>
        </p:txBody>
      </p:sp>
    </p:spTree>
    <p:extLst>
      <p:ext uri="{BB962C8B-B14F-4D97-AF65-F5344CB8AC3E}">
        <p14:creationId xmlns:p14="http://schemas.microsoft.com/office/powerpoint/2010/main" val="392882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9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9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68011" y="31775"/>
            <a:ext cx="7473669" cy="1259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amor es un verdadero acceso de fiebre,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con la diferencia de que ésta comienza con frío y termina con ardor,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que el amor sigue el camino contrario</a:t>
            </a:r>
          </a:p>
        </p:txBody>
      </p:sp>
    </p:spTree>
    <p:extLst>
      <p:ext uri="{BB962C8B-B14F-4D97-AF65-F5344CB8AC3E}">
        <p14:creationId xmlns:p14="http://schemas.microsoft.com/office/powerpoint/2010/main" val="34729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20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2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276340" y="170290"/>
            <a:ext cx="5124460" cy="1302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El maestro que intenta enseñar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sin inspirar en el alumno el deseo de aprender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está tratando de forjar un hierro frío</a:t>
            </a:r>
          </a:p>
        </p:txBody>
      </p:sp>
    </p:spTree>
    <p:extLst>
      <p:ext uri="{BB962C8B-B14F-4D97-AF65-F5344CB8AC3E}">
        <p14:creationId xmlns:p14="http://schemas.microsoft.com/office/powerpoint/2010/main" val="57401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25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2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834276" y="3687250"/>
            <a:ext cx="2523447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Agosto, frío el rostro</a:t>
            </a:r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700"/>
                            </p:stCondLst>
                            <p:childTnLst>
                              <p:par>
                                <p:cTn id="22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3400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5723967" y="521732"/>
            <a:ext cx="6096000" cy="879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Frío e insípido es el consuelo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cuando no va envuelto en algún remedio</a:t>
            </a:r>
          </a:p>
        </p:txBody>
      </p:sp>
    </p:spTree>
    <p:extLst>
      <p:ext uri="{BB962C8B-B14F-4D97-AF65-F5344CB8AC3E}">
        <p14:creationId xmlns:p14="http://schemas.microsoft.com/office/powerpoint/2010/main" val="287322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4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4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6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2400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944877" y="183538"/>
            <a:ext cx="6096000" cy="20460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Creo que estoy en libertad para sentir y para amar. Creo que tengo lo que pedí, no me lo dieron,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 lo conseguí.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aunque ahora siento un poco de frío, </a:t>
            </a:r>
          </a:p>
          <a:p>
            <a:pPr algn="ctr">
              <a:lnSpc>
                <a:spcPts val="2500"/>
              </a:lnSpc>
              <a:spcAft>
                <a:spcPts val="800"/>
              </a:spcAft>
            </a:pPr>
            <a:r>
              <a:rPr lang="es-E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creo que el tiempo me traerá el abrigo</a:t>
            </a:r>
          </a:p>
        </p:txBody>
      </p:sp>
    </p:spTree>
    <p:extLst>
      <p:ext uri="{BB962C8B-B14F-4D97-AF65-F5344CB8AC3E}">
        <p14:creationId xmlns:p14="http://schemas.microsoft.com/office/powerpoint/2010/main" val="212704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65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6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4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Concierto de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aranjuez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London </a:t>
            </a:r>
            <a:r>
              <a:rPr lang="es-ES" sz="3200" b="1" kern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Simphony</a:t>
            </a:r>
            <a:r>
              <a:rPr lang="es-ES" sz="3200" b="1" kern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3200" b="1" kern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Orchestra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10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708</TotalTime>
  <Words>516</Words>
  <Application>Microsoft Office PowerPoint</Application>
  <PresentationFormat>Panorámica</PresentationFormat>
  <Paragraphs>106</Paragraphs>
  <Slides>25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Vagando Por El Mundo... Frio, Hielo y Nieve</dc:title>
  <dc:creator>Emilio M Aguilar P</dc:creator>
  <cp:lastModifiedBy>Emilio M. Aguilar</cp:lastModifiedBy>
  <cp:revision>56</cp:revision>
  <dcterms:created xsi:type="dcterms:W3CDTF">2016-12-14T02:11:45Z</dcterms:created>
  <dcterms:modified xsi:type="dcterms:W3CDTF">2017-01-19T20:12:03Z</dcterms:modified>
</cp:coreProperties>
</file>