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handoutMasterIdLst>
    <p:handoutMasterId r:id="rId30"/>
  </p:handoutMasterIdLst>
  <p:sldIdLst>
    <p:sldId id="293" r:id="rId3"/>
    <p:sldId id="270" r:id="rId4"/>
    <p:sldId id="258" r:id="rId5"/>
    <p:sldId id="261" r:id="rId6"/>
    <p:sldId id="262" r:id="rId7"/>
    <p:sldId id="263" r:id="rId8"/>
    <p:sldId id="295" r:id="rId9"/>
    <p:sldId id="291" r:id="rId10"/>
    <p:sldId id="265" r:id="rId11"/>
    <p:sldId id="266" r:id="rId12"/>
    <p:sldId id="276" r:id="rId13"/>
    <p:sldId id="267" r:id="rId14"/>
    <p:sldId id="279" r:id="rId15"/>
    <p:sldId id="280" r:id="rId16"/>
    <p:sldId id="282" r:id="rId17"/>
    <p:sldId id="283" r:id="rId18"/>
    <p:sldId id="268" r:id="rId19"/>
    <p:sldId id="284" r:id="rId20"/>
    <p:sldId id="285" r:id="rId21"/>
    <p:sldId id="286" r:id="rId22"/>
    <p:sldId id="275" r:id="rId23"/>
    <p:sldId id="290" r:id="rId24"/>
    <p:sldId id="289" r:id="rId25"/>
    <p:sldId id="271" r:id="rId26"/>
    <p:sldId id="273" r:id="rId27"/>
    <p:sldId id="274" r:id="rId28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GEHyQloEuCOtmDIiyAh+g==" hashData="TDaQc28cTwq/5DkqpwlUU4TGbNOc7Q8MDzd2Tv7nOr/P8Yn9+qWA2Rbi0ThHEeuYrPtm8ICE7LAuZFLxOxKu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6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930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11/04/2018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11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60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095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027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390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7729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508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6484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9749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17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99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953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7888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4284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9844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5840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7542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2530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2573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549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F9812-636B-47A0-8C51-29ECFD4AD1C7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84A0-89F3-4FBC-A544-CA81F055D8D3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CD7C3-F795-4314-A191-DA336B1DD58E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6159F-AB97-455D-A8D7-9465D1A726D2}" type="datetime1">
              <a:rPr lang="es-MX" smtClean="0"/>
              <a:t>11/04/2018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E6100-8D41-4DD7-8671-E939061283EE}" type="datetime1">
              <a:rPr lang="es-MX" smtClean="0"/>
              <a:t>11/04/2018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1095C-5152-465D-917F-CAF586A43988}" type="datetime1">
              <a:rPr lang="es-MX" smtClean="0"/>
              <a:t>11/04/2018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9AD06-7E57-409D-B54B-B1264378737C}" type="datetime1">
              <a:rPr lang="es-MX" smtClean="0"/>
              <a:t>11/04/2018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2B06E-2D07-4040-8C5D-C65A6CBEAC66}" type="datetime1">
              <a:rPr lang="es-MX" smtClean="0"/>
              <a:t>11/04/2018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A63BC-FBCC-45C1-96DB-BA87446E0507}" type="datetime1">
              <a:rPr lang="es-MX" smtClean="0"/>
              <a:t>11/04/2018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3FE5D-4388-457F-8A15-B99CCF0C676D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2DDC7-BBA5-418E-ADD3-DAAC2AD98753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E30FC-AB35-4E71-A290-3CA032BB19AC}" type="datetime1">
              <a:rPr lang="es-MX" smtClean="0"/>
              <a:t>11/04/2018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kidata.org/wiki/Q6449372?uselang=es#P463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8.png"/><Relationship Id="rId5" Type="http://schemas.openxmlformats.org/officeDocument/2006/relationships/image" Target="../media/image36.png"/><Relationship Id="rId4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7524822-F9DA-4F8E-A42D-9F13D98485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1"/>
          <a:stretch/>
        </p:blipFill>
        <p:spPr>
          <a:xfrm>
            <a:off x="2045" y="0"/>
            <a:ext cx="12187909" cy="6858000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A84A12B-5C45-475B-938B-B30A6937C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1</a:t>
            </a:fld>
            <a:endParaRPr lang="es-MX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0957187-7425-4D23-8B8F-3DDD49C8B5F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5288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JohnnyPearson - Eaglenest 1.wav"/>
          </p:stSnd>
        </p:sndAc>
      </p:transition>
    </mc:Choice>
    <mc:Fallback xmlns="">
      <p:transition spd="slow" advTm="0">
        <p:fade/>
        <p:sndAc>
          <p:stSnd>
            <p:snd r:embed="rId5" name="JohnnyPearson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cielo, edificio, agua, valla&#10;&#10;Descripción generada con confianza muy alta">
            <a:extLst>
              <a:ext uri="{FF2B5EF4-FFF2-40B4-BE49-F238E27FC236}">
                <a16:creationId xmlns:a16="http://schemas.microsoft.com/office/drawing/2014/main" id="{A1C4D131-985C-44AD-9B3B-F56FD5DEEA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2728910" y="4600584"/>
            <a:ext cx="4714878" cy="131625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</a:t>
            </a: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Reflejo </a:t>
            </a:r>
          </a:p>
          <a:p>
            <a:pPr algn="ctr" defTabSz="1219170">
              <a:lnSpc>
                <a:spcPts val="2800"/>
              </a:lnSpc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de La </a:t>
            </a:r>
            <a:r>
              <a:rPr lang="es-MX" sz="2400" b="1" kern="0" dirty="0" err="1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Defense</a:t>
            </a: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 en Paris</a:t>
            </a:r>
            <a:endParaRPr lang="es-ES" sz="2400" b="1" kern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0858164">
            <a:off x="3499027" y="703558"/>
            <a:ext cx="3867767" cy="11381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Reflejos…</a:t>
            </a:r>
            <a:endParaRPr lang="es-ES" sz="2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captura de pantalla, electrónica, pantalla&#10;&#10;Descripción generada con confianza muy alta">
            <a:extLst>
              <a:ext uri="{FF2B5EF4-FFF2-40B4-BE49-F238E27FC236}">
                <a16:creationId xmlns:a16="http://schemas.microsoft.com/office/drawing/2014/main" id="{F9172E02-9CD0-49EF-A2B4-54D49E9A0B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14" y="1305798"/>
            <a:ext cx="7883237" cy="427759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D9C069E5-4948-4D9B-817A-153AED53D6C0}"/>
              </a:ext>
            </a:extLst>
          </p:cNvPr>
          <p:cNvSpPr/>
          <p:nvPr/>
        </p:nvSpPr>
        <p:spPr>
          <a:xfrm>
            <a:off x="6871855" y="1839895"/>
            <a:ext cx="2584944" cy="467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accent2">
                    <a:lumMod val="50000"/>
                  </a:schemeClr>
                </a:solidFill>
                <a:latin typeface="CommercialScript" pitchFamily="2" charset="0"/>
              </a:rPr>
              <a:t>Por Hugo Moreno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73622A4-9C7C-44F7-92B5-9EAB50BAD62A}"/>
              </a:ext>
            </a:extLst>
          </p:cNvPr>
          <p:cNvSpPr/>
          <p:nvPr/>
        </p:nvSpPr>
        <p:spPr>
          <a:xfrm>
            <a:off x="2687781" y="2459327"/>
            <a:ext cx="6769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Este tipo de imágenes son tomadas </a:t>
            </a:r>
          </a:p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gracias al buen manejo de los ángulos </a:t>
            </a:r>
          </a:p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y del manejo de la perspectiva de los </a:t>
            </a:r>
            <a:r>
              <a:rPr lang="es-MX" sz="2400" spc="30" dirty="0" err="1">
                <a:solidFill>
                  <a:srgbClr val="002060"/>
                </a:solidFill>
                <a:latin typeface="CommercialScript" pitchFamily="2" charset="0"/>
              </a:rPr>
              <a:t>artístas</a:t>
            </a:r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721E522-BB16-4E46-942C-7A4ED547916A}"/>
              </a:ext>
            </a:extLst>
          </p:cNvPr>
          <p:cNvSpPr/>
          <p:nvPr/>
        </p:nvSpPr>
        <p:spPr>
          <a:xfrm>
            <a:off x="2701631" y="3914057"/>
            <a:ext cx="6769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  <a:ea typeface="Times New Roman" panose="02020603050405020304" pitchFamily="18" charset="0"/>
              </a:rPr>
              <a:t>Estas 25 fotografías son solo unos pocos ejemplos </a:t>
            </a:r>
          </a:p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  <a:ea typeface="Times New Roman" panose="02020603050405020304" pitchFamily="18" charset="0"/>
              </a:rPr>
              <a:t>de lo maravilloso que puede resultar una fotografía </a:t>
            </a:r>
          </a:p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  <a:ea typeface="Times New Roman" panose="02020603050405020304" pitchFamily="18" charset="0"/>
              </a:rPr>
              <a:t>si mantienes tus ojos bien abiertos.</a:t>
            </a:r>
            <a:endParaRPr lang="es-MX" sz="2400" dirty="0">
              <a:solidFill>
                <a:srgbClr val="002060"/>
              </a:solidFill>
              <a:latin typeface="CommercialScript" pitchFamily="2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67F933A-DD02-4087-A575-0D885325DE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1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6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37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BDCC7305-41C3-483C-8F13-9EEE849797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856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B2487D4-8981-44D5-9A5F-A4D74D27F59D}"/>
              </a:ext>
            </a:extLst>
          </p:cNvPr>
          <p:cNvSpPr/>
          <p:nvPr/>
        </p:nvSpPr>
        <p:spPr>
          <a:xfrm>
            <a:off x="1665484" y="213470"/>
            <a:ext cx="1798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Nueva York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AEF99E1-1186-46E3-8306-16E87FC66E0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89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úsica, latón, persona, edificio&#10;&#10;Descripción generada con confianza muy alta">
            <a:extLst>
              <a:ext uri="{FF2B5EF4-FFF2-40B4-BE49-F238E27FC236}">
                <a16:creationId xmlns:a16="http://schemas.microsoft.com/office/drawing/2014/main" id="{A629A0D0-C76A-4A99-9B6E-480D95D518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B429FC9-52D8-4EEC-AA41-94AEF336974A}"/>
              </a:ext>
            </a:extLst>
          </p:cNvPr>
          <p:cNvSpPr/>
          <p:nvPr/>
        </p:nvSpPr>
        <p:spPr>
          <a:xfrm>
            <a:off x="8088342" y="279115"/>
            <a:ext cx="377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Milán reflejado en una tuba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1400189-0E06-4C2C-8CB5-F5A309AB480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225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esa, vino, sentado, interior&#10;&#10;Descripción generada con confianza muy alta">
            <a:extLst>
              <a:ext uri="{FF2B5EF4-FFF2-40B4-BE49-F238E27FC236}">
                <a16:creationId xmlns:a16="http://schemas.microsoft.com/office/drawing/2014/main" id="{02A9AF8C-AD1B-4CD5-827B-9A0F7EDA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97" y="1028700"/>
            <a:ext cx="5184022" cy="5300663"/>
          </a:xfrm>
          <a:prstGeom prst="rect">
            <a:avLst/>
          </a:prstGeom>
          <a:ln w="127000">
            <a:solidFill>
              <a:schemeClr val="accent4">
                <a:lumMod val="75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B7372EF-5DC8-4AB9-B27C-D5EE73D90DD1}"/>
              </a:ext>
            </a:extLst>
          </p:cNvPr>
          <p:cNvSpPr/>
          <p:nvPr/>
        </p:nvSpPr>
        <p:spPr>
          <a:xfrm rot="531131">
            <a:off x="1777001" y="370727"/>
            <a:ext cx="36293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Praga en una copa de vino</a:t>
            </a:r>
          </a:p>
        </p:txBody>
      </p:sp>
      <p:pic>
        <p:nvPicPr>
          <p:cNvPr id="6" name="Imagen 5" descr="Imagen que contiene suelo, edificio, exterior&#10;&#10;Descripción generada con confianza alta">
            <a:extLst>
              <a:ext uri="{FF2B5EF4-FFF2-40B4-BE49-F238E27FC236}">
                <a16:creationId xmlns:a16="http://schemas.microsoft.com/office/drawing/2014/main" id="{E5566684-B877-4604-9757-B3CE518681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086" y="401777"/>
            <a:ext cx="5736233" cy="57505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5A7D72AB-5288-4308-BA0E-532BEDAD76E3}"/>
              </a:ext>
            </a:extLst>
          </p:cNvPr>
          <p:cNvSpPr/>
          <p:nvPr/>
        </p:nvSpPr>
        <p:spPr>
          <a:xfrm rot="729859">
            <a:off x="7675663" y="6129216"/>
            <a:ext cx="2284263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900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Esperando la lluvia</a:t>
            </a:r>
            <a:endParaRPr lang="es-MX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805066-14E9-4BA1-AB67-80F5C171628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28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7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naturaleza, cielo, exterior, sol&#10;&#10;Descripción generada con confianza muy alta">
            <a:extLst>
              <a:ext uri="{FF2B5EF4-FFF2-40B4-BE49-F238E27FC236}">
                <a16:creationId xmlns:a16="http://schemas.microsoft.com/office/drawing/2014/main" id="{4381825F-2ADC-4358-9A48-2699A4D03A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016E045-E95E-4224-AB0A-AF314B215520}"/>
              </a:ext>
            </a:extLst>
          </p:cNvPr>
          <p:cNvSpPr/>
          <p:nvPr/>
        </p:nvSpPr>
        <p:spPr>
          <a:xfrm rot="1122048">
            <a:off x="1455658" y="1088550"/>
            <a:ext cx="51301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Chicago reflejado en el lago Michigan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6ADE160-3654-4F74-A8E8-0E742F279C6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76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3C5F4D11-020F-4FFB-A62D-4DD7EC0B9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8</a:t>
            </a:fld>
            <a:endParaRPr lang="es-MX"/>
          </a:p>
        </p:txBody>
      </p:sp>
      <p:pic>
        <p:nvPicPr>
          <p:cNvPr id="4" name="Imagen 3" descr="Imagen que contiene tren, edificio, panel&#10;&#10;Descripción generada con confianza alta">
            <a:extLst>
              <a:ext uri="{FF2B5EF4-FFF2-40B4-BE49-F238E27FC236}">
                <a16:creationId xmlns:a16="http://schemas.microsoft.com/office/drawing/2014/main" id="{71C6D7CE-4786-4801-B19B-26F9E203E1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2"/>
          <a:stretch/>
        </p:blipFill>
        <p:spPr>
          <a:xfrm>
            <a:off x="0" y="-1"/>
            <a:ext cx="12192000" cy="6868141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5F24C67-44CA-4BFF-BF23-3B60DD30C8DC}"/>
              </a:ext>
            </a:extLst>
          </p:cNvPr>
          <p:cNvSpPr/>
          <p:nvPr/>
        </p:nvSpPr>
        <p:spPr>
          <a:xfrm>
            <a:off x="160403" y="6265037"/>
            <a:ext cx="5803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Un puente iluminado en </a:t>
            </a:r>
            <a:r>
              <a:rPr lang="es-MX" sz="2400" spc="3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Comacchio</a:t>
            </a:r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, Italia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B1D6A59-0C2C-451F-AFDD-EFB10C60E5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75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cielo, bicicleta, edificio&#10;&#10;Descripción generada con confianza muy alta">
            <a:extLst>
              <a:ext uri="{FF2B5EF4-FFF2-40B4-BE49-F238E27FC236}">
                <a16:creationId xmlns:a16="http://schemas.microsoft.com/office/drawing/2014/main" id="{5AC90AC9-0E23-446A-8BC5-BD0512964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" y="246487"/>
            <a:ext cx="4059367" cy="6083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shoji, edificio&#10;&#10;Descripción generada con confianza muy alta">
            <a:extLst>
              <a:ext uri="{FF2B5EF4-FFF2-40B4-BE49-F238E27FC236}">
                <a16:creationId xmlns:a16="http://schemas.microsoft.com/office/drawing/2014/main" id="{94335D56-298A-4496-AD4E-A23CE1F8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361" y="239034"/>
            <a:ext cx="3401243" cy="6083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42F6EC4-A904-4A6D-A423-11A14941126A}"/>
              </a:ext>
            </a:extLst>
          </p:cNvPr>
          <p:cNvSpPr/>
          <p:nvPr/>
        </p:nvSpPr>
        <p:spPr>
          <a:xfrm>
            <a:off x="859476" y="6349441"/>
            <a:ext cx="27288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Un </a:t>
            </a:r>
            <a:r>
              <a:rPr lang="es-MX" sz="2400" spc="30" dirty="0" err="1">
                <a:solidFill>
                  <a:srgbClr val="002060"/>
                </a:solidFill>
                <a:latin typeface="CommercialScript" pitchFamily="2" charset="0"/>
              </a:rPr>
              <a:t>angel</a:t>
            </a:r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 </a:t>
            </a:r>
            <a:r>
              <a:rPr lang="es-MX" sz="2400" spc="30" dirty="0" err="1">
                <a:solidFill>
                  <a:srgbClr val="002060"/>
                </a:solidFill>
                <a:latin typeface="CommercialScript" pitchFamily="2" charset="0"/>
              </a:rPr>
              <a:t>guardian</a:t>
            </a:r>
            <a:endParaRPr lang="es-MX" sz="2400" spc="30" dirty="0">
              <a:solidFill>
                <a:srgbClr val="002060"/>
              </a:solidFill>
              <a:latin typeface="CommercialScript" pitchFamily="2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37B08B0-1EE5-4846-BC2B-4B40F48DC07B}"/>
              </a:ext>
            </a:extLst>
          </p:cNvPr>
          <p:cNvSpPr/>
          <p:nvPr/>
        </p:nvSpPr>
        <p:spPr>
          <a:xfrm>
            <a:off x="9597294" y="6359667"/>
            <a:ext cx="1502334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1900" dirty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Rascacielos</a:t>
            </a:r>
            <a:endParaRPr lang="es-MX" dirty="0"/>
          </a:p>
        </p:txBody>
      </p:sp>
      <p:pic>
        <p:nvPicPr>
          <p:cNvPr id="9" name="Imagen 8" descr="Imagen que contiene barco, exterior, embarcación, nieve&#10;&#10;Descripción generada con confianza muy alta">
            <a:extLst>
              <a:ext uri="{FF2B5EF4-FFF2-40B4-BE49-F238E27FC236}">
                <a16:creationId xmlns:a16="http://schemas.microsoft.com/office/drawing/2014/main" id="{F33FED58-0104-414F-9CA6-A20634D1A1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932" y="206337"/>
            <a:ext cx="3821428" cy="57649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8E37D9B0-6D5B-4F88-B719-46E8E7C85F4F}"/>
              </a:ext>
            </a:extLst>
          </p:cNvPr>
          <p:cNvSpPr/>
          <p:nvPr/>
        </p:nvSpPr>
        <p:spPr>
          <a:xfrm>
            <a:off x="4617389" y="6106453"/>
            <a:ext cx="3798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Elizabeth Tower en Londres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4F920BC-DC41-4AD8-8F84-38B5690D1D7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721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9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ielo, exterior, suelo, siguiente&#10;&#10;Descripción generada con confianza alta">
            <a:extLst>
              <a:ext uri="{FF2B5EF4-FFF2-40B4-BE49-F238E27FC236}">
                <a16:creationId xmlns:a16="http://schemas.microsoft.com/office/drawing/2014/main" id="{07C027D5-93A6-4558-BA03-9097B47751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3"/>
          <a:stretch/>
        </p:blipFill>
        <p:spPr>
          <a:xfrm>
            <a:off x="0" y="0"/>
            <a:ext cx="12192000" cy="6866049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AFDF50D-D01F-4512-8848-721054C32C3E}"/>
              </a:ext>
            </a:extLst>
          </p:cNvPr>
          <p:cNvSpPr/>
          <p:nvPr/>
        </p:nvSpPr>
        <p:spPr>
          <a:xfrm>
            <a:off x="4769118" y="372982"/>
            <a:ext cx="2656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Horizonte reflejado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DC89FC2-3BD0-4C35-AF67-97306BADB57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483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elo, metal, valla, mesa&#10;&#10;Descripción generada con confianza alta">
            <a:extLst>
              <a:ext uri="{FF2B5EF4-FFF2-40B4-BE49-F238E27FC236}">
                <a16:creationId xmlns:a16="http://schemas.microsoft.com/office/drawing/2014/main" id="{819FCE68-2851-4B20-8D5D-12FBF91253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422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51100A5-C94C-4BB5-B9E9-6185FFAB434C}"/>
              </a:ext>
            </a:extLst>
          </p:cNvPr>
          <p:cNvSpPr/>
          <p:nvPr/>
        </p:nvSpPr>
        <p:spPr>
          <a:xfrm rot="512672">
            <a:off x="2613156" y="602250"/>
            <a:ext cx="69656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El gran palacio reflejado en una mesa, Lille, Francia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96C7427-F4F1-4CEC-AE78-9A5B293EEC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529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persona, mujer, pared, interior&#10;&#10;Descripción generada con confianza muy alta">
            <a:extLst>
              <a:ext uri="{FF2B5EF4-FFF2-40B4-BE49-F238E27FC236}">
                <a16:creationId xmlns:a16="http://schemas.microsoft.com/office/drawing/2014/main" id="{C1377563-BFB3-404A-8663-F865FB120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97" y="-642946"/>
            <a:ext cx="7072322" cy="70723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D8C5276-7675-409B-8495-3E358E8F4712}"/>
              </a:ext>
            </a:extLst>
          </p:cNvPr>
          <p:cNvSpPr/>
          <p:nvPr/>
        </p:nvSpPr>
        <p:spPr>
          <a:xfrm>
            <a:off x="7743818" y="2898542"/>
            <a:ext cx="4448181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Retrato reflejado </a:t>
            </a:r>
          </a:p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de forma surrealista </a:t>
            </a:r>
          </a:p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con un pedazo de espejo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1C53F37-6B7F-4C20-AECD-C4E632E99A6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647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75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xterior, caminar, suelo, personas&#10;&#10;Descripción generada con confianza alta">
            <a:extLst>
              <a:ext uri="{FF2B5EF4-FFF2-40B4-BE49-F238E27FC236}">
                <a16:creationId xmlns:a16="http://schemas.microsoft.com/office/drawing/2014/main" id="{70C94B53-5E2B-4D68-9060-70ADD341E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256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28EF582-C9DB-4105-BC59-95FFB18E9BDB}"/>
              </a:ext>
            </a:extLst>
          </p:cNvPr>
          <p:cNvSpPr/>
          <p:nvPr/>
        </p:nvSpPr>
        <p:spPr>
          <a:xfrm>
            <a:off x="319924" y="95115"/>
            <a:ext cx="33977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Reflejos de la vida diaria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FE1555D-BC0C-4AAD-B3CA-0D78A12B359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601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esa&#10;&#10;Descripción generada con confianza alta">
            <a:extLst>
              <a:ext uri="{FF2B5EF4-FFF2-40B4-BE49-F238E27FC236}">
                <a16:creationId xmlns:a16="http://schemas.microsoft.com/office/drawing/2014/main" id="{CEB9F876-1CC3-4B7E-8E5F-371D07E523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4E57956-5D8A-4E60-AC84-A373C813116E}"/>
              </a:ext>
            </a:extLst>
          </p:cNvPr>
          <p:cNvSpPr/>
          <p:nvPr/>
        </p:nvSpPr>
        <p:spPr>
          <a:xfrm>
            <a:off x="4711119" y="1613098"/>
            <a:ext cx="18800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Reflejos de fe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8C90D6E-5574-4BCD-8365-0A14350526C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688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ontaña&#10;&#10;Descripción generada con confianza alta">
            <a:extLst>
              <a:ext uri="{FF2B5EF4-FFF2-40B4-BE49-F238E27FC236}">
                <a16:creationId xmlns:a16="http://schemas.microsoft.com/office/drawing/2014/main" id="{44E003C4-8097-4922-9228-C36E85D18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" y="0"/>
            <a:ext cx="1218655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F7B299F-7AF8-49B1-BAF0-68FCDDD332B9}"/>
              </a:ext>
            </a:extLst>
          </p:cNvPr>
          <p:cNvSpPr/>
          <p:nvPr/>
        </p:nvSpPr>
        <p:spPr>
          <a:xfrm>
            <a:off x="299531" y="3236640"/>
            <a:ext cx="20721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latin typeface="CommercialScript" pitchFamily="2" charset="0"/>
              </a:rPr>
              <a:t>Paisaje Escocés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06034B1-BCE3-42FC-A68A-0E795CFCB46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379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elo, exterior, hombre, edificio&#10;&#10;Descripción generada con confianza muy alta">
            <a:extLst>
              <a:ext uri="{FF2B5EF4-FFF2-40B4-BE49-F238E27FC236}">
                <a16:creationId xmlns:a16="http://schemas.microsoft.com/office/drawing/2014/main" id="{058FF28A-0BA7-48D1-B496-957C508BE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EDAB36F-B380-458E-AE1E-C3C9A4ABE411}"/>
              </a:ext>
            </a:extLst>
          </p:cNvPr>
          <p:cNvSpPr/>
          <p:nvPr/>
        </p:nvSpPr>
        <p:spPr>
          <a:xfrm>
            <a:off x="2428875" y="3610715"/>
            <a:ext cx="18576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latin typeface="CommercialScript" pitchFamily="2" charset="0"/>
              </a:rPr>
              <a:t>En silencio…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FDC046D-AA45-4CB6-83B1-301F194A0E4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990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uelo&#10;&#10;Descripción generada con confianza alta">
            <a:extLst>
              <a:ext uri="{FF2B5EF4-FFF2-40B4-BE49-F238E27FC236}">
                <a16:creationId xmlns:a16="http://schemas.microsoft.com/office/drawing/2014/main" id="{C9651C71-0315-4131-8698-669E2F5A44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0509" y="300038"/>
            <a:ext cx="4019550" cy="6029325"/>
          </a:xfrm>
          <a:prstGeom prst="snip2DiagRect">
            <a:avLst>
              <a:gd name="adj1" fmla="val 1528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A32BCA52-E813-4B88-9EC5-E4C77DCBD4A1}"/>
              </a:ext>
            </a:extLst>
          </p:cNvPr>
          <p:cNvSpPr/>
          <p:nvPr/>
        </p:nvSpPr>
        <p:spPr>
          <a:xfrm>
            <a:off x="8755291" y="6379905"/>
            <a:ext cx="2510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Farol de una calle</a:t>
            </a:r>
          </a:p>
        </p:txBody>
      </p:sp>
      <p:pic>
        <p:nvPicPr>
          <p:cNvPr id="6" name="Imagen 5" descr="Imagen que contiene comida, suelo, cielo, sentado&#10;&#10;Descripción generada con confianza muy alta">
            <a:extLst>
              <a:ext uri="{FF2B5EF4-FFF2-40B4-BE49-F238E27FC236}">
                <a16:creationId xmlns:a16="http://schemas.microsoft.com/office/drawing/2014/main" id="{E22A3BAF-E47A-4AD8-B47B-7742F91EAA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87" y="273797"/>
            <a:ext cx="7091362" cy="6054250"/>
          </a:xfrm>
          <a:prstGeom prst="snip2DiagRect">
            <a:avLst>
              <a:gd name="adj1" fmla="val 1699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DEC2006-B6E3-4421-B65D-D2502D7112A5}"/>
              </a:ext>
            </a:extLst>
          </p:cNvPr>
          <p:cNvSpPr/>
          <p:nvPr/>
        </p:nvSpPr>
        <p:spPr>
          <a:xfrm>
            <a:off x="2275364" y="6420248"/>
            <a:ext cx="2510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El mundo al revés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BBF0E0A-7356-411C-9003-44C5099A74F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513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8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7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, cielo, señal&#10;&#10;Descripción generada con confianza muy alta">
            <a:extLst>
              <a:ext uri="{FF2B5EF4-FFF2-40B4-BE49-F238E27FC236}">
                <a16:creationId xmlns:a16="http://schemas.microsoft.com/office/drawing/2014/main" id="{5E86A90D-5C18-473E-87E2-3A1286596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" y="0"/>
            <a:ext cx="1218978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E3092A9-FB2B-44FB-AD37-EFDCB9C1CCE3}"/>
              </a:ext>
            </a:extLst>
          </p:cNvPr>
          <p:cNvSpPr/>
          <p:nvPr/>
        </p:nvSpPr>
        <p:spPr>
          <a:xfrm>
            <a:off x="4393931" y="271762"/>
            <a:ext cx="34041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Casas coloridas reflejadas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8D3A045-52D3-4758-8A10-EFA9AD32B53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515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 descr="Imagen que contiene exterior, árbol, hombre, persona&#10;&#10;Descripción generada con confianza muy alta">
            <a:extLst>
              <a:ext uri="{FF2B5EF4-FFF2-40B4-BE49-F238E27FC236}">
                <a16:creationId xmlns:a16="http://schemas.microsoft.com/office/drawing/2014/main" id="{69C8BE93-9311-46EA-92FC-6378296E52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B599BEA-D51F-4085-AC5F-1A7E37ED59A8}"/>
              </a:ext>
            </a:extLst>
          </p:cNvPr>
          <p:cNvSpPr/>
          <p:nvPr/>
        </p:nvSpPr>
        <p:spPr>
          <a:xfrm>
            <a:off x="5628560" y="3236640"/>
            <a:ext cx="9107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Beso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967C18B-A369-4362-8CE0-F997291A88B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20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sentado&#10;&#10;Descripción generada con confianza alta">
            <a:extLst>
              <a:ext uri="{FF2B5EF4-FFF2-40B4-BE49-F238E27FC236}">
                <a16:creationId xmlns:a16="http://schemas.microsoft.com/office/drawing/2014/main" id="{233436D3-EA34-4482-891E-046C138A24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857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C83B2A7-D1FE-4B0D-A9FD-D996DA308AA9}"/>
              </a:ext>
            </a:extLst>
          </p:cNvPr>
          <p:cNvSpPr/>
          <p:nvPr/>
        </p:nvSpPr>
        <p:spPr>
          <a:xfrm>
            <a:off x="636232" y="659695"/>
            <a:ext cx="14003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Invierno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EC23C4F-56F8-4538-906B-01CA6F158BF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048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1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Ver y modificar los datos en Wikidata">
            <a:hlinkClick r:id="rId3" tooltip="&quot;Ver y modificar los datos en Wikidata&quot;"/>
            <a:extLst>
              <a:ext uri="{FF2B5EF4-FFF2-40B4-BE49-F238E27FC236}">
                <a16:creationId xmlns:a16="http://schemas.microsoft.com/office/drawing/2014/main" id="{366758EF-59E0-404C-971F-A49561163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050" y="1022350"/>
            <a:ext cx="9525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 descr="Imagen que contiene interior, persona, pared, hombre&#10;&#10;Descripción generada con confianza muy alta">
            <a:extLst>
              <a:ext uri="{FF2B5EF4-FFF2-40B4-BE49-F238E27FC236}">
                <a16:creationId xmlns:a16="http://schemas.microsoft.com/office/drawing/2014/main" id="{9853A138-BFC3-4289-8F80-EDC05DC0C0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81" y="171450"/>
            <a:ext cx="9225338" cy="615791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4092096-1AD3-46E6-8FDC-E60B9851660F}"/>
              </a:ext>
            </a:extLst>
          </p:cNvPr>
          <p:cNvSpPr/>
          <p:nvPr/>
        </p:nvSpPr>
        <p:spPr>
          <a:xfrm>
            <a:off x="3814606" y="5999014"/>
            <a:ext cx="4562789" cy="775009"/>
          </a:xfrm>
          <a:prstGeom prst="rect">
            <a:avLst/>
          </a:prstGeom>
        </p:spPr>
        <p:txBody>
          <a:bodyPr wrap="square">
            <a:prstTxWarp prst="textDeflateTop">
              <a:avLst/>
            </a:prstTxWarp>
            <a:spAutoFit/>
          </a:bodyPr>
          <a:lstStyle/>
          <a:p>
            <a:pPr algn="ctr"/>
            <a:r>
              <a:rPr lang="es-MX" sz="2400" spc="30" dirty="0">
                <a:solidFill>
                  <a:srgbClr val="002060"/>
                </a:solidFill>
                <a:latin typeface="CommercialScript" pitchFamily="2" charset="0"/>
              </a:rPr>
              <a:t>Una niña mirando una manzana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EC17125-10F7-462C-A09D-989CE59F4F3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280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edificio, exterior, valla, puente&#10;&#10;Descripción generada con confianza muy alta">
            <a:extLst>
              <a:ext uri="{FF2B5EF4-FFF2-40B4-BE49-F238E27FC236}">
                <a16:creationId xmlns:a16="http://schemas.microsoft.com/office/drawing/2014/main" id="{C27B4804-6A97-4572-89FF-A0CE6AC71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"/>
            <a:ext cx="12192000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05A6EAF-1E9D-4DC7-8E85-9DEEFE716C25}"/>
              </a:ext>
            </a:extLst>
          </p:cNvPr>
          <p:cNvSpPr/>
          <p:nvPr/>
        </p:nvSpPr>
        <p:spPr>
          <a:xfrm>
            <a:off x="3883474" y="1015010"/>
            <a:ext cx="54758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La Mezquita Azul en Estambul, Turquía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124180F-6C61-49E8-B6BF-55917D6A57E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70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1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2476BC2-3C4F-4278-8F92-5D3B992550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5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1A50AB3-6209-4592-953D-1C1F18C2EC2C}"/>
              </a:ext>
            </a:extLst>
          </p:cNvPr>
          <p:cNvSpPr/>
          <p:nvPr/>
        </p:nvSpPr>
        <p:spPr>
          <a:xfrm>
            <a:off x="453169" y="6076818"/>
            <a:ext cx="27789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spc="3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" pitchFamily="2" charset="0"/>
              </a:rPr>
              <a:t>Más flores reflejadas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3036425-C588-4939-8449-647450930A0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783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Reflejos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37371539-1E80-49A3-8EF5-6F9CC8C50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CB0698-9121-45D1-ACA1-C70C471D26E1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sentado&#10;&#10;Descripción generada con confianza alta">
            <a:extLst>
              <a:ext uri="{FF2B5EF4-FFF2-40B4-BE49-F238E27FC236}">
                <a16:creationId xmlns:a16="http://schemas.microsoft.com/office/drawing/2014/main" id="{C1273875-7EBA-4A65-BECB-54BFB612C7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339"/>
            <a:ext cx="12192000" cy="6874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07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3B225B1-347E-4E42-A205-467DC03D0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CB0698-9121-45D1-ACA1-C70C471D26E1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240</Words>
  <Application>Microsoft Office PowerPoint</Application>
  <PresentationFormat>Panorámica</PresentationFormat>
  <Paragraphs>87</Paragraphs>
  <Slides>26</Slides>
  <Notes>20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40" baseType="lpstr">
      <vt:lpstr>Algerian</vt:lpstr>
      <vt:lpstr>Arial</vt:lpstr>
      <vt:lpstr>Arial Narrow</vt:lpstr>
      <vt:lpstr>Calibri</vt:lpstr>
      <vt:lpstr>Calibri Light</vt:lpstr>
      <vt:lpstr>CommercialScript</vt:lpstr>
      <vt:lpstr>Cooper Black</vt:lpstr>
      <vt:lpstr>Edwardian Script ITC</vt:lpstr>
      <vt:lpstr>Helvetica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Reflejos</dc:title>
  <dc:creator>Eagle's nest</dc:creator>
  <cp:lastModifiedBy>Eagle's nest</cp:lastModifiedBy>
  <cp:revision>45</cp:revision>
  <dcterms:created xsi:type="dcterms:W3CDTF">2018-02-11T10:42:39Z</dcterms:created>
  <dcterms:modified xsi:type="dcterms:W3CDTF">2018-04-12T01:37:14Z</dcterms:modified>
</cp:coreProperties>
</file>