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04" r:id="rId4"/>
    <p:sldId id="303" r:id="rId5"/>
    <p:sldId id="281" r:id="rId6"/>
    <p:sldId id="305" r:id="rId7"/>
    <p:sldId id="257" r:id="rId8"/>
    <p:sldId id="258" r:id="rId9"/>
    <p:sldId id="319" r:id="rId10"/>
    <p:sldId id="321" r:id="rId11"/>
    <p:sldId id="320" r:id="rId12"/>
    <p:sldId id="306" r:id="rId13"/>
    <p:sldId id="259" r:id="rId14"/>
    <p:sldId id="260" r:id="rId15"/>
    <p:sldId id="311" r:id="rId16"/>
    <p:sldId id="314" r:id="rId17"/>
    <p:sldId id="261" r:id="rId18"/>
    <p:sldId id="307" r:id="rId19"/>
    <p:sldId id="275" r:id="rId20"/>
    <p:sldId id="262" r:id="rId21"/>
    <p:sldId id="318" r:id="rId22"/>
    <p:sldId id="263" r:id="rId23"/>
    <p:sldId id="264" r:id="rId24"/>
    <p:sldId id="316" r:id="rId25"/>
    <p:sldId id="265" r:id="rId26"/>
    <p:sldId id="266" r:id="rId27"/>
    <p:sldId id="310" r:id="rId28"/>
    <p:sldId id="272" r:id="rId29"/>
    <p:sldId id="287" r:id="rId30"/>
    <p:sldId id="273" r:id="rId31"/>
    <p:sldId id="267" r:id="rId32"/>
    <p:sldId id="268" r:id="rId33"/>
    <p:sldId id="315" r:id="rId34"/>
    <p:sldId id="270" r:id="rId35"/>
    <p:sldId id="271" r:id="rId36"/>
    <p:sldId id="274" r:id="rId37"/>
    <p:sldId id="276" r:id="rId38"/>
    <p:sldId id="278" r:id="rId39"/>
    <p:sldId id="279" r:id="rId40"/>
    <p:sldId id="280" r:id="rId41"/>
    <p:sldId id="282" r:id="rId42"/>
    <p:sldId id="283" r:id="rId43"/>
    <p:sldId id="284" r:id="rId44"/>
    <p:sldId id="285" r:id="rId45"/>
    <p:sldId id="286" r:id="rId46"/>
    <p:sldId id="289" r:id="rId47"/>
    <p:sldId id="290" r:id="rId48"/>
    <p:sldId id="291" r:id="rId49"/>
    <p:sldId id="292" r:id="rId50"/>
    <p:sldId id="295" r:id="rId51"/>
    <p:sldId id="296" r:id="rId52"/>
    <p:sldId id="298" r:id="rId53"/>
    <p:sldId id="299" r:id="rId54"/>
    <p:sldId id="300" r:id="rId55"/>
    <p:sldId id="322" r:id="rId56"/>
    <p:sldId id="323" r:id="rId57"/>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3u8d0/MP14RKnQ38FW0EgQ==" hashData="JiVcsl/vGX2rf9os6zZ4yH889kQ="/>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6" d="100"/>
          <a:sy n="66" d="100"/>
        </p:scale>
        <p:origin x="-402" y="-11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4D821ECB-DDDE-4E2E-AACB-794B85D8B8F5}" type="datetimeFigureOut">
              <a:rPr lang="es-ES_tradnl" smtClean="0"/>
              <a:pPr/>
              <a:t>20/06/2013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811C37C6-04D5-4772-B341-6BAFB087C016}"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4D821ECB-DDDE-4E2E-AACB-794B85D8B8F5}" type="datetimeFigureOut">
              <a:rPr lang="es-ES_tradnl" smtClean="0"/>
              <a:pPr/>
              <a:t>20/06/2013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811C37C6-04D5-4772-B341-6BAFB087C016}"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D821ECB-DDDE-4E2E-AACB-794B85D8B8F5}" type="datetimeFigureOut">
              <a:rPr lang="es-ES_tradnl" smtClean="0"/>
              <a:pPr/>
              <a:t>20/06/2013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811C37C6-04D5-4772-B341-6BAFB087C016}"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4D821ECB-DDDE-4E2E-AACB-794B85D8B8F5}" type="datetimeFigureOut">
              <a:rPr lang="es-ES_tradnl" smtClean="0"/>
              <a:pPr/>
              <a:t>20/06/2013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811C37C6-04D5-4772-B341-6BAFB087C016}"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4D821ECB-DDDE-4E2E-AACB-794B85D8B8F5}" type="datetimeFigureOut">
              <a:rPr lang="es-ES_tradnl" smtClean="0"/>
              <a:pPr/>
              <a:t>20/06/2013</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811C37C6-04D5-4772-B341-6BAFB087C016}"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4D821ECB-DDDE-4E2E-AACB-794B85D8B8F5}" type="datetimeFigureOut">
              <a:rPr lang="es-ES_tradnl" smtClean="0"/>
              <a:pPr/>
              <a:t>20/06/2013</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811C37C6-04D5-4772-B341-6BAFB087C016}"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D821ECB-DDDE-4E2E-AACB-794B85D8B8F5}" type="datetimeFigureOut">
              <a:rPr lang="es-ES_tradnl" smtClean="0"/>
              <a:pPr/>
              <a:t>20/06/2013</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811C37C6-04D5-4772-B341-6BAFB087C016}"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D821ECB-DDDE-4E2E-AACB-794B85D8B8F5}" type="datetimeFigureOut">
              <a:rPr lang="es-ES_tradnl" smtClean="0"/>
              <a:pPr/>
              <a:t>20/06/2013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811C37C6-04D5-4772-B341-6BAFB087C016}"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D821ECB-DDDE-4E2E-AACB-794B85D8B8F5}" type="datetimeFigureOut">
              <a:rPr lang="es-ES_tradnl" smtClean="0"/>
              <a:pPr/>
              <a:t>20/06/2013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811C37C6-04D5-4772-B341-6BAFB087C016}"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4D821ECB-DDDE-4E2E-AACB-794B85D8B8F5}" type="datetimeFigureOut">
              <a:rPr lang="es-ES_tradnl" smtClean="0"/>
              <a:pPr/>
              <a:t>20/06/2013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811C37C6-04D5-4772-B341-6BAFB087C016}"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4D821ECB-DDDE-4E2E-AACB-794B85D8B8F5}" type="datetimeFigureOut">
              <a:rPr lang="es-ES_tradnl" smtClean="0"/>
              <a:pPr/>
              <a:t>20/06/2013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811C37C6-04D5-4772-B341-6BAFB087C016}"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9B78E2BF-50DF-4BCE-9C34-8B90DD30E6FA}"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821ECB-DDDE-4E2E-AACB-794B85D8B8F5}" type="datetimeFigureOut">
              <a:rPr lang="es-ES_tradnl" smtClean="0"/>
              <a:pPr/>
              <a:t>20/06/2013</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11C37C6-04D5-4772-B341-6BAFB087C016}"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19D10432-AA0B-43F0-9A7B-C8CC60786F18}"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13" Type="http://schemas.openxmlformats.org/officeDocument/2006/relationships/image" Target="../media/image11.gif"/><Relationship Id="rId18" Type="http://schemas.openxmlformats.org/officeDocument/2006/relationships/image" Target="../media/image16.gif"/><Relationship Id="rId3" Type="http://schemas.openxmlformats.org/officeDocument/2006/relationships/image" Target="../media/image1.jpeg"/><Relationship Id="rId7" Type="http://schemas.openxmlformats.org/officeDocument/2006/relationships/image" Target="../media/image5.gif"/><Relationship Id="rId12" Type="http://schemas.openxmlformats.org/officeDocument/2006/relationships/image" Target="../media/image10.gif"/><Relationship Id="rId17" Type="http://schemas.openxmlformats.org/officeDocument/2006/relationships/image" Target="../media/image15.gif"/><Relationship Id="rId2" Type="http://schemas.openxmlformats.org/officeDocument/2006/relationships/audio" Target="../media/audio1.wav"/><Relationship Id="rId16" Type="http://schemas.openxmlformats.org/officeDocument/2006/relationships/image" Target="../media/image14.gif"/><Relationship Id="rId1" Type="http://schemas.openxmlformats.org/officeDocument/2006/relationships/slideLayout" Target="../slideLayouts/slideLayout1.xml"/><Relationship Id="rId6" Type="http://schemas.openxmlformats.org/officeDocument/2006/relationships/image" Target="../media/image4.gif"/><Relationship Id="rId11" Type="http://schemas.openxmlformats.org/officeDocument/2006/relationships/image" Target="../media/image9.gif"/><Relationship Id="rId5" Type="http://schemas.openxmlformats.org/officeDocument/2006/relationships/image" Target="../media/image3.gif"/><Relationship Id="rId15" Type="http://schemas.openxmlformats.org/officeDocument/2006/relationships/image" Target="../media/image13.gif"/><Relationship Id="rId10" Type="http://schemas.openxmlformats.org/officeDocument/2006/relationships/image" Target="../media/image8.gif"/><Relationship Id="rId4" Type="http://schemas.openxmlformats.org/officeDocument/2006/relationships/image" Target="../media/image2.jpeg"/><Relationship Id="rId9" Type="http://schemas.openxmlformats.org/officeDocument/2006/relationships/image" Target="../media/image7.gif"/><Relationship Id="rId14" Type="http://schemas.openxmlformats.org/officeDocument/2006/relationships/image" Target="../media/image12.gif"/></Relationships>
</file>

<file path=ppt/slides/_rels/slide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3.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7.gif"/></Relationships>
</file>

<file path=ppt/slides/_rels/slide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5" Type="http://schemas.openxmlformats.org/officeDocument/2006/relationships/image" Target="../media/image36.jpeg"/><Relationship Id="rId4" Type="http://schemas.openxmlformats.org/officeDocument/2006/relationships/image" Target="../media/image35.jpeg"/></Relationships>
</file>

<file path=ppt/slides/_rels/slide12.xml.rels><?xml version="1.0" encoding="UTF-8" standalone="yes"?>
<Relationships xmlns="http://schemas.openxmlformats.org/package/2006/relationships"><Relationship Id="rId3" Type="http://schemas.openxmlformats.org/officeDocument/2006/relationships/image" Target="../media/image38.gif"/><Relationship Id="rId2" Type="http://schemas.openxmlformats.org/officeDocument/2006/relationships/image" Target="../media/image37.jpeg"/><Relationship Id="rId1" Type="http://schemas.openxmlformats.org/officeDocument/2006/relationships/slideLayout" Target="../slideLayouts/slideLayout2.xml"/><Relationship Id="rId4" Type="http://schemas.openxmlformats.org/officeDocument/2006/relationships/image" Target="../media/image39.gif"/></Relationships>
</file>

<file path=ppt/slides/_rels/slide13.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44.jpeg"/><Relationship Id="rId1" Type="http://schemas.openxmlformats.org/officeDocument/2006/relationships/slideLayout" Target="../slideLayouts/slideLayout2.xml"/><Relationship Id="rId6" Type="http://schemas.openxmlformats.org/officeDocument/2006/relationships/image" Target="../media/image48.gif"/><Relationship Id="rId5" Type="http://schemas.openxmlformats.org/officeDocument/2006/relationships/image" Target="../media/image47.gif"/><Relationship Id="rId4" Type="http://schemas.openxmlformats.org/officeDocument/2006/relationships/image" Target="../media/image46.gif"/></Relationships>
</file>

<file path=ppt/slides/_rels/slide17.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4" Type="http://schemas.openxmlformats.org/officeDocument/2006/relationships/image" Target="../media/image51.jpeg"/></Relationships>
</file>

<file path=ppt/slides/_rels/slide18.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2.xml"/><Relationship Id="rId4" Type="http://schemas.openxmlformats.org/officeDocument/2006/relationships/image" Target="../media/image54.gif"/></Relationships>
</file>

<file path=ppt/slides/_rels/slide19.xml.rels><?xml version="1.0" encoding="UTF-8" standalone="yes"?>
<Relationships xmlns="http://schemas.openxmlformats.org/package/2006/relationships"><Relationship Id="rId3" Type="http://schemas.openxmlformats.org/officeDocument/2006/relationships/image" Target="../media/image56.gif"/><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2.gif"/><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png"/><Relationship Id="rId1" Type="http://schemas.openxmlformats.org/officeDocument/2006/relationships/slideLayout" Target="../slideLayouts/slideLayout2.xml"/><Relationship Id="rId5" Type="http://schemas.openxmlformats.org/officeDocument/2006/relationships/image" Target="../media/image66.jpeg"/><Relationship Id="rId4" Type="http://schemas.openxmlformats.org/officeDocument/2006/relationships/image" Target="../media/image65.jpeg"/></Relationships>
</file>

<file path=ppt/slides/_rels/slide24.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jpeg"/><Relationship Id="rId1" Type="http://schemas.openxmlformats.org/officeDocument/2006/relationships/slideLayout" Target="../slideLayouts/slideLayout2.xml"/><Relationship Id="rId4" Type="http://schemas.openxmlformats.org/officeDocument/2006/relationships/image" Target="../media/image69.gif"/></Relationships>
</file>

<file path=ppt/slides/_rels/slide25.xml.rels><?xml version="1.0" encoding="UTF-8" standalone="yes"?>
<Relationships xmlns="http://schemas.openxmlformats.org/package/2006/relationships"><Relationship Id="rId3" Type="http://schemas.openxmlformats.org/officeDocument/2006/relationships/image" Target="../media/image71.gif"/><Relationship Id="rId2" Type="http://schemas.openxmlformats.org/officeDocument/2006/relationships/image" Target="../media/image70.jpeg"/><Relationship Id="rId1" Type="http://schemas.openxmlformats.org/officeDocument/2006/relationships/slideLayout" Target="../slideLayouts/slideLayout2.xml"/><Relationship Id="rId4" Type="http://schemas.openxmlformats.org/officeDocument/2006/relationships/image" Target="../media/image72.gif"/></Relationships>
</file>

<file path=ppt/slides/_rels/slide2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5.gif"/><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7.gif"/><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9.gif"/><Relationship Id="rId2" Type="http://schemas.openxmlformats.org/officeDocument/2006/relationships/image" Target="../media/image78.jpeg"/><Relationship Id="rId1" Type="http://schemas.openxmlformats.org/officeDocument/2006/relationships/slideLayout" Target="../slideLayouts/slideLayout2.xml"/><Relationship Id="rId5" Type="http://schemas.openxmlformats.org/officeDocument/2006/relationships/image" Target="../media/image81.jpeg"/><Relationship Id="rId4" Type="http://schemas.openxmlformats.org/officeDocument/2006/relationships/image" Target="../media/image80.gif"/></Relationships>
</file>

<file path=ppt/slides/_rels/slide3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4.gif"/><Relationship Id="rId2" Type="http://schemas.openxmlformats.org/officeDocument/2006/relationships/image" Target="../media/image83.jpeg"/><Relationship Id="rId1" Type="http://schemas.openxmlformats.org/officeDocument/2006/relationships/slideLayout" Target="../slideLayouts/slideLayout2.xml"/><Relationship Id="rId4" Type="http://schemas.openxmlformats.org/officeDocument/2006/relationships/image" Target="../media/image85.gif"/></Relationships>
</file>

<file path=ppt/slides/_rels/slide32.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8.gif"/><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91.gif"/><Relationship Id="rId2" Type="http://schemas.openxmlformats.org/officeDocument/2006/relationships/image" Target="../media/image9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96.gif"/><Relationship Id="rId2" Type="http://schemas.openxmlformats.org/officeDocument/2006/relationships/image" Target="../media/image95.jpeg"/><Relationship Id="rId1" Type="http://schemas.openxmlformats.org/officeDocument/2006/relationships/slideLayout" Target="../slideLayouts/slideLayout2.xml"/><Relationship Id="rId4" Type="http://schemas.openxmlformats.org/officeDocument/2006/relationships/image" Target="../media/image65.jpeg"/></Relationships>
</file>

<file path=ppt/slides/_rels/slide39.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60.gif"/><Relationship Id="rId2" Type="http://schemas.openxmlformats.org/officeDocument/2006/relationships/image" Target="../media/image98.jpeg"/><Relationship Id="rId1" Type="http://schemas.openxmlformats.org/officeDocument/2006/relationships/slideLayout" Target="../slideLayouts/slideLayout2.xml"/><Relationship Id="rId4" Type="http://schemas.openxmlformats.org/officeDocument/2006/relationships/image" Target="../media/image99.gif"/></Relationships>
</file>

<file path=ppt/slides/_rels/slide41.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100.jpeg"/><Relationship Id="rId1" Type="http://schemas.openxmlformats.org/officeDocument/2006/relationships/slideLayout" Target="../slideLayouts/slideLayout2.xml"/><Relationship Id="rId4" Type="http://schemas.openxmlformats.org/officeDocument/2006/relationships/image" Target="../media/image101.jpeg"/></Relationships>
</file>

<file path=ppt/slides/_rels/slide42.xml.rels><?xml version="1.0" encoding="UTF-8" standalone="yes"?>
<Relationships xmlns="http://schemas.openxmlformats.org/package/2006/relationships"><Relationship Id="rId3" Type="http://schemas.openxmlformats.org/officeDocument/2006/relationships/image" Target="../media/image103.gif"/><Relationship Id="rId2" Type="http://schemas.openxmlformats.org/officeDocument/2006/relationships/image" Target="../media/image10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05.gif"/><Relationship Id="rId2" Type="http://schemas.openxmlformats.org/officeDocument/2006/relationships/image" Target="../media/image10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07.gif"/><Relationship Id="rId2" Type="http://schemas.openxmlformats.org/officeDocument/2006/relationships/image" Target="../media/image106.jpeg"/><Relationship Id="rId1" Type="http://schemas.openxmlformats.org/officeDocument/2006/relationships/slideLayout" Target="../slideLayouts/slideLayout2.xml"/><Relationship Id="rId4" Type="http://schemas.openxmlformats.org/officeDocument/2006/relationships/image" Target="../media/image108.jpeg"/></Relationships>
</file>

<file path=ppt/slides/_rels/slide45.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10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11.gif"/><Relationship Id="rId2" Type="http://schemas.openxmlformats.org/officeDocument/2006/relationships/image" Target="../media/image11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13.gif"/><Relationship Id="rId2" Type="http://schemas.openxmlformats.org/officeDocument/2006/relationships/image" Target="../media/image11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9.gif"/><Relationship Id="rId2" Type="http://schemas.openxmlformats.org/officeDocument/2006/relationships/image" Target="../media/image11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jpeg"/><Relationship Id="rId1" Type="http://schemas.openxmlformats.org/officeDocument/2006/relationships/slideLayout" Target="../slideLayouts/slideLayout2.xml"/><Relationship Id="rId5" Type="http://schemas.openxmlformats.org/officeDocument/2006/relationships/image" Target="../media/image118.gif"/><Relationship Id="rId4" Type="http://schemas.openxmlformats.org/officeDocument/2006/relationships/image" Target="../media/image117.gif"/></Relationships>
</file>

<file path=ppt/slides/_rels/slide50.xml.rels><?xml version="1.0" encoding="UTF-8" standalone="yes"?>
<Relationships xmlns="http://schemas.openxmlformats.org/package/2006/relationships"><Relationship Id="rId3" Type="http://schemas.openxmlformats.org/officeDocument/2006/relationships/image" Target="../media/image120.gif"/><Relationship Id="rId2" Type="http://schemas.openxmlformats.org/officeDocument/2006/relationships/image" Target="../media/image11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5.gif"/><Relationship Id="rId2" Type="http://schemas.openxmlformats.org/officeDocument/2006/relationships/image" Target="../media/image12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23.gif"/><Relationship Id="rId2" Type="http://schemas.openxmlformats.org/officeDocument/2006/relationships/image" Target="../media/image12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2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26.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27.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ES_tradnl" dirty="0"/>
          </a:p>
        </p:txBody>
      </p:sp>
      <p:sp>
        <p:nvSpPr>
          <p:cNvPr id="3" name="2 Subtítulo"/>
          <p:cNvSpPr>
            <a:spLocks noGrp="1"/>
          </p:cNvSpPr>
          <p:nvPr>
            <p:ph type="subTitle" idx="1"/>
          </p:nvPr>
        </p:nvSpPr>
        <p:spPr/>
        <p:txBody>
          <a:bodyPr/>
          <a:lstStyle/>
          <a:p>
            <a:endParaRPr lang="es-ES_tradnl" dirty="0"/>
          </a:p>
        </p:txBody>
      </p:sp>
      <p:pic>
        <p:nvPicPr>
          <p:cNvPr id="6" name="Picture 2" descr="Paisajes, Ciudades"/>
          <p:cNvPicPr>
            <a:picLocks noChangeAspect="1" noChangeArrowheads="1"/>
          </p:cNvPicPr>
          <p:nvPr/>
        </p:nvPicPr>
        <p:blipFill>
          <a:blip r:embed="rId3" cstate="print"/>
          <a:srcRect/>
          <a:stretch>
            <a:fillRect/>
          </a:stretch>
        </p:blipFill>
        <p:spPr bwMode="auto">
          <a:xfrm>
            <a:off x="0" y="0"/>
            <a:ext cx="9216000" cy="6912000"/>
          </a:xfrm>
          <a:prstGeom prst="rect">
            <a:avLst/>
          </a:prstGeom>
          <a:noFill/>
        </p:spPr>
      </p:pic>
      <p:pic>
        <p:nvPicPr>
          <p:cNvPr id="7" name="Picture 2" descr="http://4.bp.blogspot.com/-e9-SVYXJT04/T2OrewosCiI/AAAAAAAAB7k/-ihAeeOW7vw/s1600/p2_bicicleta_atardecer.jpg"/>
          <p:cNvPicPr>
            <a:picLocks noChangeAspect="1" noChangeArrowheads="1"/>
          </p:cNvPicPr>
          <p:nvPr/>
        </p:nvPicPr>
        <p:blipFill>
          <a:blip r:embed="rId4" cstate="print"/>
          <a:srcRect/>
          <a:stretch>
            <a:fillRect/>
          </a:stretch>
        </p:blipFill>
        <p:spPr bwMode="auto">
          <a:xfrm>
            <a:off x="0" y="0"/>
            <a:ext cx="9262570" cy="2786058"/>
          </a:xfrm>
          <a:prstGeom prst="rect">
            <a:avLst/>
          </a:prstGeom>
          <a:noFill/>
          <a:effectLst>
            <a:softEdge rad="317500"/>
          </a:effectLst>
        </p:spPr>
      </p:pic>
      <p:pic>
        <p:nvPicPr>
          <p:cNvPr id="8" name="Picture 2" descr="C:\Users\abuelitos\Desktop\BICICLETAS\ciclista-gifs-09[1].gif"/>
          <p:cNvPicPr>
            <a:picLocks noChangeAspect="1" noChangeArrowheads="1" noCrop="1"/>
          </p:cNvPicPr>
          <p:nvPr/>
        </p:nvPicPr>
        <p:blipFill>
          <a:blip r:embed="rId5" cstate="print"/>
          <a:srcRect/>
          <a:stretch>
            <a:fillRect/>
          </a:stretch>
        </p:blipFill>
        <p:spPr bwMode="auto">
          <a:xfrm>
            <a:off x="6429388" y="4500570"/>
            <a:ext cx="1962150" cy="1581150"/>
          </a:xfrm>
          <a:prstGeom prst="rect">
            <a:avLst/>
          </a:prstGeom>
          <a:noFill/>
          <a:scene3d>
            <a:camera prst="perspectiveHeroicExtremeRightFacing"/>
            <a:lightRig rig="threePt" dir="t"/>
          </a:scene3d>
        </p:spPr>
      </p:pic>
      <p:sp>
        <p:nvSpPr>
          <p:cNvPr id="9" name="8 Rectángulo"/>
          <p:cNvSpPr/>
          <p:nvPr/>
        </p:nvSpPr>
        <p:spPr>
          <a:xfrm>
            <a:off x="4479634" y="2967335"/>
            <a:ext cx="184731" cy="923330"/>
          </a:xfrm>
          <a:prstGeom prst="rect">
            <a:avLst/>
          </a:prstGeom>
          <a:noFill/>
        </p:spPr>
        <p:txBody>
          <a:bodyPr wrap="none" lIns="91440" tIns="45720" rIns="91440" bIns="45720">
            <a:spAutoFit/>
          </a:bodyPr>
          <a:lstStyle/>
          <a:p>
            <a:pPr algn="ctr"/>
            <a:endParaRPr lang="es-ES" sz="54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10" name="9 Rectángulo"/>
          <p:cNvSpPr/>
          <p:nvPr/>
        </p:nvSpPr>
        <p:spPr>
          <a:xfrm>
            <a:off x="4479634" y="2967335"/>
            <a:ext cx="184731" cy="923330"/>
          </a:xfrm>
          <a:prstGeom prst="rect">
            <a:avLst/>
          </a:prstGeom>
          <a:noFill/>
        </p:spPr>
        <p:txBody>
          <a:bodyPr wrap="none" lIns="91440" tIns="45720" rIns="91440" bIns="45720">
            <a:spAutoFit/>
          </a:bodyPr>
          <a:lstStyle/>
          <a:p>
            <a:pPr algn="ctr"/>
            <a:endParaRPr lang="es-ES" sz="5400" b="1" cap="none" spc="0"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endParaRPr>
          </a:p>
        </p:txBody>
      </p:sp>
      <p:sp>
        <p:nvSpPr>
          <p:cNvPr id="11" name="10 Rectángulo"/>
          <p:cNvSpPr/>
          <p:nvPr/>
        </p:nvSpPr>
        <p:spPr>
          <a:xfrm>
            <a:off x="4479634" y="2967335"/>
            <a:ext cx="184731" cy="923330"/>
          </a:xfrm>
          <a:prstGeom prst="rect">
            <a:avLst/>
          </a:prstGeom>
          <a:noFill/>
        </p:spPr>
        <p:txBody>
          <a:bodyPr wrap="none" lIns="91440" tIns="45720" rIns="91440" bIns="45720">
            <a:spAutoFit/>
          </a:bodyPr>
          <a:lstStyle/>
          <a:p>
            <a:pPr algn="ctr"/>
            <a:endParaRPr lang="es-ES" sz="5400" b="1" cap="none" spc="5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endParaRPr>
          </a:p>
        </p:txBody>
      </p:sp>
      <p:pic>
        <p:nvPicPr>
          <p:cNvPr id="50184" name="Picture 8" descr="Letras moradas confeti 01 "/>
          <p:cNvPicPr>
            <a:picLocks noChangeAspect="1" noChangeArrowheads="1" noCrop="1"/>
          </p:cNvPicPr>
          <p:nvPr/>
        </p:nvPicPr>
        <p:blipFill>
          <a:blip r:embed="rId6" cstate="print"/>
          <a:srcRect/>
          <a:stretch>
            <a:fillRect/>
          </a:stretch>
        </p:blipFill>
        <p:spPr bwMode="auto">
          <a:xfrm>
            <a:off x="4857752" y="428604"/>
            <a:ext cx="684000" cy="684000"/>
          </a:xfrm>
          <a:prstGeom prst="rect">
            <a:avLst/>
          </a:prstGeom>
          <a:noFill/>
        </p:spPr>
      </p:pic>
      <p:pic>
        <p:nvPicPr>
          <p:cNvPr id="50186" name="Picture 10" descr="Letras moradas confeti 09 "/>
          <p:cNvPicPr>
            <a:picLocks noChangeAspect="1" noChangeArrowheads="1" noCrop="1"/>
          </p:cNvPicPr>
          <p:nvPr/>
        </p:nvPicPr>
        <p:blipFill>
          <a:blip r:embed="rId7" cstate="print"/>
          <a:srcRect/>
          <a:stretch>
            <a:fillRect/>
          </a:stretch>
        </p:blipFill>
        <p:spPr bwMode="auto">
          <a:xfrm>
            <a:off x="4357686" y="428604"/>
            <a:ext cx="684000" cy="684000"/>
          </a:xfrm>
          <a:prstGeom prst="rect">
            <a:avLst/>
          </a:prstGeom>
          <a:noFill/>
        </p:spPr>
      </p:pic>
      <p:pic>
        <p:nvPicPr>
          <p:cNvPr id="50190" name="Picture 14" descr="Letras moradas confeti 22 "/>
          <p:cNvPicPr>
            <a:picLocks noChangeAspect="1" noChangeArrowheads="1" noCrop="1"/>
          </p:cNvPicPr>
          <p:nvPr/>
        </p:nvPicPr>
        <p:blipFill>
          <a:blip r:embed="rId8" cstate="print"/>
          <a:srcRect/>
          <a:stretch>
            <a:fillRect/>
          </a:stretch>
        </p:blipFill>
        <p:spPr bwMode="auto">
          <a:xfrm>
            <a:off x="3786182" y="428604"/>
            <a:ext cx="684000" cy="684000"/>
          </a:xfrm>
          <a:prstGeom prst="rect">
            <a:avLst/>
          </a:prstGeom>
          <a:noFill/>
        </p:spPr>
      </p:pic>
      <p:pic>
        <p:nvPicPr>
          <p:cNvPr id="50192" name="Picture 16" descr="Letras moradas confeti 20 "/>
          <p:cNvPicPr>
            <a:picLocks noChangeAspect="1" noChangeArrowheads="1" noCrop="1"/>
          </p:cNvPicPr>
          <p:nvPr/>
        </p:nvPicPr>
        <p:blipFill>
          <a:blip r:embed="rId9" cstate="print"/>
          <a:srcRect/>
          <a:stretch>
            <a:fillRect/>
          </a:stretch>
        </p:blipFill>
        <p:spPr bwMode="auto">
          <a:xfrm>
            <a:off x="7858148" y="2000240"/>
            <a:ext cx="684000" cy="684000"/>
          </a:xfrm>
          <a:prstGeom prst="rect">
            <a:avLst/>
          </a:prstGeom>
          <a:noFill/>
        </p:spPr>
      </p:pic>
      <p:pic>
        <p:nvPicPr>
          <p:cNvPr id="50194" name="Picture 18" descr="Letras moradas confeti 14 "/>
          <p:cNvPicPr>
            <a:picLocks noChangeAspect="1" noChangeArrowheads="1" noCrop="1"/>
          </p:cNvPicPr>
          <p:nvPr/>
        </p:nvPicPr>
        <p:blipFill>
          <a:blip r:embed="rId10" cstate="print"/>
          <a:srcRect/>
          <a:stretch>
            <a:fillRect/>
          </a:stretch>
        </p:blipFill>
        <p:spPr bwMode="auto">
          <a:xfrm>
            <a:off x="6429388" y="1142984"/>
            <a:ext cx="684000" cy="684000"/>
          </a:xfrm>
          <a:prstGeom prst="rect">
            <a:avLst/>
          </a:prstGeom>
          <a:noFill/>
        </p:spPr>
      </p:pic>
      <p:pic>
        <p:nvPicPr>
          <p:cNvPr id="50196" name="Picture 20" descr="Letras moradas confeti 10 "/>
          <p:cNvPicPr>
            <a:picLocks noChangeAspect="1" noChangeArrowheads="1" noCrop="1"/>
          </p:cNvPicPr>
          <p:nvPr/>
        </p:nvPicPr>
        <p:blipFill>
          <a:blip r:embed="rId11" cstate="print"/>
          <a:srcRect/>
          <a:stretch>
            <a:fillRect/>
          </a:stretch>
        </p:blipFill>
        <p:spPr bwMode="auto">
          <a:xfrm>
            <a:off x="5500694" y="428604"/>
            <a:ext cx="684000" cy="684000"/>
          </a:xfrm>
          <a:prstGeom prst="rect">
            <a:avLst/>
          </a:prstGeom>
          <a:noFill/>
        </p:spPr>
      </p:pic>
      <p:pic>
        <p:nvPicPr>
          <p:cNvPr id="23" name="Picture 8" descr="Letras moradas confeti 01 "/>
          <p:cNvPicPr>
            <a:picLocks noChangeAspect="1" noChangeArrowheads="1" noCrop="1"/>
          </p:cNvPicPr>
          <p:nvPr/>
        </p:nvPicPr>
        <p:blipFill>
          <a:blip r:embed="rId6" cstate="print"/>
          <a:srcRect/>
          <a:stretch>
            <a:fillRect/>
          </a:stretch>
        </p:blipFill>
        <p:spPr bwMode="auto">
          <a:xfrm>
            <a:off x="6072198" y="428604"/>
            <a:ext cx="684000" cy="684000"/>
          </a:xfrm>
          <a:prstGeom prst="rect">
            <a:avLst/>
          </a:prstGeom>
          <a:noFill/>
        </p:spPr>
      </p:pic>
      <p:pic>
        <p:nvPicPr>
          <p:cNvPr id="24" name="Picture 8" descr="Letras moradas confeti 01 "/>
          <p:cNvPicPr>
            <a:picLocks noChangeAspect="1" noChangeArrowheads="1" noCrop="1"/>
          </p:cNvPicPr>
          <p:nvPr/>
        </p:nvPicPr>
        <p:blipFill>
          <a:blip r:embed="rId6" cstate="print"/>
          <a:srcRect/>
          <a:stretch>
            <a:fillRect/>
          </a:stretch>
        </p:blipFill>
        <p:spPr bwMode="auto">
          <a:xfrm>
            <a:off x="8460000" y="2000240"/>
            <a:ext cx="684000" cy="684000"/>
          </a:xfrm>
          <a:prstGeom prst="rect">
            <a:avLst/>
          </a:prstGeom>
          <a:noFill/>
        </p:spPr>
      </p:pic>
      <p:pic>
        <p:nvPicPr>
          <p:cNvPr id="50198" name="Picture 22" descr="Letras moradas confeti 02 "/>
          <p:cNvPicPr>
            <a:picLocks noChangeAspect="1" noChangeArrowheads="1" noCrop="1"/>
          </p:cNvPicPr>
          <p:nvPr/>
        </p:nvPicPr>
        <p:blipFill>
          <a:blip r:embed="rId12" cstate="print"/>
          <a:srcRect/>
          <a:stretch>
            <a:fillRect/>
          </a:stretch>
        </p:blipFill>
        <p:spPr bwMode="auto">
          <a:xfrm>
            <a:off x="3857620" y="2000240"/>
            <a:ext cx="684000" cy="684000"/>
          </a:xfrm>
          <a:prstGeom prst="rect">
            <a:avLst/>
          </a:prstGeom>
          <a:noFill/>
        </p:spPr>
      </p:pic>
      <p:pic>
        <p:nvPicPr>
          <p:cNvPr id="26" name="Picture 10" descr="Letras moradas confeti 09 "/>
          <p:cNvPicPr>
            <a:picLocks noChangeAspect="1" noChangeArrowheads="1" noCrop="1"/>
          </p:cNvPicPr>
          <p:nvPr/>
        </p:nvPicPr>
        <p:blipFill>
          <a:blip r:embed="rId7" cstate="print"/>
          <a:srcRect/>
          <a:stretch>
            <a:fillRect/>
          </a:stretch>
        </p:blipFill>
        <p:spPr bwMode="auto">
          <a:xfrm>
            <a:off x="4429124" y="2000240"/>
            <a:ext cx="684000" cy="684000"/>
          </a:xfrm>
          <a:prstGeom prst="rect">
            <a:avLst/>
          </a:prstGeom>
          <a:noFill/>
        </p:spPr>
      </p:pic>
      <p:pic>
        <p:nvPicPr>
          <p:cNvPr id="27" name="Picture 10" descr="Letras moradas confeti 09 "/>
          <p:cNvPicPr>
            <a:picLocks noChangeAspect="1" noChangeArrowheads="1" noCrop="1"/>
          </p:cNvPicPr>
          <p:nvPr/>
        </p:nvPicPr>
        <p:blipFill>
          <a:blip r:embed="rId7" cstate="print"/>
          <a:srcRect/>
          <a:stretch>
            <a:fillRect/>
          </a:stretch>
        </p:blipFill>
        <p:spPr bwMode="auto">
          <a:xfrm>
            <a:off x="5500694" y="2000240"/>
            <a:ext cx="684000" cy="684000"/>
          </a:xfrm>
          <a:prstGeom prst="rect">
            <a:avLst/>
          </a:prstGeom>
          <a:noFill/>
        </p:spPr>
      </p:pic>
      <p:pic>
        <p:nvPicPr>
          <p:cNvPr id="50200" name="Picture 24" descr="Letras moradas confeti 05 "/>
          <p:cNvPicPr>
            <a:picLocks noChangeAspect="1" noChangeArrowheads="1" noCrop="1"/>
          </p:cNvPicPr>
          <p:nvPr/>
        </p:nvPicPr>
        <p:blipFill>
          <a:blip r:embed="rId13" cstate="print"/>
          <a:srcRect/>
          <a:stretch>
            <a:fillRect/>
          </a:stretch>
        </p:blipFill>
        <p:spPr bwMode="auto">
          <a:xfrm>
            <a:off x="5786446" y="1142984"/>
            <a:ext cx="684000" cy="684000"/>
          </a:xfrm>
          <a:prstGeom prst="rect">
            <a:avLst/>
          </a:prstGeom>
          <a:noFill/>
        </p:spPr>
      </p:pic>
      <p:pic>
        <p:nvPicPr>
          <p:cNvPr id="50202" name="Picture 26" descr="Letras moradas confeti 05 "/>
          <p:cNvPicPr>
            <a:picLocks noChangeAspect="1" noChangeArrowheads="1" noCrop="1"/>
          </p:cNvPicPr>
          <p:nvPr/>
        </p:nvPicPr>
        <p:blipFill>
          <a:blip r:embed="rId13" cstate="print"/>
          <a:srcRect/>
          <a:stretch>
            <a:fillRect/>
          </a:stretch>
        </p:blipFill>
        <p:spPr bwMode="auto">
          <a:xfrm>
            <a:off x="7286644" y="2000240"/>
            <a:ext cx="684000" cy="684000"/>
          </a:xfrm>
          <a:prstGeom prst="rect">
            <a:avLst/>
          </a:prstGeom>
          <a:noFill/>
        </p:spPr>
      </p:pic>
      <p:pic>
        <p:nvPicPr>
          <p:cNvPr id="50204" name="Picture 28" descr="Letras moradas confeti 03 "/>
          <p:cNvPicPr>
            <a:picLocks noChangeAspect="1" noChangeArrowheads="1" noCrop="1"/>
          </p:cNvPicPr>
          <p:nvPr/>
        </p:nvPicPr>
        <p:blipFill>
          <a:blip r:embed="rId14" cstate="print"/>
          <a:srcRect/>
          <a:stretch>
            <a:fillRect/>
          </a:stretch>
        </p:blipFill>
        <p:spPr bwMode="auto">
          <a:xfrm>
            <a:off x="5000628" y="2000240"/>
            <a:ext cx="684000" cy="684000"/>
          </a:xfrm>
          <a:prstGeom prst="rect">
            <a:avLst/>
          </a:prstGeom>
          <a:noFill/>
        </p:spPr>
      </p:pic>
      <p:pic>
        <p:nvPicPr>
          <p:cNvPr id="50206" name="Picture 30" descr="Letras moradas confeti 03 "/>
          <p:cNvPicPr>
            <a:picLocks noChangeAspect="1" noChangeArrowheads="1" noCrop="1"/>
          </p:cNvPicPr>
          <p:nvPr/>
        </p:nvPicPr>
        <p:blipFill>
          <a:blip r:embed="rId14" cstate="print"/>
          <a:srcRect/>
          <a:stretch>
            <a:fillRect/>
          </a:stretch>
        </p:blipFill>
        <p:spPr bwMode="auto">
          <a:xfrm>
            <a:off x="6000760" y="2000240"/>
            <a:ext cx="684000" cy="684000"/>
          </a:xfrm>
          <a:prstGeom prst="rect">
            <a:avLst/>
          </a:prstGeom>
          <a:noFill/>
        </p:spPr>
      </p:pic>
      <p:pic>
        <p:nvPicPr>
          <p:cNvPr id="50208" name="Picture 32" descr="Letras moradas confeti 12 "/>
          <p:cNvPicPr>
            <a:picLocks noChangeAspect="1" noChangeArrowheads="1" noCrop="1"/>
          </p:cNvPicPr>
          <p:nvPr/>
        </p:nvPicPr>
        <p:blipFill>
          <a:blip r:embed="rId15" cstate="print"/>
          <a:srcRect/>
          <a:stretch>
            <a:fillRect/>
          </a:stretch>
        </p:blipFill>
        <p:spPr bwMode="auto">
          <a:xfrm>
            <a:off x="6643702" y="2000240"/>
            <a:ext cx="684000" cy="684000"/>
          </a:xfrm>
          <a:prstGeom prst="rect">
            <a:avLst/>
          </a:prstGeom>
          <a:noFill/>
        </p:spPr>
      </p:pic>
      <p:pic>
        <p:nvPicPr>
          <p:cNvPr id="33" name="Picture 18" descr="Letras moradas confeti 14 "/>
          <p:cNvPicPr>
            <a:picLocks noChangeAspect="1" noChangeArrowheads="1" noCrop="1"/>
          </p:cNvPicPr>
          <p:nvPr/>
        </p:nvPicPr>
        <p:blipFill>
          <a:blip r:embed="rId10" cstate="print"/>
          <a:srcRect/>
          <a:stretch>
            <a:fillRect/>
          </a:stretch>
        </p:blipFill>
        <p:spPr bwMode="auto">
          <a:xfrm>
            <a:off x="6715140" y="428604"/>
            <a:ext cx="684000" cy="684000"/>
          </a:xfrm>
          <a:prstGeom prst="rect">
            <a:avLst/>
          </a:prstGeom>
          <a:noFill/>
        </p:spPr>
      </p:pic>
      <p:pic>
        <p:nvPicPr>
          <p:cNvPr id="50210" name="Picture 34" descr="Letras moradas confeti 15 "/>
          <p:cNvPicPr>
            <a:picLocks noChangeAspect="1" noChangeArrowheads="1" noCrop="1"/>
          </p:cNvPicPr>
          <p:nvPr/>
        </p:nvPicPr>
        <p:blipFill>
          <a:blip r:embed="rId16" cstate="print"/>
          <a:srcRect/>
          <a:stretch>
            <a:fillRect/>
          </a:stretch>
        </p:blipFill>
        <p:spPr bwMode="auto">
          <a:xfrm>
            <a:off x="8143900" y="428604"/>
            <a:ext cx="684000" cy="684000"/>
          </a:xfrm>
          <a:prstGeom prst="rect">
            <a:avLst/>
          </a:prstGeom>
          <a:noFill/>
        </p:spPr>
      </p:pic>
      <p:pic>
        <p:nvPicPr>
          <p:cNvPr id="50212" name="Picture 36" descr="Letras moradas confeti 04 "/>
          <p:cNvPicPr>
            <a:picLocks noChangeAspect="1" noChangeArrowheads="1" noCrop="1"/>
          </p:cNvPicPr>
          <p:nvPr/>
        </p:nvPicPr>
        <p:blipFill>
          <a:blip r:embed="rId17" cstate="print"/>
          <a:srcRect/>
          <a:stretch>
            <a:fillRect/>
          </a:stretch>
        </p:blipFill>
        <p:spPr bwMode="auto">
          <a:xfrm>
            <a:off x="7429520" y="428604"/>
            <a:ext cx="684000" cy="684000"/>
          </a:xfrm>
          <a:prstGeom prst="rect">
            <a:avLst/>
          </a:prstGeom>
          <a:noFill/>
        </p:spPr>
      </p:pic>
      <p:pic>
        <p:nvPicPr>
          <p:cNvPr id="50213" name="Picture 37" descr="C:\Users\abuelitos\Desktop\BICICLETAS\bisiklet11[1].gif"/>
          <p:cNvPicPr>
            <a:picLocks noChangeAspect="1" noChangeArrowheads="1"/>
          </p:cNvPicPr>
          <p:nvPr/>
        </p:nvPicPr>
        <p:blipFill>
          <a:blip r:embed="rId18" cstate="print"/>
          <a:srcRect/>
          <a:stretch>
            <a:fillRect/>
          </a:stretch>
        </p:blipFill>
        <p:spPr bwMode="auto">
          <a:xfrm>
            <a:off x="5429256" y="5143512"/>
            <a:ext cx="1572480" cy="1512000"/>
          </a:xfrm>
          <a:prstGeom prst="rect">
            <a:avLst/>
          </a:prstGeom>
          <a:noFill/>
          <a:scene3d>
            <a:camera prst="perspectiveHeroicExtremeRightFacing"/>
            <a:lightRig rig="threePt" dir="t"/>
          </a:scene3d>
        </p:spPr>
      </p:pic>
      <p:sp>
        <p:nvSpPr>
          <p:cNvPr id="30" name="29 Rectángulo"/>
          <p:cNvSpPr/>
          <p:nvPr/>
        </p:nvSpPr>
        <p:spPr>
          <a:xfrm>
            <a:off x="428596" y="6286520"/>
            <a:ext cx="1151533" cy="307777"/>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1400" b="1" dirty="0" err="1" smtClean="0">
                <a:ln w="50800"/>
                <a:solidFill>
                  <a:schemeClr val="bg1">
                    <a:shade val="50000"/>
                  </a:schemeClr>
                </a:solidFill>
                <a:latin typeface="Brush Script MT" pitchFamily="66" charset="0"/>
              </a:rPr>
              <a:t>Pps.</a:t>
            </a:r>
            <a:r>
              <a:rPr lang="es-ES" sz="1400" b="1" dirty="0" smtClean="0">
                <a:ln w="50800"/>
                <a:solidFill>
                  <a:schemeClr val="bg1">
                    <a:shade val="50000"/>
                  </a:schemeClr>
                </a:solidFill>
                <a:latin typeface="Brush Script MT" pitchFamily="66" charset="0"/>
              </a:rPr>
              <a:t> Mari Tere</a:t>
            </a:r>
            <a:endParaRPr lang="es-ES" sz="1400" b="1" cap="none" spc="0" dirty="0">
              <a:ln w="50800"/>
              <a:solidFill>
                <a:schemeClr val="bg1">
                  <a:shade val="50000"/>
                </a:schemeClr>
              </a:solidFill>
              <a:effectLst/>
              <a:latin typeface="Brush Script MT" pitchFamily="66" charset="0"/>
            </a:endParaRPr>
          </a:p>
        </p:txBody>
      </p:sp>
    </p:spTree>
  </p:cSld>
  <p:clrMapOvr>
    <a:masterClrMapping/>
  </p:clrMapOvr>
  <p:transition spd="slow" advTm="6000">
    <p:fade/>
    <p:sndAc>
      <p:stSnd>
        <p:snd r:embed="rId2" name="Rieu.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3" presetClass="path" presetSubtype="0" accel="50000" decel="50000" fill="hold" nodeType="clickEffect">
                                  <p:stCondLst>
                                    <p:cond delay="0"/>
                                  </p:stCondLst>
                                  <p:childTnLst>
                                    <p:animMotion origin="layout" path="M 2.5E-6 -7.51445E-7 L 0.52118 0.0074 " pathEditMode="relative" rAng="0" ptsTypes="AA">
                                      <p:cBhvr>
                                        <p:cTn id="6" dur="5000" fill="hold"/>
                                        <p:tgtEl>
                                          <p:spTgt spid="50213"/>
                                        </p:tgtEl>
                                        <p:attrNameLst>
                                          <p:attrName>ppt_x</p:attrName>
                                          <p:attrName>ppt_y</p:attrName>
                                        </p:attrNameLst>
                                      </p:cBhvr>
                                      <p:rCtr x="261" y="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playa-bicicleta.jpg"/>
          <p:cNvPicPr>
            <a:picLocks noChangeAspect="1" noChangeArrowheads="1"/>
          </p:cNvPicPr>
          <p:nvPr/>
        </p:nvPicPr>
        <p:blipFill>
          <a:blip r:embed="rId2" cstate="print"/>
          <a:srcRect/>
          <a:stretch>
            <a:fillRect/>
          </a:stretch>
        </p:blipFill>
        <p:spPr bwMode="auto">
          <a:xfrm>
            <a:off x="-428658" y="0"/>
            <a:ext cx="9790861" cy="6876000"/>
          </a:xfrm>
          <a:prstGeom prst="rect">
            <a:avLst/>
          </a:prstGeom>
          <a:noFill/>
        </p:spPr>
      </p:pic>
      <p:sp>
        <p:nvSpPr>
          <p:cNvPr id="6" name="5 Rectángulo"/>
          <p:cNvSpPr/>
          <p:nvPr/>
        </p:nvSpPr>
        <p:spPr>
          <a:xfrm>
            <a:off x="285720" y="4643446"/>
            <a:ext cx="8286808" cy="1938992"/>
          </a:xfrm>
          <a:prstGeom prst="rect">
            <a:avLst/>
          </a:prstGeom>
        </p:spPr>
        <p:txBody>
          <a:bodyPr wrap="square">
            <a:spAutoFit/>
          </a:bodyPr>
          <a:lstStyle/>
          <a:p>
            <a:r>
              <a:rPr lang="es-ES" sz="2400" dirty="0" smtClean="0">
                <a:solidFill>
                  <a:srgbClr val="FFFF00"/>
                </a:solidFill>
                <a:latin typeface="Forte" pitchFamily="66" charset="0"/>
                <a:cs typeface="Andalus" pitchFamily="2" charset="-78"/>
              </a:rPr>
              <a:t>La </a:t>
            </a:r>
            <a:r>
              <a:rPr lang="es-ES" sz="2400" b="1" dirty="0" smtClean="0">
                <a:solidFill>
                  <a:srgbClr val="FFFF00"/>
                </a:solidFill>
                <a:latin typeface="Forte" pitchFamily="66" charset="0"/>
                <a:cs typeface="Andalus" pitchFamily="2" charset="-78"/>
              </a:rPr>
              <a:t>bicicleta</a:t>
            </a:r>
            <a:r>
              <a:rPr lang="es-ES" sz="2400" dirty="0" smtClean="0">
                <a:solidFill>
                  <a:srgbClr val="FFFF00"/>
                </a:solidFill>
                <a:latin typeface="Forte" pitchFamily="66" charset="0"/>
                <a:cs typeface="Andalus" pitchFamily="2" charset="-78"/>
              </a:rPr>
              <a:t>,  coloquialmente llamada </a:t>
            </a:r>
            <a:r>
              <a:rPr lang="es-ES" sz="2400" b="1" dirty="0" smtClean="0">
                <a:solidFill>
                  <a:srgbClr val="FFFF00"/>
                </a:solidFill>
                <a:latin typeface="Forte" pitchFamily="66" charset="0"/>
                <a:cs typeface="Andalus" pitchFamily="2" charset="-78"/>
              </a:rPr>
              <a:t>bici</a:t>
            </a:r>
            <a:r>
              <a:rPr lang="es-ES" sz="2400" dirty="0" smtClean="0">
                <a:solidFill>
                  <a:srgbClr val="FFFF00"/>
                </a:solidFill>
                <a:latin typeface="Forte" pitchFamily="66" charset="0"/>
                <a:cs typeface="Andalus" pitchFamily="2" charset="-78"/>
              </a:rPr>
              <a:t>,</a:t>
            </a:r>
            <a:r>
              <a:rPr lang="es-ES" sz="2400" baseline="30000" dirty="0" smtClean="0">
                <a:solidFill>
                  <a:srgbClr val="FFFF00"/>
                </a:solidFill>
                <a:latin typeface="Forte" pitchFamily="66" charset="0"/>
                <a:cs typeface="Andalus" pitchFamily="2" charset="-78"/>
              </a:rPr>
              <a:t> </a:t>
            </a:r>
            <a:r>
              <a:rPr lang="es-ES" sz="2400" dirty="0" smtClean="0">
                <a:solidFill>
                  <a:srgbClr val="FFFF00"/>
                </a:solidFill>
                <a:latin typeface="Forte" pitchFamily="66" charset="0"/>
                <a:cs typeface="Andalus" pitchFamily="2" charset="-78"/>
              </a:rPr>
              <a:t>es un vehículo </a:t>
            </a:r>
          </a:p>
          <a:p>
            <a:r>
              <a:rPr lang="es-ES" sz="2400" dirty="0" smtClean="0">
                <a:solidFill>
                  <a:srgbClr val="FFFF00"/>
                </a:solidFill>
                <a:latin typeface="Forte" pitchFamily="66" charset="0"/>
                <a:cs typeface="Andalus" pitchFamily="2" charset="-78"/>
              </a:rPr>
              <a:t>de transporte personal de propulsión humana, es decir por </a:t>
            </a:r>
          </a:p>
          <a:p>
            <a:r>
              <a:rPr lang="es-ES" sz="2400" dirty="0" smtClean="0">
                <a:solidFill>
                  <a:srgbClr val="FFFF00"/>
                </a:solidFill>
                <a:latin typeface="Forte" pitchFamily="66" charset="0"/>
                <a:cs typeface="Andalus" pitchFamily="2" charset="-78"/>
              </a:rPr>
              <a:t>El propio viajero. El diseño y configuración básico de la</a:t>
            </a:r>
          </a:p>
          <a:p>
            <a:r>
              <a:rPr lang="es-ES" sz="2400" dirty="0" smtClean="0">
                <a:solidFill>
                  <a:srgbClr val="FFFF00"/>
                </a:solidFill>
                <a:latin typeface="Forte" pitchFamily="66" charset="0"/>
                <a:cs typeface="Andalus" pitchFamily="2" charset="-78"/>
              </a:rPr>
              <a:t> bicicleta ha cambiado poco desde el primer modelo de transmisión de cadena desarrollado alrededor de 1885. </a:t>
            </a:r>
            <a:endParaRPr lang="es-ES_tradnl" sz="2400" dirty="0">
              <a:solidFill>
                <a:srgbClr val="FFFF00"/>
              </a:solidFill>
              <a:latin typeface="Forte" pitchFamily="66" charset="0"/>
              <a:cs typeface="Andalus" pitchFamily="2" charset="-78"/>
            </a:endParaRPr>
          </a:p>
        </p:txBody>
      </p:sp>
      <p:pic>
        <p:nvPicPr>
          <p:cNvPr id="59393" name="Picture 1" descr="C:\Users\abuelitos\Desktop\wallpao.jpg"/>
          <p:cNvPicPr>
            <a:picLocks noChangeAspect="1" noChangeArrowheads="1"/>
          </p:cNvPicPr>
          <p:nvPr/>
        </p:nvPicPr>
        <p:blipFill>
          <a:blip r:embed="rId3" cstate="print"/>
          <a:srcRect/>
          <a:stretch>
            <a:fillRect/>
          </a:stretch>
        </p:blipFill>
        <p:spPr bwMode="auto">
          <a:xfrm>
            <a:off x="-428660" y="0"/>
            <a:ext cx="9787006" cy="6876000"/>
          </a:xfrm>
          <a:prstGeom prst="rect">
            <a:avLst/>
          </a:prstGeom>
          <a:noFill/>
        </p:spPr>
      </p:pic>
      <p:pic>
        <p:nvPicPr>
          <p:cNvPr id="59394" name="Picture 2" descr="C:\Users\abuelitos\Desktop\rayas[.jpg"/>
          <p:cNvPicPr>
            <a:picLocks noChangeAspect="1" noChangeArrowheads="1"/>
          </p:cNvPicPr>
          <p:nvPr/>
        </p:nvPicPr>
        <p:blipFill>
          <a:blip r:embed="rId4" cstate="print"/>
          <a:srcRect/>
          <a:stretch>
            <a:fillRect/>
          </a:stretch>
        </p:blipFill>
        <p:spPr bwMode="auto">
          <a:xfrm rot="10800000">
            <a:off x="-428660" y="-18000"/>
            <a:ext cx="9787006" cy="6876000"/>
          </a:xfrm>
          <a:prstGeom prst="rect">
            <a:avLst/>
          </a:prstGeom>
          <a:noFill/>
        </p:spPr>
      </p:pic>
      <p:sp>
        <p:nvSpPr>
          <p:cNvPr id="8" name="7 Rectángulo"/>
          <p:cNvSpPr/>
          <p:nvPr/>
        </p:nvSpPr>
        <p:spPr>
          <a:xfrm>
            <a:off x="0" y="21429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20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5000"/>
                                        <p:tgtEl>
                                          <p:spTgt spid="59394"/>
                                        </p:tgtEl>
                                      </p:cBhvr>
                                    </p:animEffect>
                                    <p:set>
                                      <p:cBhvr>
                                        <p:cTn id="7" dur="1" fill="hold">
                                          <p:stCondLst>
                                            <p:cond delay="4999"/>
                                          </p:stCondLst>
                                        </p:cTn>
                                        <p:tgtEl>
                                          <p:spTgt spid="59394"/>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59393"/>
                                        </p:tgtEl>
                                      </p:cBhvr>
                                    </p:animEffect>
                                    <p:set>
                                      <p:cBhvr>
                                        <p:cTn id="10" dur="1" fill="hold">
                                          <p:stCondLst>
                                            <p:cond delay="2999"/>
                                          </p:stCondLst>
                                        </p:cTn>
                                        <p:tgtEl>
                                          <p:spTgt spid="5939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42" name="Picture 2" descr="http://1.bp.blogspot.com/-Lkh0WEha384/TpXTUCHyILI/AAAAAAAABrc/ywmZqarWiEA/s1600/albacete-78.jpg"/>
          <p:cNvPicPr>
            <a:picLocks noChangeAspect="1" noChangeArrowheads="1"/>
          </p:cNvPicPr>
          <p:nvPr/>
        </p:nvPicPr>
        <p:blipFill>
          <a:blip r:embed="rId2" cstate="print"/>
          <a:srcRect/>
          <a:stretch>
            <a:fillRect/>
          </a:stretch>
        </p:blipFill>
        <p:spPr bwMode="auto">
          <a:xfrm>
            <a:off x="-24000" y="0"/>
            <a:ext cx="9168000" cy="6876000"/>
          </a:xfrm>
          <a:prstGeom prst="rect">
            <a:avLst/>
          </a:prstGeom>
          <a:noFill/>
        </p:spPr>
      </p:pic>
      <p:sp>
        <p:nvSpPr>
          <p:cNvPr id="6" name="5 Rectángulo"/>
          <p:cNvSpPr/>
          <p:nvPr/>
        </p:nvSpPr>
        <p:spPr>
          <a:xfrm>
            <a:off x="1142976" y="3571876"/>
            <a:ext cx="6929486" cy="461665"/>
          </a:xfrm>
          <a:prstGeom prst="rect">
            <a:avLst/>
          </a:prstGeom>
        </p:spPr>
        <p:txBody>
          <a:bodyPr wrap="square">
            <a:spAutoFit/>
          </a:bodyPr>
          <a:lstStyle/>
          <a:p>
            <a:endParaRPr lang="es-ES_tradnl" sz="2400" dirty="0" smtClean="0">
              <a:solidFill>
                <a:schemeClr val="accent3">
                  <a:lumMod val="20000"/>
                  <a:lumOff val="80000"/>
                </a:schemeClr>
              </a:solidFill>
            </a:endParaRPr>
          </a:p>
        </p:txBody>
      </p:sp>
      <p:sp>
        <p:nvSpPr>
          <p:cNvPr id="7" name="6 Documento"/>
          <p:cNvSpPr/>
          <p:nvPr/>
        </p:nvSpPr>
        <p:spPr>
          <a:xfrm>
            <a:off x="285720" y="3786190"/>
            <a:ext cx="8643998" cy="2857496"/>
          </a:xfrm>
          <a:prstGeom prst="flowChartDocumen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s-ES_tradnl"/>
          </a:p>
        </p:txBody>
      </p:sp>
      <p:sp>
        <p:nvSpPr>
          <p:cNvPr id="8" name="7 Rectángulo"/>
          <p:cNvSpPr/>
          <p:nvPr/>
        </p:nvSpPr>
        <p:spPr>
          <a:xfrm>
            <a:off x="428596" y="3786190"/>
            <a:ext cx="8715404" cy="2677656"/>
          </a:xfrm>
          <a:prstGeom prst="rect">
            <a:avLst/>
          </a:prstGeom>
        </p:spPr>
        <p:txBody>
          <a:bodyPr wrap="square">
            <a:spAutoFit/>
          </a:bodyPr>
          <a:lstStyle/>
          <a:p>
            <a:r>
              <a:rPr lang="es-ES" sz="2400" dirty="0" smtClean="0">
                <a:solidFill>
                  <a:schemeClr val="accent3">
                    <a:lumMod val="50000"/>
                  </a:schemeClr>
                </a:solidFill>
                <a:latin typeface="Forte" pitchFamily="66" charset="0"/>
              </a:rPr>
              <a:t>La paternidad de la bicicleta se le atribuye al barón Karl </a:t>
            </a:r>
            <a:r>
              <a:rPr lang="es-ES" sz="2400" dirty="0" err="1" smtClean="0">
                <a:solidFill>
                  <a:schemeClr val="accent3">
                    <a:lumMod val="50000"/>
                  </a:schemeClr>
                </a:solidFill>
                <a:latin typeface="Forte" pitchFamily="66" charset="0"/>
              </a:rPr>
              <a:t>Drais</a:t>
            </a:r>
            <a:r>
              <a:rPr lang="es-ES" sz="2400" dirty="0" smtClean="0">
                <a:solidFill>
                  <a:schemeClr val="accent3">
                    <a:lumMod val="50000"/>
                  </a:schemeClr>
                </a:solidFill>
                <a:latin typeface="Forte" pitchFamily="66" charset="0"/>
              </a:rPr>
              <a:t>, un inventor alemán que nació en 1785. Su rudimentario artefacto, creado alrededor de 1817, se impulsaba apoyando los pies alternativamente sobre el suelo. En la actualidad hay alrededor de 800 millones de bicicletas en el mundo (la mayor parte de ellas en China), utilizadas tanto como medio de transporte como vehículo de ocio.</a:t>
            </a:r>
            <a:endParaRPr lang="es-ES_tradnl" sz="2400" dirty="0" smtClean="0">
              <a:solidFill>
                <a:schemeClr val="accent3">
                  <a:lumMod val="50000"/>
                </a:schemeClr>
              </a:solidFill>
              <a:latin typeface="Forte" pitchFamily="66" charset="0"/>
            </a:endParaRPr>
          </a:p>
        </p:txBody>
      </p:sp>
      <p:pic>
        <p:nvPicPr>
          <p:cNvPr id="48129" name="Picture 1" descr="C:\Users\abuelitos\Desktop\BICICLETAS\bicicleta17[1].gif"/>
          <p:cNvPicPr>
            <a:picLocks noChangeAspect="1" noChangeArrowheads="1" noCrop="1"/>
          </p:cNvPicPr>
          <p:nvPr/>
        </p:nvPicPr>
        <p:blipFill>
          <a:blip r:embed="rId3" cstate="print"/>
          <a:srcRect/>
          <a:stretch>
            <a:fillRect/>
          </a:stretch>
        </p:blipFill>
        <p:spPr bwMode="auto">
          <a:xfrm>
            <a:off x="3357554" y="1928802"/>
            <a:ext cx="1628775" cy="1905000"/>
          </a:xfrm>
          <a:prstGeom prst="rect">
            <a:avLst/>
          </a:prstGeom>
          <a:noFill/>
        </p:spPr>
      </p:pic>
      <p:sp>
        <p:nvSpPr>
          <p:cNvPr id="9" name="8 Rectángulo"/>
          <p:cNvSpPr/>
          <p:nvPr/>
        </p:nvSpPr>
        <p:spPr>
          <a:xfrm>
            <a:off x="493918" y="21429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21000">
    <p:comb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8914" name="Picture 2" descr="Paisajes, Montañas"/>
          <p:cNvPicPr>
            <a:picLocks noChangeAspect="1" noChangeArrowheads="1"/>
          </p:cNvPicPr>
          <p:nvPr/>
        </p:nvPicPr>
        <p:blipFill>
          <a:blip r:embed="rId2" cstate="print"/>
          <a:srcRect/>
          <a:stretch>
            <a:fillRect/>
          </a:stretch>
        </p:blipFill>
        <p:spPr bwMode="auto">
          <a:xfrm>
            <a:off x="-214346" y="-457200"/>
            <a:ext cx="9753600" cy="7315200"/>
          </a:xfrm>
          <a:prstGeom prst="rect">
            <a:avLst/>
          </a:prstGeom>
          <a:noFill/>
        </p:spPr>
      </p:pic>
      <p:pic>
        <p:nvPicPr>
          <p:cNvPr id="1026" name="Picture 2" descr="C:\Users\abuelitos\Desktop\BICICLETAS\bicicleta12[1].gif"/>
          <p:cNvPicPr>
            <a:picLocks noChangeAspect="1" noChangeArrowheads="1" noCrop="1"/>
          </p:cNvPicPr>
          <p:nvPr/>
        </p:nvPicPr>
        <p:blipFill>
          <a:blip r:embed="rId3" cstate="print"/>
          <a:srcRect/>
          <a:stretch>
            <a:fillRect/>
          </a:stretch>
        </p:blipFill>
        <p:spPr bwMode="auto">
          <a:xfrm>
            <a:off x="2214546" y="5143512"/>
            <a:ext cx="1656732" cy="1476000"/>
          </a:xfrm>
          <a:prstGeom prst="rect">
            <a:avLst/>
          </a:prstGeom>
          <a:noFill/>
          <a:scene3d>
            <a:camera prst="isometricOffAxis2Right"/>
            <a:lightRig rig="threePt" dir="t"/>
          </a:scene3d>
        </p:spPr>
      </p:pic>
      <p:sp>
        <p:nvSpPr>
          <p:cNvPr id="6" name="5 Rectángulo"/>
          <p:cNvSpPr/>
          <p:nvPr/>
        </p:nvSpPr>
        <p:spPr>
          <a:xfrm>
            <a:off x="6500826" y="6357958"/>
            <a:ext cx="1151534" cy="307777"/>
          </a:xfrm>
          <a:prstGeom prst="rect">
            <a:avLst/>
          </a:prstGeom>
        </p:spPr>
        <p:txBody>
          <a:bodyPr wrap="none">
            <a:spAutoFit/>
          </a:bodyPr>
          <a:lstStyle/>
          <a:p>
            <a:pPr algn="ctr"/>
            <a:r>
              <a:rPr lang="es-ES" sz="1400" b="1" dirty="0" err="1" smtClean="0">
                <a:ln w="50800"/>
                <a:solidFill>
                  <a:schemeClr val="bg1">
                    <a:shade val="50000"/>
                  </a:schemeClr>
                </a:solidFill>
                <a:latin typeface="Brush Script MT" pitchFamily="66" charset="0"/>
              </a:rPr>
              <a:t>Pps.</a:t>
            </a:r>
            <a:r>
              <a:rPr lang="es-ES" sz="1400" b="1" dirty="0" smtClean="0">
                <a:ln w="50800"/>
                <a:solidFill>
                  <a:schemeClr val="bg1">
                    <a:shade val="50000"/>
                  </a:schemeClr>
                </a:solidFill>
                <a:latin typeface="Brush Script MT" pitchFamily="66" charset="0"/>
              </a:rPr>
              <a:t> Mari Tere</a:t>
            </a:r>
            <a:endParaRPr lang="es-ES" sz="1400" b="1" dirty="0">
              <a:ln w="50800"/>
              <a:solidFill>
                <a:schemeClr val="bg1">
                  <a:shade val="50000"/>
                </a:schemeClr>
              </a:solidFill>
              <a:latin typeface="Brush Script MT" pitchFamily="66" charset="0"/>
            </a:endParaRPr>
          </a:p>
        </p:txBody>
      </p:sp>
    </p:spTree>
  </p:cSld>
  <p:clrMapOvr>
    <a:masterClrMapping/>
  </p:clrMapOvr>
  <p:transition spd="slow" advTm="5000">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4"/>
          </a:lnRef>
          <a:fillRef idx="2">
            <a:schemeClr val="accent4"/>
          </a:fillRef>
          <a:effectRef idx="1">
            <a:schemeClr val="accent4"/>
          </a:effectRef>
          <a:fontRef idx="minor">
            <a:schemeClr val="dk1"/>
          </a:fontRef>
        </p:style>
        <p:txBody>
          <a:bodyPr/>
          <a:lstStyle/>
          <a:p>
            <a:endParaRPr lang="es-ES_tradnl" dirty="0"/>
          </a:p>
        </p:txBody>
      </p:sp>
      <p:pic>
        <p:nvPicPr>
          <p:cNvPr id="1026" name="Picture 2" descr="http://www.diarioandino.com.ar/diario/wp-content/uploads/2011/03/fondos-pantalla-deportes-bicicleta-montana-800-1.jpg"/>
          <p:cNvPicPr>
            <a:picLocks noChangeAspect="1" noChangeArrowheads="1"/>
          </p:cNvPicPr>
          <p:nvPr/>
        </p:nvPicPr>
        <p:blipFill>
          <a:blip r:embed="rId2" cstate="print"/>
          <a:srcRect/>
          <a:stretch>
            <a:fillRect/>
          </a:stretch>
        </p:blipFill>
        <p:spPr bwMode="auto">
          <a:xfrm>
            <a:off x="785786" y="1143000"/>
            <a:ext cx="7620000" cy="5715000"/>
          </a:xfrm>
          <a:prstGeom prst="rect">
            <a:avLst/>
          </a:prstGeom>
          <a:noFill/>
          <a:effectLst>
            <a:softEdge rad="635000"/>
          </a:effectLst>
        </p:spPr>
      </p:pic>
      <p:sp>
        <p:nvSpPr>
          <p:cNvPr id="5" name="4 Rectángulo"/>
          <p:cNvSpPr/>
          <p:nvPr/>
        </p:nvSpPr>
        <p:spPr>
          <a:xfrm>
            <a:off x="428596" y="214290"/>
            <a:ext cx="8143932" cy="3046988"/>
          </a:xfrm>
          <a:prstGeom prst="rect">
            <a:avLst/>
          </a:prstGeom>
        </p:spPr>
        <p:txBody>
          <a:bodyPr wrap="square">
            <a:spAutoFit/>
          </a:bodyPr>
          <a:lstStyle/>
          <a:p>
            <a:r>
              <a:rPr lang="es-ES" sz="2400" dirty="0" smtClean="0">
                <a:latin typeface="Forte" pitchFamily="66" charset="0"/>
              </a:rPr>
              <a:t>Es un medio de transporte sano, ecológico sostenible y económico, válido para trasladarse tanto por ciudad como por zonas rurales. Su uso está generalizado en la mayor parte de Europa, llegando a ser, en países como Suiza, Alemania, Países Bajos, algunas zonas de Polonia y los países escandinavos, uno de los principales medios de transporte. En Asia, especialmente en China y la India, es el principal medio de transporte.</a:t>
            </a:r>
            <a:endParaRPr lang="es-ES_tradnl" sz="2400" dirty="0" smtClean="0">
              <a:latin typeface="Forte" pitchFamily="66" charset="0"/>
            </a:endParaRPr>
          </a:p>
        </p:txBody>
      </p:sp>
      <p:sp>
        <p:nvSpPr>
          <p:cNvPr id="6" name="5 Rectángulo"/>
          <p:cNvSpPr/>
          <p:nvPr/>
        </p:nvSpPr>
        <p:spPr>
          <a:xfrm>
            <a:off x="493918" y="6215082"/>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18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Paisajes, Montañas"/>
          <p:cNvPicPr>
            <a:picLocks noChangeAspect="1" noChangeArrowheads="1"/>
          </p:cNvPicPr>
          <p:nvPr/>
        </p:nvPicPr>
        <p:blipFill>
          <a:blip r:embed="rId2" cstate="print"/>
          <a:srcRect/>
          <a:stretch>
            <a:fillRect/>
          </a:stretch>
        </p:blipFill>
        <p:spPr bwMode="auto">
          <a:xfrm>
            <a:off x="-24000" y="0"/>
            <a:ext cx="9168000" cy="6876000"/>
          </a:xfrm>
          <a:prstGeom prst="rect">
            <a:avLst/>
          </a:prstGeom>
          <a:noFill/>
        </p:spPr>
      </p:pic>
      <p:pic>
        <p:nvPicPr>
          <p:cNvPr id="44033" name="Picture 1" descr="C:\Users\abuelitos\Desktop\BICICLETAS\bicicleta16[1].gif"/>
          <p:cNvPicPr>
            <a:picLocks noChangeAspect="1" noChangeArrowheads="1" noCrop="1"/>
          </p:cNvPicPr>
          <p:nvPr/>
        </p:nvPicPr>
        <p:blipFill>
          <a:blip r:embed="rId3" cstate="print"/>
          <a:srcRect/>
          <a:stretch>
            <a:fillRect/>
          </a:stretch>
        </p:blipFill>
        <p:spPr bwMode="auto">
          <a:xfrm>
            <a:off x="642910" y="4214818"/>
            <a:ext cx="1476375" cy="876300"/>
          </a:xfrm>
          <a:prstGeom prst="rect">
            <a:avLst/>
          </a:prstGeom>
          <a:noFill/>
        </p:spPr>
      </p:pic>
      <p:sp>
        <p:nvSpPr>
          <p:cNvPr id="6" name="5 Rectángulo"/>
          <p:cNvSpPr/>
          <p:nvPr/>
        </p:nvSpPr>
        <p:spPr>
          <a:xfrm>
            <a:off x="208198" y="6488668"/>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pic>
        <p:nvPicPr>
          <p:cNvPr id="54274" name="Picture 2" descr="http://www.gifmania.com/perros/huskies/65dgs.gif"/>
          <p:cNvPicPr>
            <a:picLocks noChangeAspect="1" noChangeArrowheads="1" noCrop="1"/>
          </p:cNvPicPr>
          <p:nvPr/>
        </p:nvPicPr>
        <p:blipFill>
          <a:blip r:embed="rId4" cstate="print"/>
          <a:srcRect/>
          <a:stretch>
            <a:fillRect/>
          </a:stretch>
        </p:blipFill>
        <p:spPr bwMode="auto">
          <a:xfrm>
            <a:off x="3857620" y="4714884"/>
            <a:ext cx="1276350" cy="1885950"/>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4" name="Picture 2" descr="Paisajes, Montañas"/>
          <p:cNvPicPr>
            <a:picLocks noChangeAspect="1" noChangeArrowheads="1"/>
          </p:cNvPicPr>
          <p:nvPr/>
        </p:nvPicPr>
        <p:blipFill>
          <a:blip r:embed="rId2" cstate="print"/>
          <a:srcRect/>
          <a:stretch>
            <a:fillRect/>
          </a:stretch>
        </p:blipFill>
        <p:spPr bwMode="auto">
          <a:xfrm>
            <a:off x="0" y="-457200"/>
            <a:ext cx="9753600" cy="7315200"/>
          </a:xfrm>
          <a:prstGeom prst="rect">
            <a:avLst/>
          </a:prstGeom>
          <a:noFill/>
        </p:spPr>
      </p:pic>
      <p:sp>
        <p:nvSpPr>
          <p:cNvPr id="5" name="4 Rectángulo"/>
          <p:cNvSpPr/>
          <p:nvPr/>
        </p:nvSpPr>
        <p:spPr>
          <a:xfrm>
            <a:off x="708232" y="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5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07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4578" name="Picture 2" descr="Paisajes, Montañas"/>
          <p:cNvPicPr>
            <a:picLocks noChangeAspect="1" noChangeArrowheads="1"/>
          </p:cNvPicPr>
          <p:nvPr/>
        </p:nvPicPr>
        <p:blipFill>
          <a:blip r:embed="rId2" cstate="print"/>
          <a:srcRect/>
          <a:stretch>
            <a:fillRect/>
          </a:stretch>
        </p:blipFill>
        <p:spPr bwMode="auto">
          <a:xfrm>
            <a:off x="-24000" y="0"/>
            <a:ext cx="9168000" cy="6876000"/>
          </a:xfrm>
          <a:prstGeom prst="rect">
            <a:avLst/>
          </a:prstGeom>
          <a:noFill/>
        </p:spPr>
      </p:pic>
      <p:pic>
        <p:nvPicPr>
          <p:cNvPr id="28673" name="Picture 1" descr="C:\Users\abuelitos\Desktop\BICICLETAS\bisiklet11[1].gif"/>
          <p:cNvPicPr>
            <a:picLocks noChangeAspect="1" noChangeArrowheads="1"/>
          </p:cNvPicPr>
          <p:nvPr/>
        </p:nvPicPr>
        <p:blipFill>
          <a:blip r:embed="rId3" cstate="print"/>
          <a:srcRect/>
          <a:stretch>
            <a:fillRect/>
          </a:stretch>
        </p:blipFill>
        <p:spPr bwMode="auto">
          <a:xfrm>
            <a:off x="1428728" y="4714884"/>
            <a:ext cx="1981200" cy="1905000"/>
          </a:xfrm>
          <a:prstGeom prst="rect">
            <a:avLst/>
          </a:prstGeom>
          <a:noFill/>
        </p:spPr>
      </p:pic>
      <p:sp>
        <p:nvSpPr>
          <p:cNvPr id="7" name="6 Rectángulo"/>
          <p:cNvSpPr/>
          <p:nvPr/>
        </p:nvSpPr>
        <p:spPr>
          <a:xfrm rot="20860299">
            <a:off x="2565620" y="1046274"/>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5000">
    <p:randomBa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6082" name="Picture 2" descr="Paisajes, Bosques"/>
          <p:cNvPicPr>
            <a:picLocks noChangeAspect="1" noChangeArrowheads="1"/>
          </p:cNvPicPr>
          <p:nvPr/>
        </p:nvPicPr>
        <p:blipFill>
          <a:blip r:embed="rId2" cstate="print"/>
          <a:srcRect/>
          <a:stretch>
            <a:fillRect/>
          </a:stretch>
        </p:blipFill>
        <p:spPr bwMode="auto">
          <a:xfrm>
            <a:off x="0" y="-18000"/>
            <a:ext cx="9168000" cy="6876000"/>
          </a:xfrm>
          <a:prstGeom prst="rect">
            <a:avLst/>
          </a:prstGeom>
          <a:noFill/>
        </p:spPr>
      </p:pic>
      <p:sp>
        <p:nvSpPr>
          <p:cNvPr id="5" name="4 Rectángulo"/>
          <p:cNvSpPr/>
          <p:nvPr/>
        </p:nvSpPr>
        <p:spPr>
          <a:xfrm>
            <a:off x="493918" y="6143644"/>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pic>
        <p:nvPicPr>
          <p:cNvPr id="51202" name="Picture 2" descr="http://www.gifsgifs.net/gifs/gifs-perros.gif"/>
          <p:cNvPicPr>
            <a:picLocks noChangeAspect="1" noChangeArrowheads="1" noCrop="1"/>
          </p:cNvPicPr>
          <p:nvPr/>
        </p:nvPicPr>
        <p:blipFill>
          <a:blip r:embed="rId3" cstate="print"/>
          <a:srcRect/>
          <a:stretch>
            <a:fillRect/>
          </a:stretch>
        </p:blipFill>
        <p:spPr bwMode="auto">
          <a:xfrm>
            <a:off x="3214678" y="5022000"/>
            <a:ext cx="2224094" cy="1836000"/>
          </a:xfrm>
          <a:prstGeom prst="rect">
            <a:avLst/>
          </a:prstGeom>
          <a:noFill/>
        </p:spPr>
      </p:pic>
    </p:spTree>
  </p:cSld>
  <p:clrMapOvr>
    <a:masterClrMapping/>
  </p:clrMapOvr>
  <p:transition spd="slow" advTm="5000">
    <p:randomBa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8610" name="Picture 2" descr="http://www.caminoenbici.com/fondos_web/fondo1.jpg"/>
          <p:cNvPicPr>
            <a:picLocks noChangeAspect="1" noChangeArrowheads="1"/>
          </p:cNvPicPr>
          <p:nvPr/>
        </p:nvPicPr>
        <p:blipFill>
          <a:blip r:embed="rId2" cstate="print"/>
          <a:srcRect/>
          <a:stretch>
            <a:fillRect/>
          </a:stretch>
        </p:blipFill>
        <p:spPr bwMode="auto">
          <a:xfrm>
            <a:off x="0" y="-90000"/>
            <a:ext cx="9191625" cy="6948000"/>
          </a:xfrm>
          <a:prstGeom prst="rect">
            <a:avLst/>
          </a:prstGeom>
          <a:noFill/>
        </p:spPr>
      </p:pic>
      <p:sp>
        <p:nvSpPr>
          <p:cNvPr id="5" name="4 Rectángulo"/>
          <p:cNvSpPr/>
          <p:nvPr/>
        </p:nvSpPr>
        <p:spPr>
          <a:xfrm>
            <a:off x="493918" y="628652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5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2"/>
          </a:lnRef>
          <a:fillRef idx="2">
            <a:schemeClr val="accent2"/>
          </a:fillRef>
          <a:effectRef idx="1">
            <a:schemeClr val="accent2"/>
          </a:effectRef>
          <a:fontRef idx="minor">
            <a:schemeClr val="dk1"/>
          </a:fontRef>
        </p:style>
        <p:txBody>
          <a:bodyPr/>
          <a:lstStyle/>
          <a:p>
            <a:endParaRPr lang="es-ES_tradnl" dirty="0"/>
          </a:p>
        </p:txBody>
      </p:sp>
      <p:pic>
        <p:nvPicPr>
          <p:cNvPr id="64514" name="Picture 2" descr="C:\Users\abuelitos\Desktop\Montando-Bicicleta-en-la-Playa-al-Atardecer[1].jpg"/>
          <p:cNvPicPr>
            <a:picLocks noChangeAspect="1" noChangeArrowheads="1"/>
          </p:cNvPicPr>
          <p:nvPr/>
        </p:nvPicPr>
        <p:blipFill>
          <a:blip r:embed="rId2" cstate="print"/>
          <a:srcRect/>
          <a:stretch>
            <a:fillRect/>
          </a:stretch>
        </p:blipFill>
        <p:spPr bwMode="auto">
          <a:xfrm>
            <a:off x="714348" y="1000108"/>
            <a:ext cx="7718400" cy="4824000"/>
          </a:xfrm>
          <a:prstGeom prst="rect">
            <a:avLst/>
          </a:prstGeom>
          <a:noFill/>
          <a:effectLst>
            <a:softEdge rad="635000"/>
          </a:effectLst>
        </p:spPr>
      </p:pic>
      <p:sp>
        <p:nvSpPr>
          <p:cNvPr id="5" name="4 Rectángulo"/>
          <p:cNvSpPr/>
          <p:nvPr/>
        </p:nvSpPr>
        <p:spPr>
          <a:xfrm>
            <a:off x="571472" y="428604"/>
            <a:ext cx="7286676" cy="1569660"/>
          </a:xfrm>
          <a:prstGeom prst="rect">
            <a:avLst/>
          </a:prstGeom>
        </p:spPr>
        <p:txBody>
          <a:bodyPr wrap="square">
            <a:spAutoFit/>
          </a:bodyPr>
          <a:lstStyle/>
          <a:p>
            <a:r>
              <a:rPr lang="es-ES" sz="2400" dirty="0" smtClean="0">
                <a:latin typeface="Forte" pitchFamily="66" charset="0"/>
              </a:rPr>
              <a:t>Las bicicletas fueron muy populares en la década de 1890, y más tarde en la de 1950 y 1970. Actualmente está experimentando un nuevo auge creciendo considerablemente su uso en todo el mundo.</a:t>
            </a:r>
            <a:endParaRPr lang="es-ES_tradnl" sz="2400" dirty="0" smtClean="0">
              <a:latin typeface="Forte" pitchFamily="66" charset="0"/>
            </a:endParaRPr>
          </a:p>
        </p:txBody>
      </p:sp>
      <p:pic>
        <p:nvPicPr>
          <p:cNvPr id="53250" name="Picture 2" descr="http://www.publicdomainpictures.net/pictures/10000/nahled/2527-1272561924UV5a.jpg"/>
          <p:cNvPicPr>
            <a:picLocks noChangeAspect="1" noChangeArrowheads="1"/>
          </p:cNvPicPr>
          <p:nvPr/>
        </p:nvPicPr>
        <p:blipFill>
          <a:blip r:embed="rId3" cstate="print"/>
          <a:srcRect/>
          <a:stretch>
            <a:fillRect/>
          </a:stretch>
        </p:blipFill>
        <p:spPr bwMode="auto">
          <a:xfrm>
            <a:off x="-1" y="0"/>
            <a:ext cx="9149953" cy="6876000"/>
          </a:xfrm>
          <a:prstGeom prst="rect">
            <a:avLst/>
          </a:prstGeom>
          <a:noFill/>
        </p:spPr>
      </p:pic>
      <p:pic>
        <p:nvPicPr>
          <p:cNvPr id="53252" name="Picture 4" descr="http://3.bp.blogspot.com/-XsEigIa-PoQ/T2VqUWxN3NI/AAAAAAAAJyI/i0qFH8bE8Mo/s1600/pasteles10.jpg"/>
          <p:cNvPicPr>
            <a:picLocks noChangeAspect="1" noChangeArrowheads="1"/>
          </p:cNvPicPr>
          <p:nvPr/>
        </p:nvPicPr>
        <p:blipFill>
          <a:blip r:embed="rId4" cstate="print"/>
          <a:srcRect/>
          <a:stretch>
            <a:fillRect/>
          </a:stretch>
        </p:blipFill>
        <p:spPr bwMode="auto">
          <a:xfrm>
            <a:off x="0" y="0"/>
            <a:ext cx="9144000" cy="6876000"/>
          </a:xfrm>
          <a:prstGeom prst="rect">
            <a:avLst/>
          </a:prstGeom>
          <a:noFill/>
        </p:spPr>
      </p:pic>
      <p:pic>
        <p:nvPicPr>
          <p:cNvPr id="53254" name="Picture 6" descr="http://4.bp.blogspot.com/-YdDDWHommS8/T2VqTrGPNJI/AAAAAAAAJyA/YsrBFffaAZM/s1600/pasteles0.jpg"/>
          <p:cNvPicPr>
            <a:picLocks noChangeAspect="1" noChangeArrowheads="1"/>
          </p:cNvPicPr>
          <p:nvPr/>
        </p:nvPicPr>
        <p:blipFill>
          <a:blip r:embed="rId5" cstate="print"/>
          <a:srcRect/>
          <a:stretch>
            <a:fillRect/>
          </a:stretch>
        </p:blipFill>
        <p:spPr bwMode="auto">
          <a:xfrm>
            <a:off x="0" y="0"/>
            <a:ext cx="9142047" cy="6858000"/>
          </a:xfrm>
          <a:prstGeom prst="rect">
            <a:avLst/>
          </a:prstGeom>
          <a:noFill/>
        </p:spPr>
      </p:pic>
      <p:sp>
        <p:nvSpPr>
          <p:cNvPr id="9" name="8 Rectángulo"/>
          <p:cNvSpPr/>
          <p:nvPr/>
        </p:nvSpPr>
        <p:spPr>
          <a:xfrm>
            <a:off x="428596" y="628652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53254"/>
                                        </p:tgtEl>
                                        <p:attrNameLst>
                                          <p:attrName>style.opacity</p:attrName>
                                        </p:attrNameLst>
                                      </p:cBhvr>
                                      <p:to>
                                        <p:strVal val="0.5"/>
                                      </p:to>
                                    </p:set>
                                    <p:animEffect filter="image" prLst="opacity: 0.5">
                                      <p:cBhvr rctx="IE">
                                        <p:cTn id="7" dur="indefinite"/>
                                        <p:tgtEl>
                                          <p:spTgt spid="53254"/>
                                        </p:tgtEl>
                                      </p:cBhvr>
                                    </p:animEffect>
                                  </p:childTnLst>
                                </p:cTn>
                              </p:par>
                            </p:childTnLst>
                          </p:cTn>
                        </p:par>
                        <p:par>
                          <p:cTn id="8" fill="hold">
                            <p:stCondLst>
                              <p:cond delay="0"/>
                            </p:stCondLst>
                            <p:childTnLst>
                              <p:par>
                                <p:cTn id="9" presetID="53" presetClass="exit" presetSubtype="0" fill="hold" nodeType="afterEffect">
                                  <p:stCondLst>
                                    <p:cond delay="0"/>
                                  </p:stCondLst>
                                  <p:childTnLst>
                                    <p:anim calcmode="lin" valueType="num">
                                      <p:cBhvr>
                                        <p:cTn id="10" dur="5000"/>
                                        <p:tgtEl>
                                          <p:spTgt spid="53254"/>
                                        </p:tgtEl>
                                        <p:attrNameLst>
                                          <p:attrName>ppt_w</p:attrName>
                                        </p:attrNameLst>
                                      </p:cBhvr>
                                      <p:tavLst>
                                        <p:tav tm="0">
                                          <p:val>
                                            <p:strVal val="ppt_w"/>
                                          </p:val>
                                        </p:tav>
                                        <p:tav tm="100000">
                                          <p:val>
                                            <p:fltVal val="0"/>
                                          </p:val>
                                        </p:tav>
                                      </p:tavLst>
                                    </p:anim>
                                    <p:anim calcmode="lin" valueType="num">
                                      <p:cBhvr>
                                        <p:cTn id="11" dur="5000"/>
                                        <p:tgtEl>
                                          <p:spTgt spid="53254"/>
                                        </p:tgtEl>
                                        <p:attrNameLst>
                                          <p:attrName>ppt_h</p:attrName>
                                        </p:attrNameLst>
                                      </p:cBhvr>
                                      <p:tavLst>
                                        <p:tav tm="0">
                                          <p:val>
                                            <p:strVal val="ppt_h"/>
                                          </p:val>
                                        </p:tav>
                                        <p:tav tm="100000">
                                          <p:val>
                                            <p:fltVal val="0"/>
                                          </p:val>
                                        </p:tav>
                                      </p:tavLst>
                                    </p:anim>
                                    <p:animEffect transition="out" filter="fade">
                                      <p:cBhvr>
                                        <p:cTn id="12" dur="5000"/>
                                        <p:tgtEl>
                                          <p:spTgt spid="53254"/>
                                        </p:tgtEl>
                                      </p:cBhvr>
                                    </p:animEffect>
                                    <p:set>
                                      <p:cBhvr>
                                        <p:cTn id="13" dur="1" fill="hold">
                                          <p:stCondLst>
                                            <p:cond delay="4999"/>
                                          </p:stCondLst>
                                        </p:cTn>
                                        <p:tgtEl>
                                          <p:spTgt spid="53254"/>
                                        </p:tgtEl>
                                        <p:attrNameLst>
                                          <p:attrName>style.visibility</p:attrName>
                                        </p:attrNameLst>
                                      </p:cBhvr>
                                      <p:to>
                                        <p:strVal val="hidden"/>
                                      </p:to>
                                    </p:set>
                                  </p:childTnLst>
                                </p:cTn>
                              </p:par>
                            </p:childTnLst>
                          </p:cTn>
                        </p:par>
                        <p:par>
                          <p:cTn id="14" fill="hold">
                            <p:stCondLst>
                              <p:cond delay="5000"/>
                            </p:stCondLst>
                            <p:childTnLst>
                              <p:par>
                                <p:cTn id="15" presetID="21" presetClass="exit" presetSubtype="4" fill="hold" nodeType="afterEffect">
                                  <p:stCondLst>
                                    <p:cond delay="0"/>
                                  </p:stCondLst>
                                  <p:childTnLst>
                                    <p:animEffect transition="out" filter="wheel(4)">
                                      <p:cBhvr>
                                        <p:cTn id="16" dur="3000"/>
                                        <p:tgtEl>
                                          <p:spTgt spid="53252"/>
                                        </p:tgtEl>
                                      </p:cBhvr>
                                    </p:animEffect>
                                    <p:set>
                                      <p:cBhvr>
                                        <p:cTn id="17" dur="1" fill="hold">
                                          <p:stCondLst>
                                            <p:cond delay="2999"/>
                                          </p:stCondLst>
                                        </p:cTn>
                                        <p:tgtEl>
                                          <p:spTgt spid="53252"/>
                                        </p:tgtEl>
                                        <p:attrNameLst>
                                          <p:attrName>style.visibility</p:attrName>
                                        </p:attrNameLst>
                                      </p:cBhvr>
                                      <p:to>
                                        <p:strVal val="hidden"/>
                                      </p:to>
                                    </p:set>
                                  </p:childTnLst>
                                </p:cTn>
                              </p:par>
                              <p:par>
                                <p:cTn id="18" presetID="21" presetClass="exit" presetSubtype="8" fill="hold" nodeType="withEffect">
                                  <p:stCondLst>
                                    <p:cond delay="0"/>
                                  </p:stCondLst>
                                  <p:childTnLst>
                                    <p:animEffect transition="out" filter="wheel(8)">
                                      <p:cBhvr>
                                        <p:cTn id="19" dur="3000"/>
                                        <p:tgtEl>
                                          <p:spTgt spid="53250"/>
                                        </p:tgtEl>
                                      </p:cBhvr>
                                    </p:animEffect>
                                    <p:set>
                                      <p:cBhvr>
                                        <p:cTn id="20" dur="1" fill="hold">
                                          <p:stCondLst>
                                            <p:cond delay="2999"/>
                                          </p:stCondLst>
                                        </p:cTn>
                                        <p:tgtEl>
                                          <p:spTgt spid="5325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Paisajes, Montañas"/>
          <p:cNvPicPr>
            <a:picLocks noChangeAspect="1" noChangeArrowheads="1"/>
          </p:cNvPicPr>
          <p:nvPr/>
        </p:nvPicPr>
        <p:blipFill>
          <a:blip r:embed="rId2" cstate="print"/>
          <a:srcRect/>
          <a:stretch>
            <a:fillRect/>
          </a:stretch>
        </p:blipFill>
        <p:spPr bwMode="auto">
          <a:xfrm>
            <a:off x="0" y="-18000"/>
            <a:ext cx="9168000" cy="6876000"/>
          </a:xfrm>
          <a:prstGeom prst="rect">
            <a:avLst/>
          </a:prstGeom>
          <a:noFill/>
        </p:spPr>
      </p:pic>
      <p:pic>
        <p:nvPicPr>
          <p:cNvPr id="5" name="Picture 2" descr="C:\Users\abuelitos\Desktop\BICICLETAS\bicicleta32[1].gif"/>
          <p:cNvPicPr>
            <a:picLocks noChangeAspect="1" noChangeArrowheads="1" noCrop="1"/>
          </p:cNvPicPr>
          <p:nvPr/>
        </p:nvPicPr>
        <p:blipFill>
          <a:blip r:embed="rId3" cstate="print"/>
          <a:srcRect/>
          <a:stretch>
            <a:fillRect/>
          </a:stretch>
        </p:blipFill>
        <p:spPr bwMode="auto">
          <a:xfrm rot="556348">
            <a:off x="2323533" y="2970631"/>
            <a:ext cx="1524000" cy="1476375"/>
          </a:xfrm>
          <a:prstGeom prst="rect">
            <a:avLst/>
          </a:prstGeom>
          <a:noFill/>
          <a:scene3d>
            <a:camera prst="isometricOffAxis1Right"/>
            <a:lightRig rig="threePt" dir="t"/>
          </a:scene3d>
        </p:spPr>
      </p:pic>
      <p:pic>
        <p:nvPicPr>
          <p:cNvPr id="13314" name="Picture 2" descr="C:\Users\abuelitos\Desktop\BICICLETAS\bicicleta24[1].gif"/>
          <p:cNvPicPr>
            <a:picLocks noChangeAspect="1" noChangeArrowheads="1" noCrop="1"/>
          </p:cNvPicPr>
          <p:nvPr/>
        </p:nvPicPr>
        <p:blipFill>
          <a:blip r:embed="rId4" cstate="print"/>
          <a:srcRect/>
          <a:stretch>
            <a:fillRect/>
          </a:stretch>
        </p:blipFill>
        <p:spPr bwMode="auto">
          <a:xfrm>
            <a:off x="8401050" y="2928934"/>
            <a:ext cx="742950" cy="1400175"/>
          </a:xfrm>
          <a:prstGeom prst="rect">
            <a:avLst/>
          </a:prstGeom>
          <a:noFill/>
        </p:spPr>
      </p:pic>
      <p:sp>
        <p:nvSpPr>
          <p:cNvPr id="7" name="6 Rectángulo"/>
          <p:cNvSpPr/>
          <p:nvPr/>
        </p:nvSpPr>
        <p:spPr>
          <a:xfrm>
            <a:off x="708232" y="628652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482" name="Picture 2" descr="Paisajes, Montañas"/>
          <p:cNvPicPr>
            <a:picLocks noChangeAspect="1" noChangeArrowheads="1"/>
          </p:cNvPicPr>
          <p:nvPr/>
        </p:nvPicPr>
        <p:blipFill>
          <a:blip r:embed="rId2" cstate="print"/>
          <a:srcRect/>
          <a:stretch>
            <a:fillRect/>
          </a:stretch>
        </p:blipFill>
        <p:spPr bwMode="auto">
          <a:xfrm>
            <a:off x="-24000" y="0"/>
            <a:ext cx="9168000" cy="6876000"/>
          </a:xfrm>
          <a:prstGeom prst="rect">
            <a:avLst/>
          </a:prstGeom>
          <a:noFill/>
        </p:spPr>
      </p:pic>
      <p:pic>
        <p:nvPicPr>
          <p:cNvPr id="14338" name="Picture 2" descr="C:\Users\abuelitos\Desktop\BICICLETAS\bicicleta12[1].gif"/>
          <p:cNvPicPr>
            <a:picLocks noChangeAspect="1" noChangeArrowheads="1" noCrop="1"/>
          </p:cNvPicPr>
          <p:nvPr/>
        </p:nvPicPr>
        <p:blipFill>
          <a:blip r:embed="rId3" cstate="print"/>
          <a:srcRect/>
          <a:stretch>
            <a:fillRect/>
          </a:stretch>
        </p:blipFill>
        <p:spPr bwMode="auto">
          <a:xfrm>
            <a:off x="7215206" y="2643182"/>
            <a:ext cx="1047750" cy="933450"/>
          </a:xfrm>
          <a:prstGeom prst="rect">
            <a:avLst/>
          </a:prstGeom>
          <a:noFill/>
        </p:spPr>
      </p:pic>
      <p:sp>
        <p:nvSpPr>
          <p:cNvPr id="6" name="5 Rectángulo"/>
          <p:cNvSpPr/>
          <p:nvPr/>
        </p:nvSpPr>
        <p:spPr>
          <a:xfrm>
            <a:off x="7709156" y="21429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1"/>
          </a:lnRef>
          <a:fillRef idx="2">
            <a:schemeClr val="accent1"/>
          </a:fillRef>
          <a:effectRef idx="1">
            <a:schemeClr val="accent1"/>
          </a:effectRef>
          <a:fontRef idx="minor">
            <a:schemeClr val="dk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http://extrafondos.com/user-content/uploads/wall/o/55/Bicicleta-de-montaña-1920x1200-extrafondos-com.jpg"/>
          <p:cNvPicPr>
            <a:picLocks noChangeAspect="1" noChangeArrowheads="1"/>
          </p:cNvPicPr>
          <p:nvPr/>
        </p:nvPicPr>
        <p:blipFill>
          <a:blip r:embed="rId2" cstate="print"/>
          <a:srcRect/>
          <a:stretch>
            <a:fillRect/>
          </a:stretch>
        </p:blipFill>
        <p:spPr bwMode="auto">
          <a:xfrm>
            <a:off x="-722" y="571480"/>
            <a:ext cx="9144722" cy="5724000"/>
          </a:xfrm>
          <a:prstGeom prst="rect">
            <a:avLst/>
          </a:prstGeom>
          <a:noFill/>
          <a:effectLst>
            <a:softEdge rad="635000"/>
          </a:effectLst>
        </p:spPr>
      </p:pic>
      <p:sp>
        <p:nvSpPr>
          <p:cNvPr id="5" name="4 Rectángulo"/>
          <p:cNvSpPr/>
          <p:nvPr/>
        </p:nvSpPr>
        <p:spPr>
          <a:xfrm>
            <a:off x="2000232" y="357166"/>
            <a:ext cx="5643602" cy="830997"/>
          </a:xfrm>
          <a:prstGeom prst="rect">
            <a:avLst/>
          </a:prstGeom>
        </p:spPr>
        <p:txBody>
          <a:bodyPr wrap="square">
            <a:spAutoFit/>
          </a:bodyPr>
          <a:lstStyle/>
          <a:p>
            <a:r>
              <a:rPr lang="es-ES" sz="2400" dirty="0" smtClean="0">
                <a:latin typeface="Forte" pitchFamily="66" charset="0"/>
              </a:rPr>
              <a:t>El uso frecuente de la bicicleta conlleva beneficios directos a la salud, </a:t>
            </a:r>
            <a:endParaRPr lang="es-ES_tradnl" sz="2400" dirty="0">
              <a:latin typeface="Forte" pitchFamily="66" charset="0"/>
            </a:endParaRPr>
          </a:p>
        </p:txBody>
      </p:sp>
      <p:sp>
        <p:nvSpPr>
          <p:cNvPr id="6" name="5 Rectángulo"/>
          <p:cNvSpPr/>
          <p:nvPr/>
        </p:nvSpPr>
        <p:spPr>
          <a:xfrm>
            <a:off x="708232" y="6215082"/>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6000">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accent6"/>
          </a:lnRef>
          <a:fillRef idx="3">
            <a:schemeClr val="accent6"/>
          </a:fillRef>
          <a:effectRef idx="2">
            <a:schemeClr val="accent6"/>
          </a:effectRef>
          <a:fontRef idx="minor">
            <a:schemeClr val="lt1"/>
          </a:fontRef>
        </p:style>
        <p:txBody>
          <a:bodyPr/>
          <a:lstStyle/>
          <a:p>
            <a:r>
              <a:rPr lang="es-ES_tradnl" dirty="0" smtClean="0"/>
              <a:t> </a:t>
            </a:r>
            <a:endParaRPr lang="es-ES_tradnl" dirty="0"/>
          </a:p>
        </p:txBody>
      </p:sp>
      <p:sp>
        <p:nvSpPr>
          <p:cNvPr id="3" name="2 Marcador de contenido"/>
          <p:cNvSpPr>
            <a:spLocks noGrp="1"/>
          </p:cNvSpPr>
          <p:nvPr>
            <p:ph idx="1"/>
          </p:nvPr>
        </p:nvSpPr>
        <p:spPr/>
        <p:txBody>
          <a:bodyPr/>
          <a:lstStyle/>
          <a:p>
            <a:endParaRPr lang="es-ES_tradnl"/>
          </a:p>
        </p:txBody>
      </p:sp>
      <p:pic>
        <p:nvPicPr>
          <p:cNvPr id="70658" name="Picture 2" descr="C:\Users\abuelitos\Desktop\157696_ba.jpg"/>
          <p:cNvPicPr>
            <a:picLocks noChangeAspect="1" noChangeArrowheads="1"/>
          </p:cNvPicPr>
          <p:nvPr/>
        </p:nvPicPr>
        <p:blipFill>
          <a:blip r:embed="rId2" cstate="print"/>
          <a:srcRect/>
          <a:stretch>
            <a:fillRect/>
          </a:stretch>
        </p:blipFill>
        <p:spPr bwMode="auto">
          <a:xfrm>
            <a:off x="214282" y="571480"/>
            <a:ext cx="8759223" cy="5868000"/>
          </a:xfrm>
          <a:prstGeom prst="rect">
            <a:avLst/>
          </a:prstGeom>
          <a:noFill/>
          <a:effectLst>
            <a:softEdge rad="635000"/>
          </a:effectLst>
        </p:spPr>
      </p:pic>
      <p:sp>
        <p:nvSpPr>
          <p:cNvPr id="5" name="4 Rectángulo"/>
          <p:cNvSpPr/>
          <p:nvPr/>
        </p:nvSpPr>
        <p:spPr>
          <a:xfrm>
            <a:off x="571472" y="357166"/>
            <a:ext cx="237566" cy="369332"/>
          </a:xfrm>
          <a:prstGeom prst="rect">
            <a:avLst/>
          </a:prstGeom>
        </p:spPr>
        <p:txBody>
          <a:bodyPr wrap="none">
            <a:spAutoFit/>
          </a:bodyPr>
          <a:lstStyle/>
          <a:p>
            <a:r>
              <a:rPr lang="es-ES" dirty="0" smtClean="0"/>
              <a:t> </a:t>
            </a:r>
            <a:endParaRPr lang="es-ES_tradnl" dirty="0"/>
          </a:p>
        </p:txBody>
      </p:sp>
      <p:sp>
        <p:nvSpPr>
          <p:cNvPr id="6" name="5 Rectángulo"/>
          <p:cNvSpPr/>
          <p:nvPr/>
        </p:nvSpPr>
        <p:spPr>
          <a:xfrm>
            <a:off x="1071761" y="357166"/>
            <a:ext cx="6981655" cy="830997"/>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400" b="1" cap="none" spc="0" dirty="0" smtClean="0">
                <a:ln w="50800"/>
                <a:solidFill>
                  <a:srgbClr val="FF0000"/>
                </a:solidFill>
                <a:effectLst/>
                <a:latin typeface="Forte" pitchFamily="66" charset="0"/>
                <a:cs typeface="Andalus" pitchFamily="2" charset="-78"/>
              </a:rPr>
              <a:t>Estrés,  </a:t>
            </a:r>
            <a:r>
              <a:rPr lang="es-ES" sz="2400" b="1" cap="none" spc="0" dirty="0" smtClean="0">
                <a:ln w="50800"/>
                <a:solidFill>
                  <a:schemeClr val="tx2">
                    <a:lumMod val="60000"/>
                    <a:lumOff val="40000"/>
                  </a:schemeClr>
                </a:solidFill>
                <a:effectLst/>
                <a:latin typeface="Forte" pitchFamily="66" charset="0"/>
                <a:cs typeface="Andalus" pitchFamily="2" charset="-78"/>
              </a:rPr>
              <a:t>oxigenación,</a:t>
            </a:r>
            <a:r>
              <a:rPr lang="es-ES" sz="2400" b="1" cap="none" spc="0" dirty="0" smtClean="0">
                <a:ln w="50800"/>
                <a:solidFill>
                  <a:schemeClr val="bg1">
                    <a:shade val="50000"/>
                  </a:schemeClr>
                </a:solidFill>
                <a:effectLst/>
                <a:latin typeface="Forte" pitchFamily="66" charset="0"/>
                <a:cs typeface="Andalus" pitchFamily="2" charset="-78"/>
              </a:rPr>
              <a:t>  </a:t>
            </a:r>
            <a:r>
              <a:rPr lang="es-ES" sz="2400" b="1" cap="none" spc="0" dirty="0" smtClean="0">
                <a:ln w="50800"/>
                <a:solidFill>
                  <a:srgbClr val="00B050"/>
                </a:solidFill>
                <a:effectLst/>
                <a:latin typeface="Forte" pitchFamily="66" charset="0"/>
                <a:cs typeface="Andalus" pitchFamily="2" charset="-78"/>
              </a:rPr>
              <a:t>corazón,  </a:t>
            </a:r>
            <a:r>
              <a:rPr lang="es-ES" sz="2400" b="1" cap="none" spc="0" dirty="0" smtClean="0">
                <a:ln w="50800"/>
                <a:solidFill>
                  <a:schemeClr val="accent2">
                    <a:lumMod val="75000"/>
                  </a:schemeClr>
                </a:solidFill>
                <a:effectLst/>
                <a:latin typeface="Forte" pitchFamily="66" charset="0"/>
                <a:cs typeface="Andalus" pitchFamily="2" charset="-78"/>
              </a:rPr>
              <a:t>obesidad,</a:t>
            </a:r>
            <a:r>
              <a:rPr lang="es-ES" sz="2400" b="1" cap="none" spc="0" dirty="0" smtClean="0">
                <a:ln w="50800"/>
                <a:solidFill>
                  <a:schemeClr val="bg1">
                    <a:shade val="50000"/>
                  </a:schemeClr>
                </a:solidFill>
                <a:effectLst/>
                <a:latin typeface="Forte" pitchFamily="66" charset="0"/>
                <a:cs typeface="Andalus" pitchFamily="2" charset="-78"/>
              </a:rPr>
              <a:t>  </a:t>
            </a:r>
            <a:r>
              <a:rPr lang="es-ES" sz="2400" b="1" cap="none" spc="0" dirty="0" smtClean="0">
                <a:ln w="50800"/>
                <a:solidFill>
                  <a:srgbClr val="FFFF00"/>
                </a:solidFill>
                <a:effectLst/>
                <a:latin typeface="Forte" pitchFamily="66" charset="0"/>
                <a:cs typeface="Andalus" pitchFamily="2" charset="-78"/>
              </a:rPr>
              <a:t>colesterol,</a:t>
            </a:r>
            <a:r>
              <a:rPr lang="es-ES" sz="2400" b="1" cap="none" spc="0" dirty="0" smtClean="0">
                <a:ln w="50800"/>
                <a:solidFill>
                  <a:schemeClr val="bg1">
                    <a:shade val="50000"/>
                  </a:schemeClr>
                </a:solidFill>
                <a:effectLst/>
                <a:latin typeface="Forte" pitchFamily="66" charset="0"/>
                <a:cs typeface="Andalus" pitchFamily="2" charset="-78"/>
              </a:rPr>
              <a:t> </a:t>
            </a:r>
          </a:p>
          <a:p>
            <a:pPr algn="ctr"/>
            <a:r>
              <a:rPr lang="es-ES" sz="2400" b="1" cap="none" spc="0" dirty="0" smtClean="0">
                <a:ln w="50800"/>
                <a:solidFill>
                  <a:schemeClr val="accent4">
                    <a:lumMod val="75000"/>
                  </a:schemeClr>
                </a:solidFill>
                <a:effectLst/>
                <a:latin typeface="Forte" pitchFamily="66" charset="0"/>
                <a:cs typeface="Andalus" pitchFamily="2" charset="-78"/>
              </a:rPr>
              <a:t>presión </a:t>
            </a:r>
            <a:r>
              <a:rPr lang="es-ES" sz="2400" b="1" dirty="0" smtClean="0">
                <a:ln w="50800"/>
                <a:solidFill>
                  <a:schemeClr val="accent4">
                    <a:lumMod val="75000"/>
                  </a:schemeClr>
                </a:solidFill>
                <a:latin typeface="Forte" pitchFamily="66" charset="0"/>
                <a:cs typeface="Andalus" pitchFamily="2" charset="-78"/>
              </a:rPr>
              <a:t>arterial,  </a:t>
            </a:r>
            <a:r>
              <a:rPr lang="es-ES" sz="2400" b="1" dirty="0" smtClean="0">
                <a:ln w="50800"/>
                <a:solidFill>
                  <a:schemeClr val="tx2">
                    <a:lumMod val="50000"/>
                  </a:schemeClr>
                </a:solidFill>
                <a:latin typeface="Forte" pitchFamily="66" charset="0"/>
                <a:cs typeface="Andalus" pitchFamily="2" charset="-78"/>
              </a:rPr>
              <a:t>cáncer,  </a:t>
            </a:r>
            <a:r>
              <a:rPr lang="es-ES" sz="2400" b="1" dirty="0" smtClean="0">
                <a:ln w="50800"/>
                <a:solidFill>
                  <a:srgbClr val="92D050"/>
                </a:solidFill>
                <a:latin typeface="Forte" pitchFamily="66" charset="0"/>
                <a:cs typeface="Andalus" pitchFamily="2" charset="-78"/>
              </a:rPr>
              <a:t>resistencia,</a:t>
            </a:r>
            <a:r>
              <a:rPr lang="es-ES" sz="2400" b="1" dirty="0" smtClean="0">
                <a:ln w="50800"/>
                <a:solidFill>
                  <a:schemeClr val="bg1">
                    <a:shade val="50000"/>
                  </a:schemeClr>
                </a:solidFill>
                <a:latin typeface="Forte" pitchFamily="66" charset="0"/>
                <a:cs typeface="Andalus" pitchFamily="2" charset="-78"/>
              </a:rPr>
              <a:t>  </a:t>
            </a:r>
            <a:r>
              <a:rPr lang="es-ES" sz="2400" b="1" dirty="0" smtClean="0">
                <a:ln w="50800"/>
                <a:solidFill>
                  <a:schemeClr val="accent1">
                    <a:lumMod val="60000"/>
                    <a:lumOff val="40000"/>
                  </a:schemeClr>
                </a:solidFill>
                <a:latin typeface="Forte" pitchFamily="66" charset="0"/>
                <a:cs typeface="Andalus" pitchFamily="2" charset="-78"/>
              </a:rPr>
              <a:t>belleza, </a:t>
            </a:r>
            <a:endParaRPr lang="es-ES" sz="2400" b="1" cap="none" spc="0" dirty="0">
              <a:ln w="50800"/>
              <a:solidFill>
                <a:schemeClr val="accent1">
                  <a:lumMod val="60000"/>
                  <a:lumOff val="40000"/>
                </a:schemeClr>
              </a:solidFill>
              <a:effectLst/>
              <a:latin typeface="Forte" pitchFamily="66" charset="0"/>
              <a:cs typeface="Andalus" pitchFamily="2" charset="-78"/>
            </a:endParaRPr>
          </a:p>
        </p:txBody>
      </p:sp>
      <p:pic>
        <p:nvPicPr>
          <p:cNvPr id="49153" name="Picture 1" descr="C:\Users\abuelitos\Desktop\pasteles20[.jpg"/>
          <p:cNvPicPr>
            <a:picLocks noChangeAspect="1" noChangeArrowheads="1"/>
          </p:cNvPicPr>
          <p:nvPr/>
        </p:nvPicPr>
        <p:blipFill>
          <a:blip r:embed="rId3" cstate="print"/>
          <a:srcRect/>
          <a:stretch>
            <a:fillRect/>
          </a:stretch>
        </p:blipFill>
        <p:spPr bwMode="auto">
          <a:xfrm>
            <a:off x="-4" y="0"/>
            <a:ext cx="9144004" cy="6912000"/>
          </a:xfrm>
          <a:prstGeom prst="rect">
            <a:avLst/>
          </a:prstGeom>
          <a:noFill/>
        </p:spPr>
      </p:pic>
      <p:sp>
        <p:nvSpPr>
          <p:cNvPr id="8" name="7 Rectángulo"/>
          <p:cNvSpPr/>
          <p:nvPr/>
        </p:nvSpPr>
        <p:spPr>
          <a:xfrm>
            <a:off x="493918" y="628652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10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49153"/>
                                        </p:tgtEl>
                                      </p:cBhvr>
                                    </p:animEffect>
                                    <p:set>
                                      <p:cBhvr>
                                        <p:cTn id="7" dur="1" fill="hold">
                                          <p:stCondLst>
                                            <p:cond delay="4999"/>
                                          </p:stCondLst>
                                        </p:cTn>
                                        <p:tgtEl>
                                          <p:spTgt spid="4915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9458" name="Picture 2" descr="Paisajes, Montañas"/>
          <p:cNvPicPr>
            <a:picLocks noChangeAspect="1" noChangeArrowheads="1"/>
          </p:cNvPicPr>
          <p:nvPr/>
        </p:nvPicPr>
        <p:blipFill>
          <a:blip r:embed="rId2" cstate="print"/>
          <a:srcRect/>
          <a:stretch>
            <a:fillRect/>
          </a:stretch>
        </p:blipFill>
        <p:spPr bwMode="auto">
          <a:xfrm>
            <a:off x="-24000" y="0"/>
            <a:ext cx="9168000" cy="6876000"/>
          </a:xfrm>
          <a:prstGeom prst="rect">
            <a:avLst/>
          </a:prstGeom>
          <a:noFill/>
        </p:spPr>
      </p:pic>
      <p:pic>
        <p:nvPicPr>
          <p:cNvPr id="15362" name="Picture 2" descr="C:\Users\abuelitos\Desktop\BICICLETAS\bicicleta21[1].gif"/>
          <p:cNvPicPr>
            <a:picLocks noChangeAspect="1" noChangeArrowheads="1" noCrop="1"/>
          </p:cNvPicPr>
          <p:nvPr/>
        </p:nvPicPr>
        <p:blipFill>
          <a:blip r:embed="rId3" cstate="print"/>
          <a:srcRect/>
          <a:stretch>
            <a:fillRect/>
          </a:stretch>
        </p:blipFill>
        <p:spPr bwMode="auto">
          <a:xfrm>
            <a:off x="714348" y="3571876"/>
            <a:ext cx="1076141" cy="1116000"/>
          </a:xfrm>
          <a:prstGeom prst="rect">
            <a:avLst/>
          </a:prstGeom>
          <a:noFill/>
        </p:spPr>
      </p:pic>
      <p:pic>
        <p:nvPicPr>
          <p:cNvPr id="48130" name="Picture 2" descr="http://1.bp.blogspot.com/_KTlk6y8ch1Y/TOQNgrnFxPI/AAAAAAAAAWs/i35gJ7X9HRE/s400/gifs-animados-peces-mar.gif"/>
          <p:cNvPicPr>
            <a:picLocks noChangeAspect="1" noChangeArrowheads="1" noCrop="1"/>
          </p:cNvPicPr>
          <p:nvPr/>
        </p:nvPicPr>
        <p:blipFill>
          <a:blip r:embed="rId4" cstate="print"/>
          <a:srcRect/>
          <a:stretch>
            <a:fillRect/>
          </a:stretch>
        </p:blipFill>
        <p:spPr bwMode="auto">
          <a:xfrm>
            <a:off x="7181850" y="5500702"/>
            <a:ext cx="1962150" cy="923925"/>
          </a:xfrm>
          <a:prstGeom prst="rect">
            <a:avLst/>
          </a:prstGeom>
          <a:noFill/>
        </p:spPr>
      </p:pic>
      <p:pic>
        <p:nvPicPr>
          <p:cNvPr id="48132" name="Picture 4" descr="http://1.bp.blogspot.com/_KTlk6y8ch1Y/TOQNgrnFxPI/AAAAAAAAAWs/i35gJ7X9HRE/s400/gifs-animados-peces-mar.gif"/>
          <p:cNvPicPr>
            <a:picLocks noChangeAspect="1" noChangeArrowheads="1" noCrop="1"/>
          </p:cNvPicPr>
          <p:nvPr/>
        </p:nvPicPr>
        <p:blipFill>
          <a:blip r:embed="rId4" cstate="print"/>
          <a:srcRect/>
          <a:stretch>
            <a:fillRect/>
          </a:stretch>
        </p:blipFill>
        <p:spPr bwMode="auto">
          <a:xfrm>
            <a:off x="5429256" y="4572008"/>
            <a:ext cx="1962150" cy="923925"/>
          </a:xfrm>
          <a:prstGeom prst="rect">
            <a:avLst/>
          </a:prstGeom>
          <a:noFill/>
        </p:spPr>
      </p:pic>
      <p:pic>
        <p:nvPicPr>
          <p:cNvPr id="48136" name="Picture 8" descr="http://www.bestgraph.com/gifs/personnages/pecheurs/pecheurs-09.gif"/>
          <p:cNvPicPr>
            <a:picLocks noChangeAspect="1" noChangeArrowheads="1" noCrop="1"/>
          </p:cNvPicPr>
          <p:nvPr/>
        </p:nvPicPr>
        <p:blipFill>
          <a:blip r:embed="rId5" cstate="print"/>
          <a:srcRect/>
          <a:stretch>
            <a:fillRect/>
          </a:stretch>
        </p:blipFill>
        <p:spPr bwMode="auto">
          <a:xfrm>
            <a:off x="2571736" y="2786058"/>
            <a:ext cx="3171825" cy="2209800"/>
          </a:xfrm>
          <a:prstGeom prst="rect">
            <a:avLst/>
          </a:prstGeom>
          <a:noFill/>
        </p:spPr>
      </p:pic>
      <p:sp>
        <p:nvSpPr>
          <p:cNvPr id="9" name="8 Rectángulo"/>
          <p:cNvSpPr/>
          <p:nvPr/>
        </p:nvSpPr>
        <p:spPr>
          <a:xfrm>
            <a:off x="7494842" y="142852"/>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pic>
        <p:nvPicPr>
          <p:cNvPr id="1027" name="Picture 3" descr="C:\Users\abuelitos\Desktop\BICICLETAS\bicicleta28[1].gif"/>
          <p:cNvPicPr>
            <a:picLocks noChangeAspect="1" noChangeArrowheads="1" noCrop="1"/>
          </p:cNvPicPr>
          <p:nvPr/>
        </p:nvPicPr>
        <p:blipFill>
          <a:blip r:embed="rId6" cstate="print"/>
          <a:srcRect/>
          <a:stretch>
            <a:fillRect/>
          </a:stretch>
        </p:blipFill>
        <p:spPr bwMode="auto">
          <a:xfrm>
            <a:off x="2928926" y="4786322"/>
            <a:ext cx="1406250" cy="900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4"/>
          </a:lnRef>
          <a:fillRef idx="3">
            <a:schemeClr val="accent4"/>
          </a:fillRef>
          <a:effectRef idx="2">
            <a:schemeClr val="accent4"/>
          </a:effectRef>
          <a:fontRef idx="minor">
            <a:schemeClr val="lt1"/>
          </a:fontRef>
        </p:style>
        <p:txBody>
          <a:bodyPr>
            <a:normAutofit/>
          </a:bodyPr>
          <a:lstStyle/>
          <a:p>
            <a:pPr lvl="0">
              <a:buNone/>
            </a:pPr>
            <a:r>
              <a:rPr lang="es-ES" sz="2800" dirty="0" smtClean="0"/>
              <a:t>    </a:t>
            </a:r>
            <a:r>
              <a:rPr lang="es-ES" sz="2400" dirty="0" smtClean="0">
                <a:latin typeface="Forte" pitchFamily="66" charset="0"/>
              </a:rPr>
              <a:t>Entrenamiento físico: Además del ejercicio moderado regular, el cuerpo se beneficia de una mayor actividad exigente de vez en cuando, lo que mejora el estado físico y proporciona una mayor distracción de los problemas cotidianos. El ciclismo puede proporcionar una actividad más intensa simplemente de pedaleando más rápido o más fuerte.</a:t>
            </a:r>
            <a:endParaRPr lang="es-ES_tradnl" sz="2400" dirty="0" smtClean="0">
              <a:latin typeface="Forte" pitchFamily="66" charset="0"/>
            </a:endParaRPr>
          </a:p>
        </p:txBody>
      </p:sp>
      <p:pic>
        <p:nvPicPr>
          <p:cNvPr id="65538" name="Picture 2" descr="Love Is Couple on Bike Pareja en Bicicleta Love Wallpapers"/>
          <p:cNvPicPr>
            <a:picLocks noChangeAspect="1" noChangeArrowheads="1"/>
          </p:cNvPicPr>
          <p:nvPr/>
        </p:nvPicPr>
        <p:blipFill>
          <a:blip r:embed="rId2" cstate="print"/>
          <a:srcRect/>
          <a:stretch>
            <a:fillRect/>
          </a:stretch>
        </p:blipFill>
        <p:spPr bwMode="auto">
          <a:xfrm>
            <a:off x="714348" y="2322000"/>
            <a:ext cx="7257598" cy="4536000"/>
          </a:xfrm>
          <a:prstGeom prst="rect">
            <a:avLst/>
          </a:prstGeom>
          <a:noFill/>
          <a:effectLst>
            <a:softEdge rad="635000"/>
          </a:effectLst>
        </p:spPr>
      </p:pic>
      <p:pic>
        <p:nvPicPr>
          <p:cNvPr id="47106" name="Picture 2" descr="http://wallsave.com/wallpapers/1024x768/simple-light-color-/74499/simple-light-color-this-is-the-great-butterfly-soft-pastel-colours-74499.jpg"/>
          <p:cNvPicPr>
            <a:picLocks noChangeAspect="1" noChangeArrowheads="1"/>
          </p:cNvPicPr>
          <p:nvPr/>
        </p:nvPicPr>
        <p:blipFill>
          <a:blip r:embed="rId3" cstate="print"/>
          <a:srcRect/>
          <a:stretch>
            <a:fillRect/>
          </a:stretch>
        </p:blipFill>
        <p:spPr bwMode="auto">
          <a:xfrm>
            <a:off x="0" y="-54000"/>
            <a:ext cx="9216000" cy="6912000"/>
          </a:xfrm>
          <a:prstGeom prst="rect">
            <a:avLst/>
          </a:prstGeom>
          <a:noFill/>
        </p:spPr>
      </p:pic>
      <p:pic>
        <p:nvPicPr>
          <p:cNvPr id="47108" name="Picture 4" descr="http://www.iceshanty.com/iceshanty/pastel_evening.jpg"/>
          <p:cNvPicPr>
            <a:picLocks noChangeAspect="1" noChangeArrowheads="1"/>
          </p:cNvPicPr>
          <p:nvPr/>
        </p:nvPicPr>
        <p:blipFill>
          <a:blip r:embed="rId4" cstate="print"/>
          <a:srcRect/>
          <a:stretch>
            <a:fillRect/>
          </a:stretch>
        </p:blipFill>
        <p:spPr bwMode="auto">
          <a:xfrm>
            <a:off x="0" y="-90000"/>
            <a:ext cx="9264000" cy="6948000"/>
          </a:xfrm>
          <a:prstGeom prst="rect">
            <a:avLst/>
          </a:prstGeom>
          <a:noFill/>
        </p:spPr>
      </p:pic>
      <p:sp>
        <p:nvSpPr>
          <p:cNvPr id="7" name="6 Rectángulo"/>
          <p:cNvSpPr/>
          <p:nvPr/>
        </p:nvSpPr>
        <p:spPr>
          <a:xfrm>
            <a:off x="7858148" y="6429396"/>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22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5000"/>
                                        <p:tgtEl>
                                          <p:spTgt spid="47108"/>
                                        </p:tgtEl>
                                      </p:cBhvr>
                                    </p:animEffect>
                                    <p:set>
                                      <p:cBhvr>
                                        <p:cTn id="7" dur="1" fill="hold">
                                          <p:stCondLst>
                                            <p:cond delay="4999"/>
                                          </p:stCondLst>
                                        </p:cTn>
                                        <p:tgtEl>
                                          <p:spTgt spid="47108"/>
                                        </p:tgtEl>
                                        <p:attrNameLst>
                                          <p:attrName>style.visibility</p:attrName>
                                        </p:attrNameLst>
                                      </p:cBhvr>
                                      <p:to>
                                        <p:strVal val="hidden"/>
                                      </p:to>
                                    </p:set>
                                  </p:childTnLst>
                                </p:cTn>
                              </p:par>
                              <p:par>
                                <p:cTn id="8" presetID="6" presetClass="exit" presetSubtype="16" fill="hold" nodeType="withEffect">
                                  <p:stCondLst>
                                    <p:cond delay="0"/>
                                  </p:stCondLst>
                                  <p:childTnLst>
                                    <p:animEffect transition="out" filter="circle(in)">
                                      <p:cBhvr>
                                        <p:cTn id="9" dur="5000"/>
                                        <p:tgtEl>
                                          <p:spTgt spid="47106"/>
                                        </p:tgtEl>
                                      </p:cBhvr>
                                    </p:animEffect>
                                    <p:set>
                                      <p:cBhvr>
                                        <p:cTn id="10" dur="1" fill="hold">
                                          <p:stCondLst>
                                            <p:cond delay="4999"/>
                                          </p:stCondLst>
                                        </p:cTn>
                                        <p:tgtEl>
                                          <p:spTgt spid="4710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2770" name="Picture 2" descr="Paisajes, Montañas"/>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45058" name="Picture 2" descr="http://us.123rf.com/400wm/400/400/iimages/iimages1204/iimages120403274/13376842-cartoon-von-einer-familie-reitet-auf-einem-langen-fahrrad.jpg"/>
          <p:cNvPicPr>
            <a:picLocks noChangeAspect="1" noChangeArrowheads="1"/>
          </p:cNvPicPr>
          <p:nvPr/>
        </p:nvPicPr>
        <p:blipFill>
          <a:blip r:embed="rId3" cstate="print"/>
          <a:srcRect/>
          <a:stretch>
            <a:fillRect/>
          </a:stretch>
        </p:blipFill>
        <p:spPr bwMode="auto">
          <a:xfrm>
            <a:off x="1357290" y="4643446"/>
            <a:ext cx="3810000" cy="2552700"/>
          </a:xfrm>
          <a:prstGeom prst="roundRect">
            <a:avLst/>
          </a:prstGeom>
          <a:noFill/>
          <a:effectLst>
            <a:softEdge rad="635000"/>
          </a:effectLst>
        </p:spPr>
      </p:pic>
      <p:sp>
        <p:nvSpPr>
          <p:cNvPr id="6" name="5 Rectángulo"/>
          <p:cNvSpPr/>
          <p:nvPr/>
        </p:nvSpPr>
        <p:spPr>
          <a:xfrm>
            <a:off x="7637718" y="6143644"/>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pic>
        <p:nvPicPr>
          <p:cNvPr id="41986" name="Picture 2" descr="http://i950.photobucket.com/albums/ad343/elrinconcito/gifs/Animales-Insectos/Perros/GIF011.gif"/>
          <p:cNvPicPr>
            <a:picLocks noChangeAspect="1" noChangeArrowheads="1" noCrop="1"/>
          </p:cNvPicPr>
          <p:nvPr/>
        </p:nvPicPr>
        <p:blipFill>
          <a:blip r:embed="rId4" cstate="print"/>
          <a:srcRect/>
          <a:stretch>
            <a:fillRect/>
          </a:stretch>
        </p:blipFill>
        <p:spPr bwMode="auto">
          <a:xfrm>
            <a:off x="5429256" y="4662000"/>
            <a:ext cx="1550925" cy="2196000"/>
          </a:xfrm>
          <a:prstGeom prst="ellipse">
            <a:avLst/>
          </a:prstGeom>
          <a:noFill/>
          <a:effectLst>
            <a:softEdge rad="317500"/>
          </a:effectLst>
        </p:spPr>
      </p:pic>
    </p:spTree>
  </p:cSld>
  <p:clrMapOvr>
    <a:masterClrMapping/>
  </p:clrMapOvr>
  <p:transition spd="slow" advTm="4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8434" name="Picture 2" descr="Paisajes, Montañas"/>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pic>
        <p:nvPicPr>
          <p:cNvPr id="37890" name="Picture 2" descr="http://dedicated.1papacaio.com.br/modules/Cliparts/gallery/cliparts_variados/criancas/menina/menina_bicicleta.gif"/>
          <p:cNvPicPr>
            <a:picLocks noChangeAspect="1" noChangeArrowheads="1"/>
          </p:cNvPicPr>
          <p:nvPr/>
        </p:nvPicPr>
        <p:blipFill>
          <a:blip r:embed="rId3" cstate="print"/>
          <a:srcRect/>
          <a:stretch>
            <a:fillRect/>
          </a:stretch>
        </p:blipFill>
        <p:spPr bwMode="auto">
          <a:xfrm>
            <a:off x="1214414" y="4572000"/>
            <a:ext cx="3048000" cy="2286000"/>
          </a:xfrm>
          <a:prstGeom prst="rect">
            <a:avLst/>
          </a:prstGeom>
          <a:noFill/>
        </p:spPr>
      </p:pic>
      <p:sp>
        <p:nvSpPr>
          <p:cNvPr id="7" name="6 Rectángulo"/>
          <p:cNvSpPr/>
          <p:nvPr/>
        </p:nvSpPr>
        <p:spPr>
          <a:xfrm>
            <a:off x="7351966" y="628652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42910" y="357166"/>
            <a:ext cx="8229600" cy="1143000"/>
          </a:xfrm>
        </p:spPr>
        <p:txBody>
          <a:bodyPr/>
          <a:lstStyle/>
          <a:p>
            <a:endParaRPr lang="es-ES_tradnl"/>
          </a:p>
        </p:txBody>
      </p:sp>
      <p:sp>
        <p:nvSpPr>
          <p:cNvPr id="3" name="2 Marcador de contenido"/>
          <p:cNvSpPr>
            <a:spLocks noGrp="1"/>
          </p:cNvSpPr>
          <p:nvPr>
            <p:ph idx="1"/>
          </p:nvPr>
        </p:nvSpPr>
        <p:spPr>
          <a:xfrm>
            <a:off x="357158" y="285728"/>
            <a:ext cx="8229600" cy="4525963"/>
          </a:xfrm>
        </p:spPr>
        <p:txBody>
          <a:bodyPr>
            <a:normAutofit/>
          </a:bodyPr>
          <a:lstStyle/>
          <a:p>
            <a:pPr lvl="0">
              <a:buNone/>
            </a:pPr>
            <a:r>
              <a:rPr lang="es-ES" dirty="0" smtClean="0"/>
              <a:t>    </a:t>
            </a:r>
            <a:r>
              <a:rPr lang="es-ES" sz="2400" dirty="0" smtClean="0">
                <a:latin typeface="Forte" pitchFamily="66" charset="0"/>
              </a:rPr>
              <a:t>Calidad de vida: La actividad física tiene un efecto directo sobre el bienestar y la salud. El ciclismo tiene numerosas ventajas que pueden influir directamente en la calidad de vida, ya que aporta beneficios tanto física como emocionalmente. El ejercicio regular, tomada como una parte integral de la vida diaria, es necesario para mejorar permanentemente la calidad de vida.</a:t>
            </a:r>
            <a:endParaRPr lang="es-ES_tradnl" sz="2400" dirty="0" smtClean="0">
              <a:latin typeface="Forte" pitchFamily="66" charset="0"/>
            </a:endParaRPr>
          </a:p>
          <a:p>
            <a:endParaRPr lang="es-ES_tradnl" dirty="0"/>
          </a:p>
        </p:txBody>
      </p:sp>
      <p:pic>
        <p:nvPicPr>
          <p:cNvPr id="73730" name="Picture 2" descr="http://img.kezka.com/venta-de-bicicletas-de-paseo-y-de-todo-tipo-decoradas-y-sin-decorar-muy-guapas_95878483667693211.jpg"/>
          <p:cNvPicPr>
            <a:picLocks noChangeAspect="1" noChangeArrowheads="1"/>
          </p:cNvPicPr>
          <p:nvPr/>
        </p:nvPicPr>
        <p:blipFill>
          <a:blip r:embed="rId2" cstate="print"/>
          <a:srcRect/>
          <a:stretch>
            <a:fillRect/>
          </a:stretch>
        </p:blipFill>
        <p:spPr bwMode="auto">
          <a:xfrm>
            <a:off x="4214810" y="3643314"/>
            <a:ext cx="4448175" cy="2981325"/>
          </a:xfrm>
          <a:prstGeom prst="roundRect">
            <a:avLst/>
          </a:prstGeom>
          <a:noFill/>
          <a:effectLst>
            <a:softEdge rad="635000"/>
          </a:effectLst>
        </p:spPr>
      </p:pic>
      <p:pic>
        <p:nvPicPr>
          <p:cNvPr id="44033" name="Picture 1" descr="C:\Users\abuelitos\Desktop\Textura%.jpg"/>
          <p:cNvPicPr>
            <a:picLocks noChangeAspect="1" noChangeArrowheads="1"/>
          </p:cNvPicPr>
          <p:nvPr/>
        </p:nvPicPr>
        <p:blipFill>
          <a:blip r:embed="rId3" cstate="print"/>
          <a:srcRect/>
          <a:stretch>
            <a:fillRect/>
          </a:stretch>
        </p:blipFill>
        <p:spPr bwMode="auto">
          <a:xfrm>
            <a:off x="0" y="0"/>
            <a:ext cx="9168000" cy="6876000"/>
          </a:xfrm>
          <a:prstGeom prst="rect">
            <a:avLst/>
          </a:prstGeom>
          <a:noFill/>
        </p:spPr>
      </p:pic>
      <p:pic>
        <p:nvPicPr>
          <p:cNvPr id="6" name="Picture 1" descr="C:\Users\abuelitos\Desktop\Textura%.jpg"/>
          <p:cNvPicPr>
            <a:picLocks noChangeAspect="1" noChangeArrowheads="1"/>
          </p:cNvPicPr>
          <p:nvPr/>
        </p:nvPicPr>
        <p:blipFill>
          <a:blip r:embed="rId3" cstate="print"/>
          <a:srcRect/>
          <a:stretch>
            <a:fillRect/>
          </a:stretch>
        </p:blipFill>
        <p:spPr bwMode="auto">
          <a:xfrm>
            <a:off x="-24000" y="0"/>
            <a:ext cx="9168000" cy="6876000"/>
          </a:xfrm>
          <a:prstGeom prst="rect">
            <a:avLst/>
          </a:prstGeom>
          <a:noFill/>
        </p:spPr>
      </p:pic>
      <p:sp>
        <p:nvSpPr>
          <p:cNvPr id="7" name="6 Rectángulo"/>
          <p:cNvSpPr/>
          <p:nvPr/>
        </p:nvSpPr>
        <p:spPr>
          <a:xfrm>
            <a:off x="565356" y="628652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20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5000"/>
                                        <p:tgtEl>
                                          <p:spTgt spid="44033"/>
                                        </p:tgtEl>
                                      </p:cBhvr>
                                    </p:animEffect>
                                    <p:set>
                                      <p:cBhvr>
                                        <p:cTn id="7" dur="1" fill="hold">
                                          <p:stCondLst>
                                            <p:cond delay="4999"/>
                                          </p:stCondLst>
                                        </p:cTn>
                                        <p:tgtEl>
                                          <p:spTgt spid="4403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7410" name="Picture 2" descr="Paisajes, Montañas"/>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pic>
        <p:nvPicPr>
          <p:cNvPr id="6146" name="Picture 2" descr="C:\Users\abuelitos\Desktop\BICICLETAS\bicicleta26[1].gif"/>
          <p:cNvPicPr>
            <a:picLocks noChangeAspect="1" noChangeArrowheads="1" noCrop="1"/>
          </p:cNvPicPr>
          <p:nvPr/>
        </p:nvPicPr>
        <p:blipFill>
          <a:blip r:embed="rId3" cstate="print"/>
          <a:srcRect/>
          <a:stretch>
            <a:fillRect/>
          </a:stretch>
        </p:blipFill>
        <p:spPr bwMode="auto">
          <a:xfrm>
            <a:off x="2928926" y="5310000"/>
            <a:ext cx="1654033" cy="1548000"/>
          </a:xfrm>
          <a:prstGeom prst="rect">
            <a:avLst/>
          </a:prstGeom>
          <a:noFill/>
        </p:spPr>
      </p:pic>
      <p:sp>
        <p:nvSpPr>
          <p:cNvPr id="6" name="5 Rectángulo"/>
          <p:cNvSpPr/>
          <p:nvPr/>
        </p:nvSpPr>
        <p:spPr>
          <a:xfrm>
            <a:off x="422480" y="628652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5000">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3554" name="Picture 2" descr="Paisajes, Montañas"/>
          <p:cNvPicPr>
            <a:picLocks noChangeAspect="1" noChangeArrowheads="1"/>
          </p:cNvPicPr>
          <p:nvPr/>
        </p:nvPicPr>
        <p:blipFill>
          <a:blip r:embed="rId2" cstate="print"/>
          <a:srcRect/>
          <a:stretch>
            <a:fillRect/>
          </a:stretch>
        </p:blipFill>
        <p:spPr bwMode="auto">
          <a:xfrm>
            <a:off x="0" y="-18000"/>
            <a:ext cx="9168000" cy="6876000"/>
          </a:xfrm>
          <a:prstGeom prst="rect">
            <a:avLst/>
          </a:prstGeom>
          <a:noFill/>
        </p:spPr>
      </p:pic>
      <p:pic>
        <p:nvPicPr>
          <p:cNvPr id="1028" name="Picture 4" descr="Bicicleta"/>
          <p:cNvPicPr>
            <a:picLocks noChangeAspect="1" noChangeArrowheads="1"/>
          </p:cNvPicPr>
          <p:nvPr/>
        </p:nvPicPr>
        <p:blipFill>
          <a:blip r:embed="rId3" cstate="print"/>
          <a:srcRect/>
          <a:stretch>
            <a:fillRect/>
          </a:stretch>
        </p:blipFill>
        <p:spPr bwMode="auto">
          <a:xfrm>
            <a:off x="357158" y="3571876"/>
            <a:ext cx="3067050" cy="2266951"/>
          </a:xfrm>
          <a:prstGeom prst="rect">
            <a:avLst/>
          </a:prstGeom>
          <a:noFill/>
        </p:spPr>
      </p:pic>
      <p:sp>
        <p:nvSpPr>
          <p:cNvPr id="6" name="5 Rectángulo"/>
          <p:cNvSpPr/>
          <p:nvPr/>
        </p:nvSpPr>
        <p:spPr>
          <a:xfrm>
            <a:off x="7709156" y="6143644"/>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428596" y="285728"/>
            <a:ext cx="8229600" cy="4525963"/>
          </a:xfrm>
        </p:spPr>
        <p:txBody>
          <a:bodyPr/>
          <a:lstStyle/>
          <a:p>
            <a:pPr lvl="0">
              <a:buNone/>
            </a:pPr>
            <a:r>
              <a:rPr lang="es-ES" dirty="0" smtClean="0"/>
              <a:t>    </a:t>
            </a:r>
            <a:r>
              <a:rPr lang="es-ES" sz="2400" dirty="0" smtClean="0">
                <a:solidFill>
                  <a:schemeClr val="accent2">
                    <a:lumMod val="75000"/>
                  </a:schemeClr>
                </a:solidFill>
                <a:latin typeface="Forte" pitchFamily="66" charset="0"/>
              </a:rPr>
              <a:t>Los beneficios secundarios: Más ciclismo, especialmente como alternativa a los viajes en automóvil, traería beneficios sustanciales para la salud de la sociedad en su conjunto, debido a la mejor calidad del aire, reducción de ruido y peligro, y una mayor independencia para los niños.</a:t>
            </a:r>
            <a:endParaRPr lang="es-ES_tradnl" sz="2400" dirty="0" smtClean="0">
              <a:solidFill>
                <a:schemeClr val="accent2">
                  <a:lumMod val="75000"/>
                </a:schemeClr>
              </a:solidFill>
              <a:latin typeface="Forte" pitchFamily="66" charset="0"/>
            </a:endParaRPr>
          </a:p>
          <a:p>
            <a:endParaRPr lang="es-ES_tradnl" sz="2400" dirty="0">
              <a:solidFill>
                <a:schemeClr val="accent2">
                  <a:lumMod val="75000"/>
                </a:schemeClr>
              </a:solidFill>
              <a:latin typeface="Forte" pitchFamily="66" charset="0"/>
            </a:endParaRPr>
          </a:p>
        </p:txBody>
      </p:sp>
      <p:pic>
        <p:nvPicPr>
          <p:cNvPr id="72706" name="Picture 2" descr="http://www.margats.com/2011/bicicleta/paseo.png"/>
          <p:cNvPicPr>
            <a:picLocks noChangeAspect="1" noChangeArrowheads="1"/>
          </p:cNvPicPr>
          <p:nvPr/>
        </p:nvPicPr>
        <p:blipFill>
          <a:blip r:embed="rId2" cstate="print"/>
          <a:srcRect/>
          <a:stretch>
            <a:fillRect/>
          </a:stretch>
        </p:blipFill>
        <p:spPr bwMode="auto">
          <a:xfrm>
            <a:off x="4000496" y="1500174"/>
            <a:ext cx="5715000" cy="5715000"/>
          </a:xfrm>
          <a:prstGeom prst="ellipse">
            <a:avLst/>
          </a:prstGeom>
          <a:noFill/>
          <a:effectLst>
            <a:softEdge rad="635000"/>
          </a:effectLst>
        </p:spPr>
      </p:pic>
      <p:pic>
        <p:nvPicPr>
          <p:cNvPr id="72708" name="Picture 4" descr="http://i.bssl.es/unomasenlafamilia/2009/03/silla_bici.jpg"/>
          <p:cNvPicPr>
            <a:picLocks noChangeAspect="1" noChangeArrowheads="1"/>
          </p:cNvPicPr>
          <p:nvPr/>
        </p:nvPicPr>
        <p:blipFill>
          <a:blip r:embed="rId3" cstate="print"/>
          <a:srcRect/>
          <a:stretch>
            <a:fillRect/>
          </a:stretch>
        </p:blipFill>
        <p:spPr bwMode="auto">
          <a:xfrm>
            <a:off x="214282" y="3638550"/>
            <a:ext cx="4286250" cy="3219450"/>
          </a:xfrm>
          <a:prstGeom prst="roundRect">
            <a:avLst/>
          </a:prstGeom>
          <a:noFill/>
          <a:effectLst>
            <a:softEdge rad="635000"/>
          </a:effectLst>
        </p:spPr>
      </p:pic>
      <p:pic>
        <p:nvPicPr>
          <p:cNvPr id="40961" name="Picture 1" descr="C:\Users\abuelitos\Desktop\plasma_.jpg"/>
          <p:cNvPicPr>
            <a:picLocks noChangeAspect="1" noChangeArrowheads="1"/>
          </p:cNvPicPr>
          <p:nvPr/>
        </p:nvPicPr>
        <p:blipFill>
          <a:blip r:embed="rId4" cstate="print"/>
          <a:srcRect/>
          <a:stretch>
            <a:fillRect/>
          </a:stretch>
        </p:blipFill>
        <p:spPr bwMode="auto">
          <a:xfrm>
            <a:off x="0" y="0"/>
            <a:ext cx="9144000" cy="6876000"/>
          </a:xfrm>
          <a:prstGeom prst="rect">
            <a:avLst/>
          </a:prstGeom>
          <a:noFill/>
        </p:spPr>
      </p:pic>
      <p:pic>
        <p:nvPicPr>
          <p:cNvPr id="40962" name="Picture 2" descr="C:\Users\abuelitos\Desktop\pastel2.jpg"/>
          <p:cNvPicPr>
            <a:picLocks noChangeAspect="1" noChangeArrowheads="1"/>
          </p:cNvPicPr>
          <p:nvPr/>
        </p:nvPicPr>
        <p:blipFill>
          <a:blip r:embed="rId5" cstate="print"/>
          <a:srcRect/>
          <a:stretch>
            <a:fillRect/>
          </a:stretch>
        </p:blipFill>
        <p:spPr bwMode="auto">
          <a:xfrm>
            <a:off x="0" y="0"/>
            <a:ext cx="9172734" cy="6858000"/>
          </a:xfrm>
          <a:prstGeom prst="rect">
            <a:avLst/>
          </a:prstGeom>
          <a:noFill/>
        </p:spPr>
      </p:pic>
      <p:sp>
        <p:nvSpPr>
          <p:cNvPr id="8" name="7 Rectángulo"/>
          <p:cNvSpPr/>
          <p:nvPr/>
        </p:nvSpPr>
        <p:spPr>
          <a:xfrm>
            <a:off x="4071934" y="6429396"/>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2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40962"/>
                                        </p:tgtEl>
                                      </p:cBhvr>
                                    </p:animEffect>
                                    <p:set>
                                      <p:cBhvr>
                                        <p:cTn id="7" dur="1" fill="hold">
                                          <p:stCondLst>
                                            <p:cond delay="4999"/>
                                          </p:stCondLst>
                                        </p:cTn>
                                        <p:tgtEl>
                                          <p:spTgt spid="40962"/>
                                        </p:tgtEl>
                                        <p:attrNameLst>
                                          <p:attrName>style.visibility</p:attrName>
                                        </p:attrNameLst>
                                      </p:cBhvr>
                                      <p:to>
                                        <p:strVal val="hidden"/>
                                      </p:to>
                                    </p:set>
                                  </p:childTnLst>
                                </p:cTn>
                              </p:par>
                            </p:childTnLst>
                          </p:cTn>
                        </p:par>
                        <p:par>
                          <p:cTn id="8" fill="hold">
                            <p:stCondLst>
                              <p:cond delay="5000"/>
                            </p:stCondLst>
                            <p:childTnLst>
                              <p:par>
                                <p:cTn id="9" presetID="3" presetClass="exit" presetSubtype="10" fill="hold" nodeType="afterEffect">
                                  <p:stCondLst>
                                    <p:cond delay="0"/>
                                  </p:stCondLst>
                                  <p:childTnLst>
                                    <p:animEffect transition="out" filter="blinds(horizontal)">
                                      <p:cBhvr>
                                        <p:cTn id="10" dur="5000"/>
                                        <p:tgtEl>
                                          <p:spTgt spid="40961"/>
                                        </p:tgtEl>
                                      </p:cBhvr>
                                    </p:animEffect>
                                    <p:set>
                                      <p:cBhvr>
                                        <p:cTn id="11" dur="1" fill="hold">
                                          <p:stCondLst>
                                            <p:cond delay="4999"/>
                                          </p:stCondLst>
                                        </p:cTn>
                                        <p:tgtEl>
                                          <p:spTgt spid="4096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2530" name="Picture 2" descr="Paisajes, Montañas"/>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pic>
        <p:nvPicPr>
          <p:cNvPr id="6" name="Picture 4" descr="http://1.bp.blogspot.com/-pjpyx7mOyJQ/UQLWNR0rnsI/AAAAAAAAEgk/X3gl9NYDBug/s1600/Bicicleta.png"/>
          <p:cNvPicPr>
            <a:picLocks noChangeAspect="1" noChangeArrowheads="1"/>
          </p:cNvPicPr>
          <p:nvPr/>
        </p:nvPicPr>
        <p:blipFill>
          <a:blip r:embed="rId3" cstate="print"/>
          <a:srcRect/>
          <a:stretch>
            <a:fillRect/>
          </a:stretch>
        </p:blipFill>
        <p:spPr bwMode="auto">
          <a:xfrm>
            <a:off x="2500298" y="3429000"/>
            <a:ext cx="2581895" cy="3816000"/>
          </a:xfrm>
          <a:prstGeom prst="rect">
            <a:avLst/>
          </a:prstGeom>
          <a:noFill/>
        </p:spPr>
      </p:pic>
      <p:pic>
        <p:nvPicPr>
          <p:cNvPr id="39938" name="Picture 2" descr="http://www.gifss.es/deportes/pesca/barco-pesca-04.gif"/>
          <p:cNvPicPr>
            <a:picLocks noChangeAspect="1" noChangeArrowheads="1" noCrop="1"/>
          </p:cNvPicPr>
          <p:nvPr/>
        </p:nvPicPr>
        <p:blipFill>
          <a:blip r:embed="rId4" cstate="print"/>
          <a:srcRect/>
          <a:stretch>
            <a:fillRect/>
          </a:stretch>
        </p:blipFill>
        <p:spPr bwMode="auto">
          <a:xfrm>
            <a:off x="1000100" y="3000372"/>
            <a:ext cx="2524125" cy="1800225"/>
          </a:xfrm>
          <a:prstGeom prst="rect">
            <a:avLst/>
          </a:prstGeom>
          <a:noFill/>
        </p:spPr>
      </p:pic>
      <p:sp>
        <p:nvSpPr>
          <p:cNvPr id="8" name="7 Rectángulo"/>
          <p:cNvSpPr/>
          <p:nvPr/>
        </p:nvSpPr>
        <p:spPr>
          <a:xfrm>
            <a:off x="7637718" y="6215082"/>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1506" name="Picture 2" descr="Paisajes, Montañas"/>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pic>
        <p:nvPicPr>
          <p:cNvPr id="34822" name="Picture 6" descr="http://www.gifs-animados.es/gifs-imagenes/b/bicicleta/gifs-animados-bicicleta-948236.gif"/>
          <p:cNvPicPr>
            <a:picLocks noChangeAspect="1" noChangeArrowheads="1" noCrop="1"/>
          </p:cNvPicPr>
          <p:nvPr/>
        </p:nvPicPr>
        <p:blipFill>
          <a:blip r:embed="rId3" cstate="print"/>
          <a:srcRect/>
          <a:stretch>
            <a:fillRect/>
          </a:stretch>
        </p:blipFill>
        <p:spPr bwMode="auto">
          <a:xfrm>
            <a:off x="1357290" y="4786322"/>
            <a:ext cx="1269900" cy="1836000"/>
          </a:xfrm>
          <a:prstGeom prst="rect">
            <a:avLst/>
          </a:prstGeom>
          <a:noFill/>
        </p:spPr>
      </p:pic>
      <p:sp>
        <p:nvSpPr>
          <p:cNvPr id="6" name="5 Rectángulo"/>
          <p:cNvSpPr/>
          <p:nvPr/>
        </p:nvSpPr>
        <p:spPr>
          <a:xfrm>
            <a:off x="7494842" y="6215082"/>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pic>
        <p:nvPicPr>
          <p:cNvPr id="34818" name="Picture 2" descr="http://s10.rimg.info/1a3de50af16e31cd2861b7f624726f9d.gif"/>
          <p:cNvPicPr>
            <a:picLocks noChangeAspect="1" noChangeArrowheads="1" noCrop="1"/>
          </p:cNvPicPr>
          <p:nvPr/>
        </p:nvPicPr>
        <p:blipFill>
          <a:blip r:embed="rId4" cstate="print"/>
          <a:srcRect/>
          <a:stretch>
            <a:fillRect/>
          </a:stretch>
        </p:blipFill>
        <p:spPr bwMode="auto">
          <a:xfrm>
            <a:off x="4929190" y="5010150"/>
            <a:ext cx="2162175" cy="1847850"/>
          </a:xfrm>
          <a:prstGeom prst="rect">
            <a:avLst/>
          </a:prstGeom>
          <a:noFill/>
        </p:spPr>
      </p:pic>
    </p:spTree>
  </p:cSld>
  <p:clrMapOvr>
    <a:masterClrMapping/>
  </p:clrMapOvr>
  <p:transition spd="slow" advTm="5000">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fotos-de-mujere.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
        <p:nvSpPr>
          <p:cNvPr id="5" name="4 Rectángulo"/>
          <p:cNvSpPr/>
          <p:nvPr/>
        </p:nvSpPr>
        <p:spPr>
          <a:xfrm>
            <a:off x="7351966" y="6215082"/>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randomBar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9698" name="Picture 2" descr="Paisajes, Montañas"/>
          <p:cNvPicPr>
            <a:picLocks noChangeAspect="1" noChangeArrowheads="1"/>
          </p:cNvPicPr>
          <p:nvPr/>
        </p:nvPicPr>
        <p:blipFill>
          <a:blip r:embed="rId2" cstate="print"/>
          <a:srcRect/>
          <a:stretch>
            <a:fillRect/>
          </a:stretch>
        </p:blipFill>
        <p:spPr bwMode="auto">
          <a:xfrm>
            <a:off x="-609600" y="-457200"/>
            <a:ext cx="9753600" cy="7315200"/>
          </a:xfrm>
          <a:prstGeom prst="rect">
            <a:avLst/>
          </a:prstGeom>
          <a:noFill/>
        </p:spPr>
      </p:pic>
      <p:pic>
        <p:nvPicPr>
          <p:cNvPr id="33798" name="Picture 6" descr="http://www.gifs-animados.es/gifs-imagenes/b/bicicleta/gifs-animados-bicicleta-7168165.gif"/>
          <p:cNvPicPr>
            <a:picLocks noChangeAspect="1" noChangeArrowheads="1" noCrop="1"/>
          </p:cNvPicPr>
          <p:nvPr/>
        </p:nvPicPr>
        <p:blipFill>
          <a:blip r:embed="rId3" cstate="print"/>
          <a:srcRect/>
          <a:stretch>
            <a:fillRect/>
          </a:stretch>
        </p:blipFill>
        <p:spPr bwMode="auto">
          <a:xfrm>
            <a:off x="6500826" y="4953000"/>
            <a:ext cx="1333500" cy="1905000"/>
          </a:xfrm>
          <a:prstGeom prst="rect">
            <a:avLst/>
          </a:prstGeom>
          <a:noFill/>
        </p:spPr>
      </p:pic>
      <p:sp>
        <p:nvSpPr>
          <p:cNvPr id="6" name="5 Rectángulo"/>
          <p:cNvSpPr/>
          <p:nvPr/>
        </p:nvSpPr>
        <p:spPr>
          <a:xfrm>
            <a:off x="-220462" y="6215082"/>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2969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5058" name="Picture 2" descr="Paisajes, Bosques"/>
          <p:cNvPicPr>
            <a:picLocks noChangeAspect="1" noChangeArrowheads="1"/>
          </p:cNvPicPr>
          <p:nvPr/>
        </p:nvPicPr>
        <p:blipFill>
          <a:blip r:embed="rId2" cstate="print"/>
          <a:srcRect/>
          <a:stretch>
            <a:fillRect/>
          </a:stretch>
        </p:blipFill>
        <p:spPr bwMode="auto">
          <a:xfrm>
            <a:off x="-24000" y="0"/>
            <a:ext cx="9168000" cy="6876000"/>
          </a:xfrm>
          <a:prstGeom prst="rect">
            <a:avLst/>
          </a:prstGeom>
          <a:noFill/>
        </p:spPr>
      </p:pic>
      <p:pic>
        <p:nvPicPr>
          <p:cNvPr id="32773" name="Picture 5" descr="C:\Users\abuelitos\Desktop\BICICLETAS\bicicleta-50[1].gif"/>
          <p:cNvPicPr>
            <a:picLocks noChangeAspect="1" noChangeArrowheads="1"/>
          </p:cNvPicPr>
          <p:nvPr/>
        </p:nvPicPr>
        <p:blipFill>
          <a:blip r:embed="rId3" cstate="print"/>
          <a:srcRect/>
          <a:stretch>
            <a:fillRect/>
          </a:stretch>
        </p:blipFill>
        <p:spPr bwMode="auto">
          <a:xfrm>
            <a:off x="500034" y="2214554"/>
            <a:ext cx="1428750" cy="1600200"/>
          </a:xfrm>
          <a:prstGeom prst="rect">
            <a:avLst/>
          </a:prstGeom>
          <a:noFill/>
        </p:spPr>
      </p:pic>
      <p:sp>
        <p:nvSpPr>
          <p:cNvPr id="6" name="5 Rectángulo"/>
          <p:cNvSpPr/>
          <p:nvPr/>
        </p:nvSpPr>
        <p:spPr>
          <a:xfrm>
            <a:off x="422480" y="628652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dissolv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0722" name="Picture 2" descr="Paisajes, Montañas"/>
          <p:cNvPicPr>
            <a:picLocks noChangeAspect="1" noChangeArrowheads="1"/>
          </p:cNvPicPr>
          <p:nvPr/>
        </p:nvPicPr>
        <p:blipFill>
          <a:blip r:embed="rId2" cstate="print"/>
          <a:srcRect/>
          <a:stretch>
            <a:fillRect/>
          </a:stretch>
        </p:blipFill>
        <p:spPr bwMode="auto">
          <a:xfrm>
            <a:off x="-609600" y="0"/>
            <a:ext cx="9753600" cy="7315200"/>
          </a:xfrm>
          <a:prstGeom prst="rect">
            <a:avLst/>
          </a:prstGeom>
          <a:noFill/>
        </p:spPr>
      </p:pic>
      <p:pic>
        <p:nvPicPr>
          <p:cNvPr id="33793" name="Picture 1" descr="J:\HACER PPS\INFANTILES\zjv392[1].gif"/>
          <p:cNvPicPr>
            <a:picLocks noChangeAspect="1" noChangeArrowheads="1" noCrop="1"/>
          </p:cNvPicPr>
          <p:nvPr/>
        </p:nvPicPr>
        <p:blipFill>
          <a:blip r:embed="rId3" cstate="print"/>
          <a:srcRect/>
          <a:stretch>
            <a:fillRect/>
          </a:stretch>
        </p:blipFill>
        <p:spPr bwMode="auto">
          <a:xfrm>
            <a:off x="3714744" y="4000504"/>
            <a:ext cx="2981325" cy="1905000"/>
          </a:xfrm>
          <a:prstGeom prst="rect">
            <a:avLst/>
          </a:prstGeom>
          <a:noFill/>
        </p:spPr>
      </p:pic>
      <p:sp>
        <p:nvSpPr>
          <p:cNvPr id="6" name="5 Rectángulo"/>
          <p:cNvSpPr/>
          <p:nvPr/>
        </p:nvSpPr>
        <p:spPr>
          <a:xfrm>
            <a:off x="-77586" y="6488668"/>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pic>
        <p:nvPicPr>
          <p:cNvPr id="4" name="Picture 2" descr="http://www.gifs-animados.es/brillosas-imagenes/p/perros/gifs-animados-perros-554941.gif"/>
          <p:cNvPicPr>
            <a:picLocks noChangeAspect="1" noChangeArrowheads="1" noCrop="1"/>
          </p:cNvPicPr>
          <p:nvPr/>
        </p:nvPicPr>
        <p:blipFill>
          <a:blip r:embed="rId4" cstate="print"/>
          <a:srcRect/>
          <a:stretch>
            <a:fillRect/>
          </a:stretch>
        </p:blipFill>
        <p:spPr bwMode="auto">
          <a:xfrm>
            <a:off x="1428728" y="5072074"/>
            <a:ext cx="2975648" cy="2052000"/>
          </a:xfrm>
          <a:prstGeom prst="rect">
            <a:avLst/>
          </a:prstGeom>
          <a:noFill/>
        </p:spPr>
      </p:pic>
      <p:pic>
        <p:nvPicPr>
          <p:cNvPr id="30724" name="Picture 4" descr="http://enforma.salud180.com/sites/default/files/styles/wide/public/field/image/2012/07/vientreplano_final.jpg?itok=A-rjC0sG"/>
          <p:cNvPicPr>
            <a:picLocks noChangeAspect="1" noChangeArrowheads="1"/>
          </p:cNvPicPr>
          <p:nvPr/>
        </p:nvPicPr>
        <p:blipFill>
          <a:blip r:embed="rId5" cstate="print"/>
          <a:srcRect/>
          <a:stretch>
            <a:fillRect/>
          </a:stretch>
        </p:blipFill>
        <p:spPr bwMode="auto">
          <a:xfrm>
            <a:off x="-1071602" y="4143380"/>
            <a:ext cx="3606433" cy="1836000"/>
          </a:xfrm>
          <a:prstGeom prst="roundRect">
            <a:avLst/>
          </a:prstGeom>
          <a:noFill/>
          <a:effectLst>
            <a:softEdge rad="635000"/>
          </a:effectLst>
        </p:spPr>
      </p:pic>
    </p:spTree>
  </p:cSld>
  <p:clrMapOvr>
    <a:masterClrMapping/>
  </p:clrMapOvr>
  <p:transition spd="slow" advTm="5000">
    <p:randomBar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6626" name="Picture 2" descr="Paisajes, Montañas"/>
          <p:cNvPicPr>
            <a:picLocks noChangeAspect="1" noChangeArrowheads="1"/>
          </p:cNvPicPr>
          <p:nvPr/>
        </p:nvPicPr>
        <p:blipFill>
          <a:blip r:embed="rId2" cstate="print"/>
          <a:srcRect/>
          <a:stretch>
            <a:fillRect/>
          </a:stretch>
        </p:blipFill>
        <p:spPr bwMode="auto">
          <a:xfrm>
            <a:off x="-24000" y="0"/>
            <a:ext cx="10080000" cy="7560000"/>
          </a:xfrm>
          <a:prstGeom prst="rect">
            <a:avLst/>
          </a:prstGeom>
          <a:noFill/>
        </p:spPr>
      </p:pic>
      <p:sp>
        <p:nvSpPr>
          <p:cNvPr id="5" name="4 Rectángulo"/>
          <p:cNvSpPr/>
          <p:nvPr/>
        </p:nvSpPr>
        <p:spPr>
          <a:xfrm>
            <a:off x="7715272" y="6357958"/>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5000">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2662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5602" name="Picture 2" descr="Paisajes, Montañas"/>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29698" name="Picture 2" descr="http://www.gifs-animados.es/gifs-imagenes/b/bicicleta/gifs-animados-bicicleta-8243049.gif"/>
          <p:cNvPicPr>
            <a:picLocks noChangeAspect="1" noChangeArrowheads="1" noCrop="1"/>
          </p:cNvPicPr>
          <p:nvPr/>
        </p:nvPicPr>
        <p:blipFill>
          <a:blip r:embed="rId3" cstate="print"/>
          <a:srcRect/>
          <a:stretch>
            <a:fillRect/>
          </a:stretch>
        </p:blipFill>
        <p:spPr bwMode="auto">
          <a:xfrm>
            <a:off x="2928926" y="3714752"/>
            <a:ext cx="3333750" cy="3381375"/>
          </a:xfrm>
          <a:prstGeom prst="rect">
            <a:avLst/>
          </a:prstGeom>
          <a:noFill/>
        </p:spPr>
      </p:pic>
      <p:sp>
        <p:nvSpPr>
          <p:cNvPr id="6" name="5 Rectángulo"/>
          <p:cNvSpPr/>
          <p:nvPr/>
        </p:nvSpPr>
        <p:spPr>
          <a:xfrm>
            <a:off x="285720" y="21429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pic>
        <p:nvPicPr>
          <p:cNvPr id="28674" name="Picture 2" descr="http://gifs.gratis.es/animales/perros/perro48.gif"/>
          <p:cNvPicPr>
            <a:picLocks noChangeAspect="1" noChangeArrowheads="1"/>
          </p:cNvPicPr>
          <p:nvPr/>
        </p:nvPicPr>
        <p:blipFill>
          <a:blip r:embed="rId4" cstate="print"/>
          <a:srcRect/>
          <a:stretch>
            <a:fillRect/>
          </a:stretch>
        </p:blipFill>
        <p:spPr bwMode="auto">
          <a:xfrm>
            <a:off x="6429388" y="5286388"/>
            <a:ext cx="1781175" cy="1323975"/>
          </a:xfrm>
          <a:prstGeom prst="rect">
            <a:avLst/>
          </a:prstGeom>
          <a:noFill/>
        </p:spPr>
      </p:pic>
    </p:spTree>
  </p:cSld>
  <p:clrMapOvr>
    <a:masterClrMapping/>
  </p:clrMapOvr>
  <p:transition spd="slow" advTm="5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682" name="Picture 2" descr="C:\Users\abuelitos\Desktop\bicicleta_d.jpg"/>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
        <p:nvSpPr>
          <p:cNvPr id="5" name="4 Rectángulo"/>
          <p:cNvSpPr/>
          <p:nvPr/>
        </p:nvSpPr>
        <p:spPr>
          <a:xfrm>
            <a:off x="636794" y="6215082"/>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8674" name="Picture 2" descr="Paisajes, Montañas"/>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pic>
        <p:nvPicPr>
          <p:cNvPr id="29698" name="Picture 2" descr="http://www.gifss.com/deportes/pesca/pesca8.gif"/>
          <p:cNvPicPr>
            <a:picLocks noChangeAspect="1" noChangeArrowheads="1" noCrop="1"/>
          </p:cNvPicPr>
          <p:nvPr/>
        </p:nvPicPr>
        <p:blipFill>
          <a:blip r:embed="rId3" cstate="print"/>
          <a:srcRect/>
          <a:stretch>
            <a:fillRect/>
          </a:stretch>
        </p:blipFill>
        <p:spPr bwMode="auto">
          <a:xfrm>
            <a:off x="428596" y="4143380"/>
            <a:ext cx="2199276" cy="2016000"/>
          </a:xfrm>
          <a:prstGeom prst="rect">
            <a:avLst/>
          </a:prstGeom>
          <a:noFill/>
        </p:spPr>
      </p:pic>
      <p:sp>
        <p:nvSpPr>
          <p:cNvPr id="6" name="5 Rectángulo"/>
          <p:cNvSpPr/>
          <p:nvPr/>
        </p:nvSpPr>
        <p:spPr>
          <a:xfrm>
            <a:off x="422480" y="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7650" name="Picture 2" descr="Paisajes, Montañas"/>
          <p:cNvPicPr>
            <a:picLocks noChangeAspect="1" noChangeArrowheads="1"/>
          </p:cNvPicPr>
          <p:nvPr/>
        </p:nvPicPr>
        <p:blipFill>
          <a:blip r:embed="rId2" cstate="print"/>
          <a:srcRect/>
          <a:stretch>
            <a:fillRect/>
          </a:stretch>
        </p:blipFill>
        <p:spPr bwMode="auto">
          <a:xfrm>
            <a:off x="-24000" y="0"/>
            <a:ext cx="9168000" cy="6876000"/>
          </a:xfrm>
          <a:prstGeom prst="rect">
            <a:avLst/>
          </a:prstGeom>
          <a:noFill/>
        </p:spPr>
      </p:pic>
      <p:sp>
        <p:nvSpPr>
          <p:cNvPr id="5" name="4 Rectángulo"/>
          <p:cNvSpPr/>
          <p:nvPr/>
        </p:nvSpPr>
        <p:spPr>
          <a:xfrm>
            <a:off x="708232" y="357166"/>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randomBa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1746" name="Picture 2" descr="Paisajes, Montañas"/>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pic>
        <p:nvPicPr>
          <p:cNvPr id="33794" name="Picture 2" descr="http://4.bp.blogspot.com/-E-MUAobQ2YU/TAGnyPw5pdI/AAAAAAAABxM/w8v84QR4Rro/bicicleta.gif"/>
          <p:cNvPicPr>
            <a:picLocks noChangeAspect="1" noChangeArrowheads="1" noCrop="1"/>
          </p:cNvPicPr>
          <p:nvPr/>
        </p:nvPicPr>
        <p:blipFill>
          <a:blip r:embed="rId3" cstate="print"/>
          <a:srcRect/>
          <a:stretch>
            <a:fillRect/>
          </a:stretch>
        </p:blipFill>
        <p:spPr bwMode="auto">
          <a:xfrm>
            <a:off x="5643570" y="3500438"/>
            <a:ext cx="2228850" cy="3657600"/>
          </a:xfrm>
          <a:prstGeom prst="rect">
            <a:avLst/>
          </a:prstGeom>
          <a:noFill/>
        </p:spPr>
      </p:pic>
      <p:sp>
        <p:nvSpPr>
          <p:cNvPr id="6" name="5 Rectángulo"/>
          <p:cNvSpPr/>
          <p:nvPr/>
        </p:nvSpPr>
        <p:spPr>
          <a:xfrm>
            <a:off x="636794" y="6215082"/>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5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3794" name="Picture 2" descr="Paisajes, Montañas"/>
          <p:cNvPicPr>
            <a:picLocks noChangeAspect="1" noChangeArrowheads="1"/>
          </p:cNvPicPr>
          <p:nvPr/>
        </p:nvPicPr>
        <p:blipFill>
          <a:blip r:embed="rId2" cstate="print"/>
          <a:srcRect/>
          <a:stretch>
            <a:fillRect/>
          </a:stretch>
        </p:blipFill>
        <p:spPr bwMode="auto">
          <a:xfrm>
            <a:off x="-357222" y="-457200"/>
            <a:ext cx="9753600" cy="7315200"/>
          </a:xfrm>
          <a:prstGeom prst="rect">
            <a:avLst/>
          </a:prstGeom>
          <a:noFill/>
        </p:spPr>
      </p:pic>
      <p:sp>
        <p:nvSpPr>
          <p:cNvPr id="5" name="4 Rectángulo"/>
          <p:cNvSpPr/>
          <p:nvPr/>
        </p:nvSpPr>
        <p:spPr>
          <a:xfrm>
            <a:off x="1428728" y="57148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379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5842" name="Picture 2" descr="Paisajes, Montañas"/>
          <p:cNvPicPr>
            <a:picLocks noChangeAspect="1" noChangeArrowheads="1"/>
          </p:cNvPicPr>
          <p:nvPr/>
        </p:nvPicPr>
        <p:blipFill>
          <a:blip r:embed="rId2" cstate="print"/>
          <a:srcRect/>
          <a:stretch>
            <a:fillRect/>
          </a:stretch>
        </p:blipFill>
        <p:spPr bwMode="auto">
          <a:xfrm>
            <a:off x="0" y="-18000"/>
            <a:ext cx="9168000" cy="6876000"/>
          </a:xfrm>
          <a:prstGeom prst="rect">
            <a:avLst/>
          </a:prstGeom>
          <a:noFill/>
        </p:spPr>
      </p:pic>
      <p:pic>
        <p:nvPicPr>
          <p:cNvPr id="24578" name="Picture 2" descr="http://www.v3wall.com/wallpaper/medium/0912/medium_20091213125659328803.jpg"/>
          <p:cNvPicPr>
            <a:picLocks noChangeAspect="1" noChangeArrowheads="1"/>
          </p:cNvPicPr>
          <p:nvPr/>
        </p:nvPicPr>
        <p:blipFill>
          <a:blip r:embed="rId3" cstate="print"/>
          <a:srcRect/>
          <a:stretch>
            <a:fillRect/>
          </a:stretch>
        </p:blipFill>
        <p:spPr bwMode="auto">
          <a:xfrm>
            <a:off x="3143240" y="3286124"/>
            <a:ext cx="6667500" cy="3743325"/>
          </a:xfrm>
          <a:prstGeom prst="ellipse">
            <a:avLst/>
          </a:prstGeom>
          <a:noFill/>
          <a:effectLst>
            <a:softEdge rad="635000"/>
          </a:effectLst>
        </p:spPr>
      </p:pic>
      <p:sp>
        <p:nvSpPr>
          <p:cNvPr id="6" name="5 Rectángulo"/>
          <p:cNvSpPr/>
          <p:nvPr/>
        </p:nvSpPr>
        <p:spPr>
          <a:xfrm>
            <a:off x="1000100" y="285728"/>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checke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6866" name="Picture 2" descr="Paisajes, Montañas"/>
          <p:cNvPicPr>
            <a:picLocks noChangeAspect="1" noChangeArrowheads="1"/>
          </p:cNvPicPr>
          <p:nvPr/>
        </p:nvPicPr>
        <p:blipFill>
          <a:blip r:embed="rId2" cstate="print"/>
          <a:srcRect/>
          <a:stretch>
            <a:fillRect/>
          </a:stretch>
        </p:blipFill>
        <p:spPr bwMode="auto">
          <a:xfrm>
            <a:off x="-609600" y="-457200"/>
            <a:ext cx="9753600" cy="7315200"/>
          </a:xfrm>
          <a:prstGeom prst="rect">
            <a:avLst/>
          </a:prstGeom>
          <a:noFill/>
        </p:spPr>
      </p:pic>
      <p:pic>
        <p:nvPicPr>
          <p:cNvPr id="23554" name="Picture 2" descr="C:\Users\abuelitos\Desktop\BICICLETAS\bici[1].gif"/>
          <p:cNvPicPr>
            <a:picLocks noChangeAspect="1" noChangeArrowheads="1" noCrop="1"/>
          </p:cNvPicPr>
          <p:nvPr/>
        </p:nvPicPr>
        <p:blipFill>
          <a:blip r:embed="rId3" cstate="print"/>
          <a:srcRect/>
          <a:stretch>
            <a:fillRect/>
          </a:stretch>
        </p:blipFill>
        <p:spPr bwMode="auto">
          <a:xfrm>
            <a:off x="5214942" y="1500174"/>
            <a:ext cx="1419225" cy="2762250"/>
          </a:xfrm>
          <a:prstGeom prst="ellipse">
            <a:avLst/>
          </a:prstGeom>
          <a:noFill/>
          <a:effectLst>
            <a:softEdge rad="317500"/>
          </a:effectLst>
        </p:spPr>
      </p:pic>
      <p:pic>
        <p:nvPicPr>
          <p:cNvPr id="23555" name="Picture 3" descr="C:\Users\abuelitos\Desktop\plasma_.jpg"/>
          <p:cNvPicPr>
            <a:picLocks noChangeAspect="1" noChangeArrowheads="1"/>
          </p:cNvPicPr>
          <p:nvPr/>
        </p:nvPicPr>
        <p:blipFill>
          <a:blip r:embed="rId4" cstate="print"/>
          <a:srcRect/>
          <a:stretch>
            <a:fillRect/>
          </a:stretch>
        </p:blipFill>
        <p:spPr bwMode="auto">
          <a:xfrm>
            <a:off x="-357225" y="-428652"/>
            <a:ext cx="9501225" cy="7308000"/>
          </a:xfrm>
          <a:prstGeom prst="rect">
            <a:avLst/>
          </a:prstGeom>
          <a:noFill/>
        </p:spPr>
      </p:pic>
      <p:sp>
        <p:nvSpPr>
          <p:cNvPr id="7" name="6 Rectángulo"/>
          <p:cNvSpPr/>
          <p:nvPr/>
        </p:nvSpPr>
        <p:spPr>
          <a:xfrm>
            <a:off x="1494050" y="6215082"/>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0"/>
                                  </p:stCondLst>
                                  <p:childTnLst>
                                    <p:anim calcmode="lin" valueType="num">
                                      <p:cBhvr>
                                        <p:cTn id="6" dur="2000"/>
                                        <p:tgtEl>
                                          <p:spTgt spid="23555"/>
                                        </p:tgtEl>
                                        <p:attrNameLst>
                                          <p:attrName>ppt_w</p:attrName>
                                        </p:attrNameLst>
                                      </p:cBhvr>
                                      <p:tavLst>
                                        <p:tav tm="0">
                                          <p:val>
                                            <p:strVal val="ppt_w"/>
                                          </p:val>
                                        </p:tav>
                                        <p:tav tm="100000">
                                          <p:val>
                                            <p:strVal val="ppt_w+.3"/>
                                          </p:val>
                                        </p:tav>
                                      </p:tavLst>
                                    </p:anim>
                                    <p:anim calcmode="lin" valueType="num">
                                      <p:cBhvr>
                                        <p:cTn id="7" dur="2000"/>
                                        <p:tgtEl>
                                          <p:spTgt spid="23555"/>
                                        </p:tgtEl>
                                        <p:attrNameLst>
                                          <p:attrName>ppt_h</p:attrName>
                                        </p:attrNameLst>
                                      </p:cBhvr>
                                      <p:tavLst>
                                        <p:tav tm="0">
                                          <p:val>
                                            <p:strVal val="ppt_h"/>
                                          </p:val>
                                        </p:tav>
                                        <p:tav tm="100000">
                                          <p:val>
                                            <p:strVal val="ppt_h"/>
                                          </p:val>
                                        </p:tav>
                                      </p:tavLst>
                                    </p:anim>
                                    <p:animEffect transition="out" filter="fade">
                                      <p:cBhvr>
                                        <p:cTn id="8" dur="2000"/>
                                        <p:tgtEl>
                                          <p:spTgt spid="23555"/>
                                        </p:tgtEl>
                                      </p:cBhvr>
                                    </p:animEffect>
                                    <p:set>
                                      <p:cBhvr>
                                        <p:cTn id="9" dur="1" fill="hold">
                                          <p:stCondLst>
                                            <p:cond delay="1999"/>
                                          </p:stCondLst>
                                        </p:cTn>
                                        <p:tgtEl>
                                          <p:spTgt spid="2355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7890" name="Picture 2" descr="Paisajes, Montañas"/>
          <p:cNvPicPr>
            <a:picLocks noChangeAspect="1" noChangeArrowheads="1"/>
          </p:cNvPicPr>
          <p:nvPr/>
        </p:nvPicPr>
        <p:blipFill>
          <a:blip r:embed="rId2" cstate="print"/>
          <a:srcRect/>
          <a:stretch>
            <a:fillRect/>
          </a:stretch>
        </p:blipFill>
        <p:spPr bwMode="auto">
          <a:xfrm>
            <a:off x="-357222" y="-457200"/>
            <a:ext cx="9753600" cy="7315200"/>
          </a:xfrm>
          <a:prstGeom prst="rect">
            <a:avLst/>
          </a:prstGeom>
          <a:noFill/>
        </p:spPr>
      </p:pic>
      <p:sp>
        <p:nvSpPr>
          <p:cNvPr id="5" name="4 Rectángulo"/>
          <p:cNvSpPr/>
          <p:nvPr/>
        </p:nvSpPr>
        <p:spPr>
          <a:xfrm>
            <a:off x="7137652" y="6072206"/>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7890"/>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39938" name="Picture 2" descr="Paisajes, Montañas"/>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pic>
        <p:nvPicPr>
          <p:cNvPr id="7170" name="Picture 2" descr="C:\Users\abuelitos\Desktop\BICICLETAS\bicicleta26[1].gif"/>
          <p:cNvPicPr>
            <a:picLocks noChangeAspect="1" noChangeArrowheads="1" noCrop="1"/>
          </p:cNvPicPr>
          <p:nvPr/>
        </p:nvPicPr>
        <p:blipFill>
          <a:blip r:embed="rId3" cstate="print"/>
          <a:srcRect/>
          <a:stretch>
            <a:fillRect/>
          </a:stretch>
        </p:blipFill>
        <p:spPr bwMode="auto">
          <a:xfrm>
            <a:off x="6000760" y="2786058"/>
            <a:ext cx="1884829" cy="1764000"/>
          </a:xfrm>
          <a:prstGeom prst="rect">
            <a:avLst/>
          </a:prstGeom>
          <a:noFill/>
          <a:scene3d>
            <a:camera prst="isometricOffAxis2Left"/>
            <a:lightRig rig="threePt" dir="t"/>
          </a:scene3d>
        </p:spPr>
      </p:pic>
      <p:pic>
        <p:nvPicPr>
          <p:cNvPr id="7171" name="Picture 3" descr="C:\Users\abuelitos\Desktop\BICICLETAS\bicicleta22[1].gif"/>
          <p:cNvPicPr>
            <a:picLocks noChangeAspect="1" noChangeArrowheads="1" noCrop="1"/>
          </p:cNvPicPr>
          <p:nvPr/>
        </p:nvPicPr>
        <p:blipFill>
          <a:blip r:embed="rId4" cstate="print"/>
          <a:srcRect/>
          <a:stretch>
            <a:fillRect/>
          </a:stretch>
        </p:blipFill>
        <p:spPr bwMode="auto">
          <a:xfrm>
            <a:off x="4929190" y="3214686"/>
            <a:ext cx="1209600" cy="1296000"/>
          </a:xfrm>
          <a:prstGeom prst="rect">
            <a:avLst/>
          </a:prstGeom>
          <a:noFill/>
        </p:spPr>
      </p:pic>
      <p:sp>
        <p:nvSpPr>
          <p:cNvPr id="7" name="6 Rectángulo"/>
          <p:cNvSpPr/>
          <p:nvPr/>
        </p:nvSpPr>
        <p:spPr>
          <a:xfrm>
            <a:off x="214282" y="6215082"/>
            <a:ext cx="1425903" cy="369332"/>
          </a:xfrm>
          <a:prstGeom prst="rect">
            <a:avLst/>
          </a:prstGeom>
        </p:spPr>
        <p:txBody>
          <a:bodyPr wrap="none">
            <a:spAutoFit/>
          </a:bodyPr>
          <a:lstStyle/>
          <a:p>
            <a:pPr algn="ctr"/>
            <a:r>
              <a:rPr lang="es-ES" b="1" dirty="0" err="1" smtClean="0">
                <a:ln w="50800"/>
                <a:solidFill>
                  <a:schemeClr val="bg1">
                    <a:shade val="50000"/>
                  </a:schemeClr>
                </a:solidFill>
                <a:latin typeface="Brush Script MT" pitchFamily="66" charset="0"/>
              </a:rPr>
              <a:t>Pps.</a:t>
            </a:r>
            <a:r>
              <a:rPr lang="es-ES" b="1" dirty="0" smtClean="0">
                <a:ln w="50800"/>
                <a:solidFill>
                  <a:schemeClr val="bg1">
                    <a:shade val="50000"/>
                  </a:schemeClr>
                </a:solidFill>
                <a:latin typeface="Brush Script MT" pitchFamily="66" charset="0"/>
              </a:rPr>
              <a:t> Mari Tere</a:t>
            </a:r>
            <a:endParaRPr lang="es-ES" b="1" dirty="0">
              <a:ln w="50800"/>
              <a:solidFill>
                <a:schemeClr val="bg1">
                  <a:shade val="50000"/>
                </a:schemeClr>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62" name="Picture 2" descr="Paisajes, Montañas"/>
          <p:cNvPicPr>
            <a:picLocks noChangeAspect="1" noChangeArrowheads="1"/>
          </p:cNvPicPr>
          <p:nvPr/>
        </p:nvPicPr>
        <p:blipFill>
          <a:blip r:embed="rId2" cstate="print"/>
          <a:srcRect/>
          <a:stretch>
            <a:fillRect/>
          </a:stretch>
        </p:blipFill>
        <p:spPr bwMode="auto">
          <a:xfrm>
            <a:off x="-428660" y="-285776"/>
            <a:ext cx="9753600" cy="7315200"/>
          </a:xfrm>
          <a:prstGeom prst="rect">
            <a:avLst/>
          </a:prstGeom>
          <a:noFill/>
        </p:spPr>
      </p:pic>
      <p:pic>
        <p:nvPicPr>
          <p:cNvPr id="20482" name="Picture 2" descr="C:\Users\abuelitos\Desktop\BICICLETAS\bicicleta16[1].gif"/>
          <p:cNvPicPr>
            <a:picLocks noChangeAspect="1" noChangeArrowheads="1" noCrop="1"/>
          </p:cNvPicPr>
          <p:nvPr/>
        </p:nvPicPr>
        <p:blipFill>
          <a:blip r:embed="rId3" cstate="print"/>
          <a:srcRect/>
          <a:stretch>
            <a:fillRect/>
          </a:stretch>
        </p:blipFill>
        <p:spPr bwMode="auto">
          <a:xfrm>
            <a:off x="2786050" y="2428868"/>
            <a:ext cx="1476375" cy="876300"/>
          </a:xfrm>
          <a:prstGeom prst="rect">
            <a:avLst/>
          </a:prstGeom>
          <a:noFill/>
        </p:spPr>
      </p:pic>
      <p:pic>
        <p:nvPicPr>
          <p:cNvPr id="7" name="Picture 1" descr="C:\Users\abuelitos\Desktop\fondos degradee.jpg"/>
          <p:cNvPicPr>
            <a:picLocks noChangeAspect="1" noChangeArrowheads="1"/>
          </p:cNvPicPr>
          <p:nvPr/>
        </p:nvPicPr>
        <p:blipFill>
          <a:blip r:embed="rId4" cstate="print"/>
          <a:srcRect/>
          <a:stretch>
            <a:fillRect/>
          </a:stretch>
        </p:blipFill>
        <p:spPr bwMode="auto">
          <a:xfrm>
            <a:off x="-285784" y="-285776"/>
            <a:ext cx="9753600" cy="7358114"/>
          </a:xfrm>
          <a:prstGeom prst="rect">
            <a:avLst/>
          </a:prstGeom>
          <a:noFill/>
        </p:spPr>
      </p:pic>
      <p:sp>
        <p:nvSpPr>
          <p:cNvPr id="8" name="7 Rectángulo"/>
          <p:cNvSpPr/>
          <p:nvPr/>
        </p:nvSpPr>
        <p:spPr>
          <a:xfrm>
            <a:off x="708232" y="628652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3000" fill="hold"/>
                                        <p:tgtEl>
                                          <p:spTgt spid="40962"/>
                                        </p:tgtEl>
                                      </p:cBhvr>
                                      <p:by x="150000" y="150000"/>
                                    </p:animScale>
                                  </p:childTnLst>
                                </p:cTn>
                              </p:par>
                              <p:par>
                                <p:cTn id="7" presetID="50" presetClass="exit" presetSubtype="0" accel="100000" fill="hold" nodeType="withEffect">
                                  <p:stCondLst>
                                    <p:cond delay="0"/>
                                  </p:stCondLst>
                                  <p:childTnLst>
                                    <p:anim calcmode="lin" valueType="num">
                                      <p:cBhvr>
                                        <p:cTn id="8" dur="3000"/>
                                        <p:tgtEl>
                                          <p:spTgt spid="7"/>
                                        </p:tgtEl>
                                        <p:attrNameLst>
                                          <p:attrName>ppt_w</p:attrName>
                                        </p:attrNameLst>
                                      </p:cBhvr>
                                      <p:tavLst>
                                        <p:tav tm="0">
                                          <p:val>
                                            <p:strVal val="ppt_w"/>
                                          </p:val>
                                        </p:tav>
                                        <p:tav tm="100000">
                                          <p:val>
                                            <p:strVal val="ppt_w+.3"/>
                                          </p:val>
                                        </p:tav>
                                      </p:tavLst>
                                    </p:anim>
                                    <p:anim calcmode="lin" valueType="num">
                                      <p:cBhvr>
                                        <p:cTn id="9" dur="3000"/>
                                        <p:tgtEl>
                                          <p:spTgt spid="7"/>
                                        </p:tgtEl>
                                        <p:attrNameLst>
                                          <p:attrName>ppt_h</p:attrName>
                                        </p:attrNameLst>
                                      </p:cBhvr>
                                      <p:tavLst>
                                        <p:tav tm="0">
                                          <p:val>
                                            <p:strVal val="ppt_h"/>
                                          </p:val>
                                        </p:tav>
                                        <p:tav tm="100000">
                                          <p:val>
                                            <p:strVal val="ppt_h"/>
                                          </p:val>
                                        </p:tav>
                                      </p:tavLst>
                                    </p:anim>
                                    <p:animEffect transition="out" filter="fade">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1986" name="Picture 2" descr="Paisajes, Montañas"/>
          <p:cNvPicPr>
            <a:picLocks noChangeAspect="1" noChangeArrowheads="1"/>
          </p:cNvPicPr>
          <p:nvPr/>
        </p:nvPicPr>
        <p:blipFill>
          <a:blip r:embed="rId2" cstate="print"/>
          <a:srcRect/>
          <a:stretch>
            <a:fillRect/>
          </a:stretch>
        </p:blipFill>
        <p:spPr bwMode="auto">
          <a:xfrm>
            <a:off x="0" y="-18000"/>
            <a:ext cx="9168000" cy="6876000"/>
          </a:xfrm>
          <a:prstGeom prst="rect">
            <a:avLst/>
          </a:prstGeom>
          <a:noFill/>
        </p:spPr>
      </p:pic>
      <p:pic>
        <p:nvPicPr>
          <p:cNvPr id="5" name="Picture 4" descr="http://www.lobito.com.mx/Imagenes/bicicleta.gif"/>
          <p:cNvPicPr>
            <a:picLocks noChangeAspect="1" noChangeArrowheads="1"/>
          </p:cNvPicPr>
          <p:nvPr/>
        </p:nvPicPr>
        <p:blipFill>
          <a:blip r:embed="rId3" cstate="print"/>
          <a:srcRect/>
          <a:stretch>
            <a:fillRect/>
          </a:stretch>
        </p:blipFill>
        <p:spPr bwMode="auto">
          <a:xfrm>
            <a:off x="1000100" y="4286256"/>
            <a:ext cx="2819400" cy="2800350"/>
          </a:xfrm>
          <a:prstGeom prst="rect">
            <a:avLst/>
          </a:prstGeom>
          <a:noFill/>
        </p:spPr>
      </p:pic>
      <p:sp>
        <p:nvSpPr>
          <p:cNvPr id="6" name="5 Rectángulo"/>
          <p:cNvSpPr/>
          <p:nvPr/>
        </p:nvSpPr>
        <p:spPr>
          <a:xfrm>
            <a:off x="7209090" y="6143644"/>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randomBar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3010" name="Picture 2" descr="Paisajes, Montañas"/>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pic>
        <p:nvPicPr>
          <p:cNvPr id="16385" name="Picture 1" descr="C:\Users\abuelitos\Desktop\BICICLETAS\bicicleta36[1].gif"/>
          <p:cNvPicPr>
            <a:picLocks noChangeAspect="1" noChangeArrowheads="1" noCrop="1"/>
          </p:cNvPicPr>
          <p:nvPr/>
        </p:nvPicPr>
        <p:blipFill>
          <a:blip r:embed="rId3" cstate="print"/>
          <a:srcRect/>
          <a:stretch>
            <a:fillRect/>
          </a:stretch>
        </p:blipFill>
        <p:spPr bwMode="auto">
          <a:xfrm>
            <a:off x="0" y="4643446"/>
            <a:ext cx="5000625" cy="1009650"/>
          </a:xfrm>
          <a:prstGeom prst="rect">
            <a:avLst/>
          </a:prstGeom>
          <a:noFill/>
        </p:spPr>
      </p:pic>
      <p:sp>
        <p:nvSpPr>
          <p:cNvPr id="6" name="5 Rectángulo"/>
          <p:cNvSpPr/>
          <p:nvPr/>
        </p:nvSpPr>
        <p:spPr>
          <a:xfrm>
            <a:off x="7423404" y="21429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4034" name="Picture 2" descr="Paisajes, Montañas"/>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15362" name="Picture 2" descr="http://bp2.blogger.com/_VBHXBM9KlWE/RyhoLr_mr3I/AAAAAAAAACs/O0Zle9K5gqE/s320/bicicleta.gif"/>
          <p:cNvPicPr>
            <a:picLocks noChangeAspect="1" noChangeArrowheads="1"/>
          </p:cNvPicPr>
          <p:nvPr/>
        </p:nvPicPr>
        <p:blipFill>
          <a:blip r:embed="rId3" cstate="print"/>
          <a:srcRect/>
          <a:stretch>
            <a:fillRect/>
          </a:stretch>
        </p:blipFill>
        <p:spPr bwMode="auto">
          <a:xfrm>
            <a:off x="4929190" y="4800600"/>
            <a:ext cx="1362075" cy="2057400"/>
          </a:xfrm>
          <a:prstGeom prst="rect">
            <a:avLst/>
          </a:prstGeom>
          <a:noFill/>
        </p:spPr>
      </p:pic>
      <p:pic>
        <p:nvPicPr>
          <p:cNvPr id="17409" name="Picture 1" descr="C:\Users\abuelitos\Desktop\colores.jpg"/>
          <p:cNvPicPr>
            <a:picLocks noChangeAspect="1" noChangeArrowheads="1"/>
          </p:cNvPicPr>
          <p:nvPr/>
        </p:nvPicPr>
        <p:blipFill>
          <a:blip r:embed="rId4" cstate="print"/>
          <a:srcRect/>
          <a:stretch>
            <a:fillRect/>
          </a:stretch>
        </p:blipFill>
        <p:spPr bwMode="auto">
          <a:xfrm>
            <a:off x="0" y="-18000"/>
            <a:ext cx="9168000" cy="6876000"/>
          </a:xfrm>
          <a:prstGeom prst="rect">
            <a:avLst/>
          </a:prstGeom>
          <a:noFill/>
        </p:spPr>
      </p:pic>
      <p:sp>
        <p:nvSpPr>
          <p:cNvPr id="7" name="6 Rectángulo"/>
          <p:cNvSpPr/>
          <p:nvPr/>
        </p:nvSpPr>
        <p:spPr>
          <a:xfrm>
            <a:off x="642910" y="6215082"/>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7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nodeType="withEffect">
                                  <p:stCondLst>
                                    <p:cond delay="0"/>
                                  </p:stCondLst>
                                  <p:childTnLst>
                                    <p:anim calcmode="lin" valueType="num">
                                      <p:cBhvr>
                                        <p:cTn id="6" dur="5000"/>
                                        <p:tgtEl>
                                          <p:spTgt spid="17409"/>
                                        </p:tgtEl>
                                        <p:attrNameLst>
                                          <p:attrName>ppt_w</p:attrName>
                                        </p:attrNameLst>
                                      </p:cBhvr>
                                      <p:tavLst>
                                        <p:tav tm="0">
                                          <p:val>
                                            <p:strVal val="ppt_w"/>
                                          </p:val>
                                        </p:tav>
                                        <p:tav tm="100000">
                                          <p:val>
                                            <p:fltVal val="0"/>
                                          </p:val>
                                        </p:tav>
                                      </p:tavLst>
                                    </p:anim>
                                    <p:anim calcmode="lin" valueType="num">
                                      <p:cBhvr>
                                        <p:cTn id="7" dur="5000"/>
                                        <p:tgtEl>
                                          <p:spTgt spid="17409"/>
                                        </p:tgtEl>
                                        <p:attrNameLst>
                                          <p:attrName>ppt_h</p:attrName>
                                        </p:attrNameLst>
                                      </p:cBhvr>
                                      <p:tavLst>
                                        <p:tav tm="0">
                                          <p:val>
                                            <p:strVal val="ppt_h"/>
                                          </p:val>
                                        </p:tav>
                                        <p:tav tm="100000">
                                          <p:val>
                                            <p:fltVal val="0"/>
                                          </p:val>
                                        </p:tav>
                                      </p:tavLst>
                                    </p:anim>
                                    <p:anim calcmode="lin" valueType="num">
                                      <p:cBhvr>
                                        <p:cTn id="8" dur="5000"/>
                                        <p:tgtEl>
                                          <p:spTgt spid="17409"/>
                                        </p:tgtEl>
                                        <p:attrNameLst>
                                          <p:attrName>style.rotation</p:attrName>
                                        </p:attrNameLst>
                                      </p:cBhvr>
                                      <p:tavLst>
                                        <p:tav tm="0">
                                          <p:val>
                                            <p:fltVal val="0"/>
                                          </p:val>
                                        </p:tav>
                                        <p:tav tm="100000">
                                          <p:val>
                                            <p:fltVal val="360"/>
                                          </p:val>
                                        </p:tav>
                                      </p:tavLst>
                                    </p:anim>
                                    <p:animEffect transition="out" filter="fade">
                                      <p:cBhvr>
                                        <p:cTn id="9" dur="5000"/>
                                        <p:tgtEl>
                                          <p:spTgt spid="17409"/>
                                        </p:tgtEl>
                                      </p:cBhvr>
                                    </p:animEffect>
                                    <p:set>
                                      <p:cBhvr>
                                        <p:cTn id="10" dur="1" fill="hold">
                                          <p:stCondLst>
                                            <p:cond delay="4999"/>
                                          </p:stCondLst>
                                        </p:cTn>
                                        <p:tgtEl>
                                          <p:spTgt spid="17409"/>
                                        </p:tgtEl>
                                        <p:attrNameLst>
                                          <p:attrName>style.visibility</p:attrName>
                                        </p:attrNameLst>
                                      </p:cBhvr>
                                      <p:to>
                                        <p:strVal val="hidden"/>
                                      </p:to>
                                    </p:set>
                                  </p:childTnLst>
                                </p:cTn>
                              </p:par>
                              <p:par>
                                <p:cTn id="11" presetID="50" presetClass="exit" presetSubtype="0" accel="100000" fill="hold" nodeType="withEffect">
                                  <p:stCondLst>
                                    <p:cond delay="0"/>
                                  </p:stCondLst>
                                  <p:childTnLst>
                                    <p:anim calcmode="lin" valueType="num">
                                      <p:cBhvr>
                                        <p:cTn id="12" dur="5000"/>
                                        <p:tgtEl>
                                          <p:spTgt spid="17409"/>
                                        </p:tgtEl>
                                        <p:attrNameLst>
                                          <p:attrName>ppt_w</p:attrName>
                                        </p:attrNameLst>
                                      </p:cBhvr>
                                      <p:tavLst>
                                        <p:tav tm="0">
                                          <p:val>
                                            <p:strVal val="ppt_w"/>
                                          </p:val>
                                        </p:tav>
                                        <p:tav tm="100000">
                                          <p:val>
                                            <p:strVal val="ppt_w+.3"/>
                                          </p:val>
                                        </p:tav>
                                      </p:tavLst>
                                    </p:anim>
                                    <p:anim calcmode="lin" valueType="num">
                                      <p:cBhvr>
                                        <p:cTn id="13" dur="5000"/>
                                        <p:tgtEl>
                                          <p:spTgt spid="17409"/>
                                        </p:tgtEl>
                                        <p:attrNameLst>
                                          <p:attrName>ppt_h</p:attrName>
                                        </p:attrNameLst>
                                      </p:cBhvr>
                                      <p:tavLst>
                                        <p:tav tm="0">
                                          <p:val>
                                            <p:strVal val="ppt_h"/>
                                          </p:val>
                                        </p:tav>
                                        <p:tav tm="100000">
                                          <p:val>
                                            <p:strVal val="ppt_h"/>
                                          </p:val>
                                        </p:tav>
                                      </p:tavLst>
                                    </p:anim>
                                    <p:animEffect transition="out" filter="fade">
                                      <p:cBhvr>
                                        <p:cTn id="14" dur="5000"/>
                                        <p:tgtEl>
                                          <p:spTgt spid="17409"/>
                                        </p:tgtEl>
                                      </p:cBhvr>
                                    </p:animEffect>
                                    <p:set>
                                      <p:cBhvr>
                                        <p:cTn id="15" dur="1" fill="hold">
                                          <p:stCondLst>
                                            <p:cond delay="4999"/>
                                          </p:stCondLst>
                                        </p:cTn>
                                        <p:tgtEl>
                                          <p:spTgt spid="1740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7106" name="Picture 2" descr="Paisajes, Bosques"/>
          <p:cNvPicPr>
            <a:picLocks noChangeAspect="1" noChangeArrowheads="1"/>
          </p:cNvPicPr>
          <p:nvPr/>
        </p:nvPicPr>
        <p:blipFill>
          <a:blip r:embed="rId2" cstate="print"/>
          <a:srcRect/>
          <a:stretch>
            <a:fillRect/>
          </a:stretch>
        </p:blipFill>
        <p:spPr bwMode="auto">
          <a:xfrm>
            <a:off x="-357222" y="-214338"/>
            <a:ext cx="9753600" cy="7315200"/>
          </a:xfrm>
          <a:prstGeom prst="rect">
            <a:avLst/>
          </a:prstGeom>
          <a:noFill/>
        </p:spPr>
      </p:pic>
      <p:pic>
        <p:nvPicPr>
          <p:cNvPr id="11266" name="Picture 2" descr="C:\Users\abuelitos\Desktop\BICICLETAS\bicicleta24[1].gif"/>
          <p:cNvPicPr>
            <a:picLocks noChangeAspect="1" noChangeArrowheads="1" noCrop="1"/>
          </p:cNvPicPr>
          <p:nvPr/>
        </p:nvPicPr>
        <p:blipFill>
          <a:blip r:embed="rId3" cstate="print"/>
          <a:srcRect/>
          <a:stretch>
            <a:fillRect/>
          </a:stretch>
        </p:blipFill>
        <p:spPr bwMode="auto">
          <a:xfrm>
            <a:off x="4143372" y="4929198"/>
            <a:ext cx="742950" cy="1400175"/>
          </a:xfrm>
          <a:prstGeom prst="rect">
            <a:avLst/>
          </a:prstGeom>
          <a:noFill/>
        </p:spPr>
      </p:pic>
      <p:sp>
        <p:nvSpPr>
          <p:cNvPr id="6" name="5 Rectángulo"/>
          <p:cNvSpPr/>
          <p:nvPr/>
        </p:nvSpPr>
        <p:spPr>
          <a:xfrm>
            <a:off x="928662" y="3643314"/>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8130" name="Picture 2" descr="Paisajes, Bosques"/>
          <p:cNvPicPr>
            <a:picLocks noChangeAspect="1" noChangeArrowheads="1"/>
          </p:cNvPicPr>
          <p:nvPr/>
        </p:nvPicPr>
        <p:blipFill>
          <a:blip r:embed="rId2" cstate="print"/>
          <a:srcRect/>
          <a:stretch>
            <a:fillRect/>
          </a:stretch>
        </p:blipFill>
        <p:spPr bwMode="auto">
          <a:xfrm>
            <a:off x="0" y="0"/>
            <a:ext cx="9168000" cy="6876000"/>
          </a:xfrm>
          <a:prstGeom prst="rect">
            <a:avLst/>
          </a:prstGeom>
          <a:noFill/>
        </p:spPr>
      </p:pic>
      <p:pic>
        <p:nvPicPr>
          <p:cNvPr id="12289" name="Picture 1" descr="C:\Users\abuelitos\Desktop\BICICLETAS\bicicleta29[1].gif"/>
          <p:cNvPicPr>
            <a:picLocks noChangeAspect="1" noChangeArrowheads="1" noCrop="1"/>
          </p:cNvPicPr>
          <p:nvPr/>
        </p:nvPicPr>
        <p:blipFill>
          <a:blip r:embed="rId3" cstate="print"/>
          <a:srcRect/>
          <a:stretch>
            <a:fillRect/>
          </a:stretch>
        </p:blipFill>
        <p:spPr bwMode="auto">
          <a:xfrm>
            <a:off x="2714605" y="4643446"/>
            <a:ext cx="1190763" cy="1800000"/>
          </a:xfrm>
          <a:prstGeom prst="rect">
            <a:avLst/>
          </a:prstGeom>
          <a:noFill/>
        </p:spPr>
      </p:pic>
      <p:sp>
        <p:nvSpPr>
          <p:cNvPr id="6" name="5 Rectángulo"/>
          <p:cNvSpPr/>
          <p:nvPr/>
        </p:nvSpPr>
        <p:spPr>
          <a:xfrm>
            <a:off x="1351174" y="6215082"/>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9154" name="Picture 2" descr="Paisajes, Bosques"/>
          <p:cNvPicPr>
            <a:picLocks noChangeAspect="1" noChangeArrowheads="1"/>
          </p:cNvPicPr>
          <p:nvPr/>
        </p:nvPicPr>
        <p:blipFill>
          <a:blip r:embed="rId2" cstate="print"/>
          <a:srcRect/>
          <a:stretch>
            <a:fillRect/>
          </a:stretch>
        </p:blipFill>
        <p:spPr bwMode="auto">
          <a:xfrm>
            <a:off x="0" y="-457200"/>
            <a:ext cx="9753600" cy="7315200"/>
          </a:xfrm>
          <a:prstGeom prst="rect">
            <a:avLst/>
          </a:prstGeom>
          <a:noFill/>
        </p:spPr>
      </p:pic>
      <p:pic>
        <p:nvPicPr>
          <p:cNvPr id="22530" name="Picture 2" descr="http://www.gifs-animados.es/gifs-imagenes/b/bicicleta/gifs-animados-bicicleta-047800.gif"/>
          <p:cNvPicPr>
            <a:picLocks noChangeAspect="1" noChangeArrowheads="1" noCrop="1"/>
          </p:cNvPicPr>
          <p:nvPr/>
        </p:nvPicPr>
        <p:blipFill>
          <a:blip r:embed="rId3" cstate="print"/>
          <a:srcRect/>
          <a:stretch>
            <a:fillRect/>
          </a:stretch>
        </p:blipFill>
        <p:spPr bwMode="auto">
          <a:xfrm>
            <a:off x="4143372" y="3390900"/>
            <a:ext cx="2400300" cy="3467100"/>
          </a:xfrm>
          <a:prstGeom prst="roundRect">
            <a:avLst/>
          </a:prstGeom>
          <a:noFill/>
          <a:effectLst>
            <a:softEdge rad="635000"/>
          </a:effectLst>
        </p:spPr>
      </p:pic>
      <p:sp>
        <p:nvSpPr>
          <p:cNvPr id="6" name="5 Rectángulo"/>
          <p:cNvSpPr/>
          <p:nvPr/>
        </p:nvSpPr>
        <p:spPr>
          <a:xfrm>
            <a:off x="7066214" y="6143644"/>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0178" name="Picture 2" descr="Paisajes, Bosques"/>
          <p:cNvPicPr>
            <a:picLocks noChangeAspect="1" noChangeArrowheads="1"/>
          </p:cNvPicPr>
          <p:nvPr/>
        </p:nvPicPr>
        <p:blipFill>
          <a:blip r:embed="rId2" cstate="print"/>
          <a:srcRect/>
          <a:stretch>
            <a:fillRect/>
          </a:stretch>
        </p:blipFill>
        <p:spPr bwMode="auto">
          <a:xfrm>
            <a:off x="-285784" y="-457200"/>
            <a:ext cx="9753600" cy="7315200"/>
          </a:xfrm>
          <a:prstGeom prst="rect">
            <a:avLst/>
          </a:prstGeom>
          <a:noFill/>
        </p:spPr>
      </p:pic>
      <p:pic>
        <p:nvPicPr>
          <p:cNvPr id="12290" name="Picture 2" descr="C:\Users\abuelitos\Desktop\BICICLETAS\bicicleta24[1].gif"/>
          <p:cNvPicPr>
            <a:picLocks noChangeAspect="1" noChangeArrowheads="1" noCrop="1"/>
          </p:cNvPicPr>
          <p:nvPr/>
        </p:nvPicPr>
        <p:blipFill>
          <a:blip r:embed="rId3" cstate="print"/>
          <a:srcRect/>
          <a:stretch>
            <a:fillRect/>
          </a:stretch>
        </p:blipFill>
        <p:spPr bwMode="auto">
          <a:xfrm>
            <a:off x="2214546" y="4572008"/>
            <a:ext cx="742950" cy="1400175"/>
          </a:xfrm>
          <a:prstGeom prst="rect">
            <a:avLst/>
          </a:prstGeom>
          <a:noFill/>
        </p:spPr>
      </p:pic>
      <p:pic>
        <p:nvPicPr>
          <p:cNvPr id="12291" name="Picture 3" descr="C:\Users\abuelitos\Desktop\BICICLETAS\bicicleta24[1].gif"/>
          <p:cNvPicPr>
            <a:picLocks noChangeAspect="1" noChangeArrowheads="1" noCrop="1"/>
          </p:cNvPicPr>
          <p:nvPr/>
        </p:nvPicPr>
        <p:blipFill>
          <a:blip r:embed="rId3" cstate="print"/>
          <a:srcRect/>
          <a:stretch>
            <a:fillRect/>
          </a:stretch>
        </p:blipFill>
        <p:spPr bwMode="auto">
          <a:xfrm>
            <a:off x="4572000" y="4071942"/>
            <a:ext cx="343838" cy="648000"/>
          </a:xfrm>
          <a:prstGeom prst="rect">
            <a:avLst/>
          </a:prstGeom>
          <a:noFill/>
        </p:spPr>
      </p:pic>
      <p:sp>
        <p:nvSpPr>
          <p:cNvPr id="7" name="6 Rectángulo"/>
          <p:cNvSpPr/>
          <p:nvPr/>
        </p:nvSpPr>
        <p:spPr>
          <a:xfrm>
            <a:off x="6780462" y="628652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3250" name="Picture 2" descr="Paisajes, Bosques"/>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pic>
        <p:nvPicPr>
          <p:cNvPr id="19458" name="Picture 2" descr="http://4.bp.blogspot.com/_xHSMMH_9gTs/TQU7y8c9eHI/AAAAAAAAAo4/wQHnK8-OSWk/s320/chica%2Ben%2Bbicicleta.gif"/>
          <p:cNvPicPr>
            <a:picLocks noChangeAspect="1" noChangeArrowheads="1"/>
          </p:cNvPicPr>
          <p:nvPr/>
        </p:nvPicPr>
        <p:blipFill>
          <a:blip r:embed="rId3" cstate="print"/>
          <a:srcRect/>
          <a:stretch>
            <a:fillRect/>
          </a:stretch>
        </p:blipFill>
        <p:spPr bwMode="auto">
          <a:xfrm>
            <a:off x="1214414" y="3429000"/>
            <a:ext cx="1872000" cy="2880000"/>
          </a:xfrm>
          <a:prstGeom prst="rect">
            <a:avLst/>
          </a:prstGeom>
          <a:noFill/>
        </p:spPr>
      </p:pic>
      <p:pic>
        <p:nvPicPr>
          <p:cNvPr id="19460" name="Picture 4" descr="http://lh4.ggpht.com/_t5wFU4WsbOM/TMmejkwIu3I/AAAAAAAANX0/bf21n1El89g/BikeAlphaByShirl-SJ_thumb.gif?imgmax=800"/>
          <p:cNvPicPr>
            <a:picLocks noChangeAspect="1" noChangeArrowheads="1" noCrop="1"/>
          </p:cNvPicPr>
          <p:nvPr/>
        </p:nvPicPr>
        <p:blipFill>
          <a:blip r:embed="rId4" cstate="print"/>
          <a:srcRect/>
          <a:stretch>
            <a:fillRect/>
          </a:stretch>
        </p:blipFill>
        <p:spPr bwMode="auto">
          <a:xfrm>
            <a:off x="4357686" y="3786190"/>
            <a:ext cx="921725" cy="1944000"/>
          </a:xfrm>
          <a:prstGeom prst="rect">
            <a:avLst/>
          </a:prstGeom>
          <a:noFill/>
        </p:spPr>
      </p:pic>
      <p:pic>
        <p:nvPicPr>
          <p:cNvPr id="8194" name="Picture 2" descr="http://www.canalgif.net/Gifs-animados/Deportes/Pesca/Imagen-animada-Pesca-41.gif"/>
          <p:cNvPicPr>
            <a:picLocks noChangeAspect="1" noChangeArrowheads="1" noCrop="1"/>
          </p:cNvPicPr>
          <p:nvPr/>
        </p:nvPicPr>
        <p:blipFill>
          <a:blip r:embed="rId5" cstate="print"/>
          <a:srcRect/>
          <a:stretch>
            <a:fillRect/>
          </a:stretch>
        </p:blipFill>
        <p:spPr bwMode="auto">
          <a:xfrm>
            <a:off x="6786578" y="3286124"/>
            <a:ext cx="1352838" cy="1224000"/>
          </a:xfrm>
          <a:prstGeom prst="rect">
            <a:avLst/>
          </a:prstGeom>
          <a:noFill/>
        </p:spPr>
      </p:pic>
      <p:sp>
        <p:nvSpPr>
          <p:cNvPr id="8" name="7 Rectángulo"/>
          <p:cNvSpPr/>
          <p:nvPr/>
        </p:nvSpPr>
        <p:spPr>
          <a:xfrm>
            <a:off x="7429520" y="214290"/>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diamon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4274" name="Picture 2" descr="Paisajes, Bosques"/>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sp>
        <p:nvSpPr>
          <p:cNvPr id="5" name="4 Rectángulo"/>
          <p:cNvSpPr/>
          <p:nvPr/>
        </p:nvSpPr>
        <p:spPr>
          <a:xfrm>
            <a:off x="7926295" y="6215082"/>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pic>
        <p:nvPicPr>
          <p:cNvPr id="1027" name="Picture 3" descr="C:\Users\abuelitos\Desktop\BICICLETAS\bicicleta35[1].gif"/>
          <p:cNvPicPr>
            <a:picLocks noChangeAspect="1" noChangeArrowheads="1" noCrop="1"/>
          </p:cNvPicPr>
          <p:nvPr/>
        </p:nvPicPr>
        <p:blipFill>
          <a:blip r:embed="rId3" cstate="print"/>
          <a:srcRect/>
          <a:stretch>
            <a:fillRect/>
          </a:stretch>
        </p:blipFill>
        <p:spPr bwMode="auto">
          <a:xfrm>
            <a:off x="5929322" y="3929066"/>
            <a:ext cx="647700" cy="1600200"/>
          </a:xfrm>
          <a:prstGeom prst="rect">
            <a:avLst/>
          </a:prstGeom>
          <a:noFill/>
        </p:spPr>
      </p:pic>
    </p:spTree>
  </p:cSld>
  <p:clrMapOvr>
    <a:masterClrMapping/>
  </p:clrMapOvr>
  <p:transition spd="slow" advTm="4000">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5298" name="Picture 2" descr="Paisajes, Bosques"/>
          <p:cNvPicPr>
            <a:picLocks noChangeAspect="1" noChangeArrowheads="1"/>
          </p:cNvPicPr>
          <p:nvPr/>
        </p:nvPicPr>
        <p:blipFill>
          <a:blip r:embed="rId2" cstate="print"/>
          <a:srcRect/>
          <a:stretch>
            <a:fillRect/>
          </a:stretch>
        </p:blipFill>
        <p:spPr bwMode="auto">
          <a:xfrm>
            <a:off x="-24000" y="-18000"/>
            <a:ext cx="9168000" cy="6876000"/>
          </a:xfrm>
          <a:prstGeom prst="rect">
            <a:avLst/>
          </a:prstGeom>
          <a:noFill/>
        </p:spPr>
      </p:pic>
      <p:pic>
        <p:nvPicPr>
          <p:cNvPr id="17410" name="Picture 2" descr="http://www.gifs-animados.es/gifs-imagenes/b/bicicleta/gifs-animados-bicicleta-7168165.gif"/>
          <p:cNvPicPr>
            <a:picLocks noChangeAspect="1" noChangeArrowheads="1" noCrop="1"/>
          </p:cNvPicPr>
          <p:nvPr/>
        </p:nvPicPr>
        <p:blipFill>
          <a:blip r:embed="rId3" cstate="print"/>
          <a:srcRect/>
          <a:stretch>
            <a:fillRect/>
          </a:stretch>
        </p:blipFill>
        <p:spPr bwMode="auto">
          <a:xfrm>
            <a:off x="3357554" y="4714884"/>
            <a:ext cx="1333500" cy="1905000"/>
          </a:xfrm>
          <a:prstGeom prst="rect">
            <a:avLst/>
          </a:prstGeom>
          <a:noFill/>
        </p:spPr>
      </p:pic>
      <p:sp>
        <p:nvSpPr>
          <p:cNvPr id="6" name="5 Rectángulo"/>
          <p:cNvSpPr/>
          <p:nvPr/>
        </p:nvSpPr>
        <p:spPr>
          <a:xfrm>
            <a:off x="493918" y="6143644"/>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7346" name="Picture 2" descr="Paisajes, Bosques"/>
          <p:cNvPicPr>
            <a:picLocks noChangeAspect="1" noChangeArrowheads="1"/>
          </p:cNvPicPr>
          <p:nvPr/>
        </p:nvPicPr>
        <p:blipFill>
          <a:blip r:embed="rId2" cstate="print"/>
          <a:srcRect/>
          <a:stretch>
            <a:fillRect/>
          </a:stretch>
        </p:blipFill>
        <p:spPr bwMode="auto">
          <a:xfrm>
            <a:off x="-214346" y="-428652"/>
            <a:ext cx="10320000" cy="7740000"/>
          </a:xfrm>
          <a:prstGeom prst="rect">
            <a:avLst/>
          </a:prstGeom>
          <a:noFill/>
        </p:spPr>
      </p:pic>
      <p:pic>
        <p:nvPicPr>
          <p:cNvPr id="4098" name="Picture 2" descr="http://elmundotoday.com/wp-content/themes/emt/img-mas/scarlett-johansson-gif-2.gif"/>
          <p:cNvPicPr>
            <a:picLocks noChangeAspect="1" noChangeArrowheads="1" noCrop="1"/>
          </p:cNvPicPr>
          <p:nvPr/>
        </p:nvPicPr>
        <p:blipFill>
          <a:blip r:embed="rId3" cstate="print"/>
          <a:srcRect/>
          <a:stretch>
            <a:fillRect/>
          </a:stretch>
        </p:blipFill>
        <p:spPr bwMode="auto">
          <a:xfrm>
            <a:off x="5572132" y="4500570"/>
            <a:ext cx="2292533" cy="1152000"/>
          </a:xfrm>
          <a:prstGeom prst="roundRect">
            <a:avLst/>
          </a:prstGeom>
          <a:noFill/>
          <a:effectLst>
            <a:softEdge rad="317500"/>
          </a:effectLst>
        </p:spPr>
      </p:pic>
      <p:sp>
        <p:nvSpPr>
          <p:cNvPr id="6" name="5 Rectángulo"/>
          <p:cNvSpPr/>
          <p:nvPr/>
        </p:nvSpPr>
        <p:spPr>
          <a:xfrm>
            <a:off x="493918" y="6488668"/>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6000">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8370" name="Picture 2" descr="Paisajes, Bosques"/>
          <p:cNvPicPr>
            <a:picLocks noChangeAspect="1" noChangeArrowheads="1"/>
          </p:cNvPicPr>
          <p:nvPr/>
        </p:nvPicPr>
        <p:blipFill>
          <a:blip r:embed="rId2" cstate="print"/>
          <a:srcRect/>
          <a:stretch>
            <a:fillRect/>
          </a:stretch>
        </p:blipFill>
        <p:spPr bwMode="auto">
          <a:xfrm>
            <a:off x="0" y="-18000"/>
            <a:ext cx="9168000" cy="6876000"/>
          </a:xfrm>
          <a:prstGeom prst="rect">
            <a:avLst/>
          </a:prstGeom>
          <a:noFill/>
        </p:spPr>
      </p:pic>
      <p:pic>
        <p:nvPicPr>
          <p:cNvPr id="3074" name="Picture 2" descr="C:\Users\abuelitos\Desktop\BICICLETAS\bisiklet11[1].gif"/>
          <p:cNvPicPr>
            <a:picLocks noChangeAspect="1" noChangeArrowheads="1"/>
          </p:cNvPicPr>
          <p:nvPr/>
        </p:nvPicPr>
        <p:blipFill>
          <a:blip r:embed="rId3" cstate="print"/>
          <a:srcRect/>
          <a:stretch>
            <a:fillRect/>
          </a:stretch>
        </p:blipFill>
        <p:spPr bwMode="auto">
          <a:xfrm>
            <a:off x="4857752" y="4643446"/>
            <a:ext cx="1981200" cy="1905000"/>
          </a:xfrm>
          <a:prstGeom prst="rect">
            <a:avLst/>
          </a:prstGeom>
          <a:noFill/>
          <a:scene3d>
            <a:camera prst="isometricOffAxis1Left"/>
            <a:lightRig rig="threePt" dir="t"/>
          </a:scene3d>
        </p:spPr>
      </p:pic>
      <p:sp>
        <p:nvSpPr>
          <p:cNvPr id="6" name="5 Rectángulo"/>
          <p:cNvSpPr/>
          <p:nvPr/>
        </p:nvSpPr>
        <p:spPr>
          <a:xfrm>
            <a:off x="565356" y="285728"/>
            <a:ext cx="1009507" cy="276999"/>
          </a:xfrm>
          <a:prstGeom prst="rect">
            <a:avLst/>
          </a:prstGeom>
        </p:spPr>
        <p:txBody>
          <a:bodyPr wrap="none">
            <a:spAutoFit/>
          </a:bodyPr>
          <a:lstStyle/>
          <a:p>
            <a:pPr algn="ctr"/>
            <a:r>
              <a:rPr lang="es-ES" sz="1200" b="1" dirty="0" err="1" smtClean="0">
                <a:ln w="50800"/>
                <a:solidFill>
                  <a:schemeClr val="bg1">
                    <a:shade val="50000"/>
                  </a:schemeClr>
                </a:solidFill>
                <a:latin typeface="Brush Script MT" pitchFamily="66" charset="0"/>
              </a:rPr>
              <a:t>Pps.</a:t>
            </a:r>
            <a:r>
              <a:rPr lang="es-ES" sz="1200" b="1" dirty="0" smtClean="0">
                <a:ln w="50800"/>
                <a:solidFill>
                  <a:schemeClr val="bg1">
                    <a:shade val="50000"/>
                  </a:schemeClr>
                </a:solidFill>
                <a:latin typeface="Brush Script MT" pitchFamily="66" charset="0"/>
              </a:rPr>
              <a:t> Mari Tere</a:t>
            </a:r>
            <a:endParaRPr lang="es-ES" sz="1200" b="1" dirty="0">
              <a:ln w="50800"/>
              <a:solidFill>
                <a:schemeClr val="bg1">
                  <a:shade val="50000"/>
                </a:schemeClr>
              </a:solidFill>
              <a:latin typeface="Brush Script MT" pitchFamily="66" charset="0"/>
            </a:endParaRPr>
          </a:p>
        </p:txBody>
      </p:sp>
    </p:spTree>
  </p:cSld>
  <p:clrMapOvr>
    <a:masterClrMapping/>
  </p:clrMapOvr>
  <p:transition spd="slow" advTm="4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02" name="Picture 2" descr="Paisajes, Bosques"/>
          <p:cNvPicPr>
            <a:picLocks noChangeAspect="1" noChangeArrowheads="1"/>
          </p:cNvPicPr>
          <p:nvPr/>
        </p:nvPicPr>
        <p:blipFill>
          <a:blip r:embed="rId2" cstate="print"/>
          <a:srcRect/>
          <a:stretch>
            <a:fillRect/>
          </a:stretch>
        </p:blipFill>
        <p:spPr bwMode="auto">
          <a:xfrm>
            <a:off x="0" y="-457200"/>
            <a:ext cx="9840000" cy="7380000"/>
          </a:xfrm>
          <a:prstGeom prst="rect">
            <a:avLst/>
          </a:prstGeom>
          <a:noFill/>
        </p:spPr>
      </p:pic>
      <p:sp>
        <p:nvSpPr>
          <p:cNvPr id="5" name="4 Rectángulo"/>
          <p:cNvSpPr/>
          <p:nvPr/>
        </p:nvSpPr>
        <p:spPr>
          <a:xfrm>
            <a:off x="4818374" y="4071942"/>
            <a:ext cx="2608919" cy="2246769"/>
          </a:xfrm>
          <a:prstGeom prst="rect">
            <a:avLst/>
          </a:prstGeom>
        </p:spPr>
        <p:txBody>
          <a:bodyPr wrap="none">
            <a:spAutoFit/>
          </a:bodyPr>
          <a:lstStyle/>
          <a:p>
            <a:pPr algn="ctr"/>
            <a:r>
              <a:rPr lang="es-ES" sz="2800" b="1" dirty="0" smtClean="0">
                <a:ln w="50800"/>
                <a:solidFill>
                  <a:schemeClr val="bg1"/>
                </a:solidFill>
                <a:latin typeface="Brush Script MT" pitchFamily="66" charset="0"/>
              </a:rPr>
              <a:t>DISEÑO </a:t>
            </a:r>
          </a:p>
          <a:p>
            <a:pPr algn="ctr"/>
            <a:r>
              <a:rPr lang="es-ES" sz="2800" b="1" dirty="0" smtClean="0">
                <a:ln w="50800"/>
                <a:solidFill>
                  <a:schemeClr val="bg1"/>
                </a:solidFill>
                <a:latin typeface="Brush Script MT" pitchFamily="66" charset="0"/>
              </a:rPr>
              <a:t>María Teresa Espín</a:t>
            </a:r>
          </a:p>
          <a:p>
            <a:pPr algn="ctr"/>
            <a:r>
              <a:rPr lang="es-ES" sz="2800" b="1" dirty="0" smtClean="0">
                <a:ln w="50800"/>
                <a:solidFill>
                  <a:schemeClr val="bg1"/>
                </a:solidFill>
                <a:latin typeface="Brush Script MT" pitchFamily="66" charset="0"/>
              </a:rPr>
              <a:t>Imágenes </a:t>
            </a:r>
          </a:p>
          <a:p>
            <a:pPr algn="ctr"/>
            <a:r>
              <a:rPr lang="es-ES" sz="2800" b="1" dirty="0" smtClean="0">
                <a:ln w="50800"/>
                <a:solidFill>
                  <a:schemeClr val="bg1"/>
                </a:solidFill>
                <a:latin typeface="Brush Script MT" pitchFamily="66" charset="0"/>
              </a:rPr>
              <a:t>Internet </a:t>
            </a:r>
          </a:p>
          <a:p>
            <a:pPr algn="ctr"/>
            <a:r>
              <a:rPr lang="es-ES" sz="2800" b="1" dirty="0" smtClean="0">
                <a:ln w="50800"/>
                <a:solidFill>
                  <a:schemeClr val="bg1"/>
                </a:solidFill>
                <a:latin typeface="Brush Script MT" pitchFamily="66" charset="0"/>
              </a:rPr>
              <a:t>2013</a:t>
            </a:r>
            <a:endParaRPr lang="es-ES" sz="2800" b="1" dirty="0">
              <a:ln w="50800"/>
              <a:solidFill>
                <a:schemeClr val="bg1"/>
              </a:solidFill>
              <a:latin typeface="Brush Script MT" pitchFamily="66" charset="0"/>
            </a:endParaRPr>
          </a:p>
        </p:txBody>
      </p:sp>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5120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2000">
    <p:fade/>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724</TotalTime>
  <Words>729</Words>
  <Application>Microsoft Office PowerPoint</Application>
  <PresentationFormat>Presentación en pantalla (4:3)</PresentationFormat>
  <Paragraphs>101</Paragraphs>
  <Slides>55</Slides>
  <Notes>0</Notes>
  <HiddenSlides>0</HiddenSlides>
  <MMClips>0</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 </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Pasear en bicicleta</dc:title>
  <dc:creator>abuelitos</dc:creator>
  <cp:lastModifiedBy>abuelitos</cp:lastModifiedBy>
  <cp:revision>410</cp:revision>
  <dcterms:created xsi:type="dcterms:W3CDTF">2013-06-16T18:15:03Z</dcterms:created>
  <dcterms:modified xsi:type="dcterms:W3CDTF">2013-06-20T14:40:13Z</dcterms:modified>
</cp:coreProperties>
</file>