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8" r:id="rId11"/>
    <p:sldId id="346" r:id="rId12"/>
    <p:sldId id="269" r:id="rId13"/>
    <p:sldId id="270" r:id="rId14"/>
    <p:sldId id="271" r:id="rId15"/>
    <p:sldId id="358" r:id="rId16"/>
    <p:sldId id="272" r:id="rId17"/>
    <p:sldId id="359" r:id="rId18"/>
    <p:sldId id="273" r:id="rId19"/>
    <p:sldId id="274" r:id="rId20"/>
    <p:sldId id="275" r:id="rId21"/>
    <p:sldId id="276" r:id="rId22"/>
    <p:sldId id="279" r:id="rId23"/>
    <p:sldId id="280" r:id="rId24"/>
    <p:sldId id="281" r:id="rId25"/>
    <p:sldId id="283" r:id="rId26"/>
    <p:sldId id="284" r:id="rId27"/>
    <p:sldId id="348" r:id="rId28"/>
    <p:sldId id="349" r:id="rId29"/>
    <p:sldId id="350" r:id="rId30"/>
    <p:sldId id="351" r:id="rId31"/>
    <p:sldId id="352" r:id="rId32"/>
    <p:sldId id="353" r:id="rId33"/>
    <p:sldId id="357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301" r:id="rId46"/>
    <p:sldId id="302" r:id="rId47"/>
    <p:sldId id="303" r:id="rId48"/>
    <p:sldId id="306" r:id="rId49"/>
    <p:sldId id="305" r:id="rId50"/>
    <p:sldId id="307" r:id="rId51"/>
    <p:sldId id="308" r:id="rId52"/>
    <p:sldId id="309" r:id="rId53"/>
    <p:sldId id="311" r:id="rId54"/>
    <p:sldId id="312" r:id="rId55"/>
    <p:sldId id="313" r:id="rId56"/>
    <p:sldId id="314" r:id="rId57"/>
    <p:sldId id="356" r:id="rId58"/>
    <p:sldId id="368" r:id="rId59"/>
    <p:sldId id="257" r:id="rId60"/>
    <p:sldId id="369" r:id="rId61"/>
    <p:sldId id="258" r:id="rId62"/>
    <p:sldId id="316" r:id="rId63"/>
    <p:sldId id="319" r:id="rId64"/>
    <p:sldId id="320" r:id="rId65"/>
    <p:sldId id="322" r:id="rId66"/>
    <p:sldId id="324" r:id="rId67"/>
    <p:sldId id="326" r:id="rId68"/>
    <p:sldId id="327" r:id="rId69"/>
    <p:sldId id="328" r:id="rId70"/>
    <p:sldId id="329" r:id="rId71"/>
    <p:sldId id="330" r:id="rId72"/>
    <p:sldId id="331" r:id="rId73"/>
    <p:sldId id="332" r:id="rId74"/>
    <p:sldId id="333" r:id="rId75"/>
    <p:sldId id="334" r:id="rId76"/>
    <p:sldId id="335" r:id="rId77"/>
    <p:sldId id="336" r:id="rId78"/>
    <p:sldId id="337" r:id="rId79"/>
    <p:sldId id="338" r:id="rId80"/>
    <p:sldId id="339" r:id="rId81"/>
    <p:sldId id="340" r:id="rId82"/>
    <p:sldId id="342" r:id="rId83"/>
    <p:sldId id="360" r:id="rId84"/>
    <p:sldId id="361" r:id="rId85"/>
    <p:sldId id="362" r:id="rId86"/>
    <p:sldId id="363" r:id="rId87"/>
    <p:sldId id="364" r:id="rId88"/>
    <p:sldId id="371" r:id="rId8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16vu8SLsySuxBW+wrvPoA==" hashData="VsmXtO4iWh6gu4xNs40aVikRH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BD9D5-2D31-45CA-9E63-6437F195FE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365B1-E1A2-4ACA-8F0A-4CE9ECA6A939}" type="datetimeFigureOut">
              <a:rPr lang="es-ES_tradnl" smtClean="0"/>
              <a:pPr/>
              <a:t>07/10/2014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FE6CC-44B4-4C13-A4F2-3C69E3625B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AA21B46-4F0B-420F-97D7-6FCF21C2B96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7" Type="http://schemas.openxmlformats.org/officeDocument/2006/relationships/image" Target="../media/image109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wnloads\blue_background_with_bubbles-wallpaper-1024x576.jpg"/>
          <p:cNvPicPr>
            <a:picLocks noChangeAspect="1" noChangeArrowheads="1"/>
          </p:cNvPicPr>
          <p:nvPr/>
        </p:nvPicPr>
        <p:blipFill>
          <a:blip r:embed="rId3" cstate="print"/>
          <a:srcRect r="6250" b="36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9092" name="Picture 4" descr="http://es.bloggif.com/tmp/6a65623d4dcd4fb3965661dad5a1f5fa/text.gif?14126134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077072"/>
            <a:ext cx="4800600" cy="542926"/>
          </a:xfrm>
          <a:prstGeom prst="rect">
            <a:avLst/>
          </a:prstGeom>
          <a:noFill/>
        </p:spPr>
      </p:pic>
      <p:pic>
        <p:nvPicPr>
          <p:cNvPr id="89094" name="Picture 6" descr="http://es.bloggif.com/tmp/5e463b5baa737964f87c854a44140edf/text.gif?14126134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5229200"/>
            <a:ext cx="1047750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  <p:sndAc>
      <p:stSnd>
        <p:snd r:embed="rId2" name="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ENECIA\Crucero Góndolas Venecianas II - 11 al 18 Agosto 2014 7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839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88640"/>
            <a:ext cx="2028825" cy="5429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337438">
            <a:off x="693087" y="373160"/>
            <a:ext cx="23113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cap="none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ENECIA\Crucero Góndolas Venecianas II - 11 al 18 Agosto 2014 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VENECIA\Crucero Góndolas Venecianas II - 11 al 18 Agosto 2014 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311" cy="6372000"/>
          </a:xfrm>
          <a:prstGeom prst="rect">
            <a:avLst/>
          </a:prstGeom>
          <a:noFill/>
        </p:spPr>
      </p:pic>
      <p:pic>
        <p:nvPicPr>
          <p:cNvPr id="9" name="Picture 2" descr="C:\Users\abuelitos\Desktop\VENECIA\Crucero Góndolas Venecianas II - 11 al 18 Agosto 2014 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7968289" cy="5976000"/>
          </a:xfrm>
          <a:prstGeom prst="rect">
            <a:avLst/>
          </a:prstGeom>
          <a:noFill/>
        </p:spPr>
      </p:pic>
      <p:pic>
        <p:nvPicPr>
          <p:cNvPr id="10" name="Picture 2" descr="C:\Users\abuelitos\Desktop\VENECIA\Crucero Góndolas Venecianas II - 11 al 18 Agosto 2014 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488269" cy="561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 rot="612213">
            <a:off x="6669215" y="202289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ENECIA\Crucero Góndolas Venecianas II - 11 al 18 Agosto 2014 7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1795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ENECIA\Crucero Góndolas Venecianas II - 11 al 18 Agosto 2014 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26064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ENECIA\Crucero Góndolas Venecianas II - 11 al 18 Agosto 2014 7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VENECIA\Crucero Góndolas Venecianas II - 11 al 18 Agosto 2014 6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78852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301208"/>
            <a:ext cx="2181225" cy="942976"/>
          </a:xfrm>
          <a:prstGeom prst="rect">
            <a:avLst/>
          </a:prstGeom>
          <a:noFill/>
        </p:spPr>
      </p:pic>
      <p:pic>
        <p:nvPicPr>
          <p:cNvPr id="6" name="Picture 2" descr="C:\Users\abuelitos\Desktop\VENECIA\Crucero Góndolas Venecianas II - 11 al 18 Agosto 2014 6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08353" y="0"/>
            <a:ext cx="9552353" cy="716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1755" y="26064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ENECIA\fotos italia 091.jpg"/>
          <p:cNvPicPr>
            <a:picLocks noChangeAspect="1" noChangeArrowheads="1"/>
          </p:cNvPicPr>
          <p:nvPr/>
        </p:nvPicPr>
        <p:blipFill>
          <a:blip r:embed="rId2" cstate="print"/>
          <a:srcRect l="15359"/>
          <a:stretch>
            <a:fillRect/>
          </a:stretch>
        </p:blipFill>
        <p:spPr bwMode="auto">
          <a:xfrm>
            <a:off x="-468560" y="0"/>
            <a:ext cx="4364912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fotos italia 096.jpg"/>
          <p:cNvPicPr>
            <a:picLocks noChangeAspect="1" noChangeArrowheads="1"/>
          </p:cNvPicPr>
          <p:nvPr/>
        </p:nvPicPr>
        <p:blipFill>
          <a:blip r:embed="rId3" cstate="print"/>
          <a:srcRect l="34866" r="7013"/>
          <a:stretch>
            <a:fillRect/>
          </a:stretch>
        </p:blipFill>
        <p:spPr bwMode="auto">
          <a:xfrm>
            <a:off x="3815408" y="0"/>
            <a:ext cx="5328592" cy="6876000"/>
          </a:xfrm>
          <a:prstGeom prst="rect">
            <a:avLst/>
          </a:prstGeom>
          <a:noFill/>
        </p:spPr>
      </p:pic>
      <p:pic>
        <p:nvPicPr>
          <p:cNvPr id="3074" name="Picture 2" descr="C:\Users\abuelitos\Pictures\ITALIA -días 7 al 11 SEPT. 2007\fotos italia 159.jpg"/>
          <p:cNvPicPr>
            <a:picLocks noChangeAspect="1" noChangeArrowheads="1"/>
          </p:cNvPicPr>
          <p:nvPr/>
        </p:nvPicPr>
        <p:blipFill>
          <a:blip r:embed="rId4" cstate="print"/>
          <a:srcRect r="10636"/>
          <a:stretch>
            <a:fillRect/>
          </a:stretch>
        </p:blipFill>
        <p:spPr bwMode="auto">
          <a:xfrm>
            <a:off x="-468560" y="0"/>
            <a:ext cx="4608512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88224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VENECIA\fotos italia 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7475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6162675" cy="9620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9787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4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VENECIA\fotos italia 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VENECIA\fotos italia 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:\Users\abuelitos\Desktop\VENECIA\fotos italia 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VENECIA\fotos italia 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Pictures\ITALIA -días 7 al 11 SEPT. 2007\fotos italia 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88419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VENECIA\fotos italia 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Pictures\ITALIA -días 7 al 11 SEPT. 2007\fotos italia 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88419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VENECIA\fotos italia 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VENECIA\fotos italia 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88419" y="422108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VENECIA\Crucero Góndolas Venecianas II - 11 al 18 Agosto 2014 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88419" y="26064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VENECIA\Crucero Góndolas Venecianas II - 11 al 18 Agosto 2014 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Pictures\2014-08-19 Crucero Góndolas Venecianas II - 11 al 18 Agosto 2014\Crucero Góndolas Venecianas II - 11 al 18 Agosto 2014 6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7779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ENECIA\Crucero Góndolas Venecianas II - 11 al 18 Agosto 2014 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ENECIA\Crucero Góndolas Venecianas II - 11 al 18 Agosto 2014 6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ENECIA\Crucero Góndolas Venecianas II - 11 al 18 Agosto 2014 6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16411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VENECIA\fotos italia 0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28379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VENECIA\Crucero Góndolas Venecianas II - 11 al 18 Agosto 2014 6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7669" y="471025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VENECIA\Crucero Góndolas Venecianas II - 11 al 18 Agosto 2014 6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692696"/>
            <a:ext cx="3352800" cy="95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0038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VENECIA\Crucero Góndolas Venecianas II - 11 al 18 Agosto 2014 6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VENECIA\Crucero Góndolas Venecianas II - 11 al 18 Agosto 2014 7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5943599"/>
            <a:ext cx="2638425" cy="9144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5577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VENECIA\fotos italia 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1795" y="602128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C:\Users\abuelitos\Pictures\ITALIA -días 7 al 11 SEPT. 2007\fotos italia 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632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692696"/>
            <a:ext cx="1038225" cy="533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27784" y="198884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283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C:\Users\abuelitos\Pictures\ITALIA -días 7 al 11 SEPT. 2007\fotos italia 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Pictures\ITALIA -días 7 al 11 SEPT. 2007\fotos italia 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1795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VENECIA\fotos italia 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VENECIA\Crucero Góndolas Venecianas II - 11 al 18 Agosto 2014 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4629150" cy="9334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00387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VENECIA\Crucero Góndolas Venecianas II - 11 al 18 Agosto 2014 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72395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ktop\VENECIA\Crucero Góndolas Venecianas II - 11 al 18 Agosto 2014 6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72395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VENECIA\fotos italia 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ENECIA\Crucero Góndolas Venecianas II - 11 al 18 Agosto 2014 669.JPG"/>
          <p:cNvPicPr>
            <a:picLocks noChangeAspect="1" noChangeArrowheads="1"/>
          </p:cNvPicPr>
          <p:nvPr/>
        </p:nvPicPr>
        <p:blipFill>
          <a:blip r:embed="rId2" cstate="print"/>
          <a:srcRect l="14906" b="16479"/>
          <a:stretch>
            <a:fillRect/>
          </a:stretch>
        </p:blipFill>
        <p:spPr bwMode="auto">
          <a:xfrm>
            <a:off x="-197013" y="0"/>
            <a:ext cx="934101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1641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ENECIA\Crucero Góndolas Venecianas II - 11 al 18 Agosto 2014 671.JPG"/>
          <p:cNvPicPr>
            <a:picLocks noChangeAspect="1" noChangeArrowheads="1"/>
          </p:cNvPicPr>
          <p:nvPr/>
        </p:nvPicPr>
        <p:blipFill>
          <a:blip r:embed="rId2" cstate="print"/>
          <a:srcRect l="13985" b="13755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72395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ENECIA\Crucero Góndolas Venecianas II - 11 al 18 Agosto 2014 6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VENECIA\Crucero Góndolas Venecianas II - 11 al 18 Agosto 2014 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376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ENECIA\Crucero Góndolas Venecianas II - 11 al 18 Agosto 2014 6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28379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VENECIA\Crucero Góndolas Venecianas II - 11 al 18 Agosto 2014 6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VENECIA\Crucero Góndolas Venecianas II - 11 al 18 Agosto 2014 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447057">
            <a:off x="6665933" y="4272333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VENECIA\Crucero Góndolas Venecianas II - 11 al 18 Agosto 2014 6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VENECIA\Crucero Góndolas Venecianas II - 11 al 18 Agosto 2014 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924550"/>
            <a:ext cx="4619625" cy="9334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ENECIA\Crucero Góndolas Venecianas II - 11 al 18 Agosto 2014 6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376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5" name="Picture 3" descr="C:\Users\abuelitos\Desktop\VENECIA\Crucero Góndolas Venecianas II - 11 al 18 Agosto 2014 684.JPG"/>
          <p:cNvPicPr>
            <a:picLocks noChangeAspect="1" noChangeArrowheads="1"/>
          </p:cNvPicPr>
          <p:nvPr/>
        </p:nvPicPr>
        <p:blipFill>
          <a:blip r:embed="rId2" cstate="print"/>
          <a:srcRect b="9057"/>
          <a:stretch>
            <a:fillRect/>
          </a:stretch>
        </p:blipFill>
        <p:spPr bwMode="auto">
          <a:xfrm>
            <a:off x="-180528" y="-54000"/>
            <a:ext cx="10134205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33265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68208E-6 L -0.08264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VENECIA\Crucero Góndolas Venecianas II - 11 al 18 Agosto 2014 686.JPG"/>
          <p:cNvPicPr>
            <a:picLocks noChangeAspect="1" noChangeArrowheads="1"/>
          </p:cNvPicPr>
          <p:nvPr/>
        </p:nvPicPr>
        <p:blipFill>
          <a:blip r:embed="rId2" cstate="print"/>
          <a:srcRect l="9629" b="9389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VENECIA\Crucero Góndolas Venecianas II - 11 al 18 Agosto 2014 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VENECIA\Crucero Góndolas Venecianas II - 11 al 18 Agosto 2014 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40466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5" name="Picture 3" descr="C:\Users\abuelitos\Desktop\VENECIA\Crucero Góndolas Venecianas II - 11 al 18 Agosto 2014 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37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VENECIA\Crucero Góndolas Venecianas II - 11 al 18 Agosto 2014 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VENECIA\Crucero Góndolas Venecianas II - 11 al 18 Agosto 2014 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4380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VENECIA\Crucero Góndolas Venecianas II - 11 al 18 Agosto 2014 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http://esphoto980x880.mnstatic.com/calles-de-venecia_423482.jpg"/>
          <p:cNvPicPr>
            <a:picLocks noChangeAspect="1" noChangeArrowheads="1"/>
          </p:cNvPicPr>
          <p:nvPr/>
        </p:nvPicPr>
        <p:blipFill>
          <a:blip r:embed="rId2" cstate="print"/>
          <a:srcRect l="2791" b="578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1641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http://www.crucero10.com/wp-content/uploads/2014/04/Grand-Celebration-Teat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78702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ENECIA\Crucero Góndolas Venecianas II - 11 al 18 Agosto 2014 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6672"/>
            <a:ext cx="5114925" cy="933450"/>
          </a:xfrm>
          <a:prstGeom prst="rect">
            <a:avLst/>
          </a:prstGeom>
          <a:noFill/>
        </p:spPr>
      </p:pic>
      <p:pic>
        <p:nvPicPr>
          <p:cNvPr id="27652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915024"/>
            <a:ext cx="3114675" cy="9429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55771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8" name="Picture 4" descr="http://www.planb.es/images/assets/experiencias/galeria/barcos/gc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74" y="1196752"/>
            <a:ext cx="9129426" cy="439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ENECIA\Crucero Góndolas Venecianas II - 11 al 18 Agosto 2014 7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ENECIA\Crucero Góndolas Venecianas II - 11 al 18 Agosto 2014 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ENECIA\Crucero Góndolas Venecianas II - 11 al 18 Agosto 2014 7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VENECIA\Crucero Góndolas Venecianas II - 11 al 18 Agosto 2014 7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VENECIA\Crucero Góndolas Venecianas II - 11 al 18 Agosto 2014 7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33265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esktop\VENECIA\Crucero Góndolas Venecianas II - 11 al 18 Agosto 2014 7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VENECIA\Crucero Góndolas Venecianas II - 11 al 18 Agosto 2014 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8841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ktop\VENECIA\Crucero Góndolas Venecianas II - 11 al 18 Agosto 2014 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VENECIA\Crucero Góndolas Venecianas II - 11 al 18 Agosto 2014 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ENECIA\Crucero Góndolas Venecianas II - 11 al 18 Agosto 2014 7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40466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ENECIA\Crucero Góndolas Venecianas II - 11 al 18 Agosto 2014 7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1795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ENECIA\Crucero Góndolas Venecianas II - 11 al 18 Agosto 2014 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VENECIA\Crucero Góndolas Venecianas II - 11 al 18 Agosto 2014 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ENECIA\Crucero Góndolas Venecianas II - 11 al 18 Agosto 2014 7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00387" y="602128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VENECIA\Crucero Góndolas Venecianas II - 11 al 18 Agosto 2014 7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33265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1" name="Picture 3" descr="C:\Users\abuelitos\Desktop\VENECIA\Crucero Góndolas Venecianas II - 11 al 18 Agosto 2014 7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5771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VENECIA\Crucero Góndolas Venecianas II - 11 al 18 Agosto 2014 7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16411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VENECIA\Crucero Góndolas Venecianas II - 11 al 18 Agosto 2014 7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VENECIA\Crucero Góndolas Venecianas II - 11 al 18 Agosto 2014 7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72395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VENECIA\Crucero Góndolas Venecianas II - 11 al 18 Agosto 2014 7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72395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VENECIA\Crucero Góndolas Venecianas II - 11 al 18 Agosto 2014 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00387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ENECIA\Crucero Góndolas Venecianas II - 11 al 18 Agosto 2014 7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44403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Pictures\ITALIA -días 7 al 11 SEPT. 2007\fotos italia 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Pictures\ITALIA -días 7 al 11 SEPT. 2007\fotos italia 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779" y="6093296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Pictures\ITALIA -días 7 al 11 SEPT. 2007\fotos italia 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00387" y="602128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Pictures\ITALIA -días 7 al 11 SEPT. 2007\fotos italia 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787" y="6165304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Pictures\ITALIA -días 7 al 11 SEPT. 2007\fotos italia 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viajesparacompartir.com/media/k2/items/cache/52ec984cc72302fd412e2aa145a6526c_XL.jpg"/>
          <p:cNvPicPr>
            <a:picLocks noChangeAspect="1" noChangeArrowheads="1"/>
          </p:cNvPicPr>
          <p:nvPr/>
        </p:nvPicPr>
        <p:blipFill>
          <a:blip r:embed="rId3" cstate="print"/>
          <a:srcRect l="12600" t="21790" r="10121" b="28061"/>
          <a:stretch>
            <a:fillRect/>
          </a:stretch>
        </p:blipFill>
        <p:spPr bwMode="auto">
          <a:xfrm>
            <a:off x="0" y="4005064"/>
            <a:ext cx="4968000" cy="21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http://es.bloggif.com/tmp/cb62f4025f1cef770d2267f8ec765942/text.gif?141268481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949280"/>
            <a:ext cx="3762375" cy="466726"/>
          </a:xfrm>
          <a:prstGeom prst="rect">
            <a:avLst/>
          </a:prstGeom>
          <a:noFill/>
        </p:spPr>
      </p:pic>
      <p:pic>
        <p:nvPicPr>
          <p:cNvPr id="7" name="Picture 6" descr="http://es.bloggif.com/tmp/5b0054259620dc6bc5f66056c5cc97cd/text.gif?141268497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636912"/>
            <a:ext cx="2752725" cy="381001"/>
          </a:xfrm>
          <a:prstGeom prst="rect">
            <a:avLst/>
          </a:prstGeom>
          <a:noFill/>
        </p:spPr>
      </p:pic>
      <p:pic>
        <p:nvPicPr>
          <p:cNvPr id="8" name="Picture 4" descr="http://es.bloggif.com/tmp/1744fa11ab79399d2bd88d8bf87e46dd/text.gif?141268493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2060848"/>
            <a:ext cx="3124200" cy="361951"/>
          </a:xfrm>
          <a:prstGeom prst="rect">
            <a:avLst/>
          </a:prstGeom>
          <a:noFill/>
        </p:spPr>
      </p:pic>
      <p:pic>
        <p:nvPicPr>
          <p:cNvPr id="9" name="Picture 8" descr="http://es.bloggif.com/tmp/92a24c38ebbe42d8f3d5503eff036449/text.gif?141268504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3212976"/>
            <a:ext cx="857250" cy="3810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179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475</Words>
  <Application>Microsoft Office PowerPoint</Application>
  <PresentationFormat>Presentación en pantalla (4:3)</PresentationFormat>
  <Paragraphs>111</Paragraphs>
  <Slides>87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262</cp:revision>
  <dcterms:created xsi:type="dcterms:W3CDTF">2014-10-03T14:22:00Z</dcterms:created>
  <dcterms:modified xsi:type="dcterms:W3CDTF">2014-10-07T17:02:03Z</dcterms:modified>
</cp:coreProperties>
</file>