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4" r:id="rId5"/>
    <p:sldId id="257" r:id="rId6"/>
    <p:sldId id="259" r:id="rId7"/>
    <p:sldId id="260" r:id="rId8"/>
    <p:sldId id="261" r:id="rId9"/>
    <p:sldId id="265" r:id="rId10"/>
    <p:sldId id="266" r:id="rId11"/>
    <p:sldId id="270" r:id="rId12"/>
    <p:sldId id="271" r:id="rId13"/>
    <p:sldId id="272" r:id="rId14"/>
    <p:sldId id="318" r:id="rId15"/>
    <p:sldId id="316" r:id="rId16"/>
    <p:sldId id="314" r:id="rId17"/>
    <p:sldId id="273" r:id="rId18"/>
    <p:sldId id="267" r:id="rId19"/>
    <p:sldId id="268" r:id="rId20"/>
    <p:sldId id="321" r:id="rId21"/>
    <p:sldId id="322" r:id="rId22"/>
    <p:sldId id="274" r:id="rId23"/>
    <p:sldId id="332" r:id="rId24"/>
    <p:sldId id="331" r:id="rId25"/>
    <p:sldId id="275" r:id="rId26"/>
    <p:sldId id="276" r:id="rId27"/>
    <p:sldId id="277" r:id="rId28"/>
    <p:sldId id="330" r:id="rId29"/>
    <p:sldId id="308" r:id="rId30"/>
    <p:sldId id="295" r:id="rId31"/>
    <p:sldId id="278" r:id="rId32"/>
    <p:sldId id="279" r:id="rId33"/>
    <p:sldId id="280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1" r:id="rId43"/>
    <p:sldId id="292" r:id="rId44"/>
    <p:sldId id="298" r:id="rId45"/>
    <p:sldId id="325" r:id="rId46"/>
    <p:sldId id="315" r:id="rId47"/>
    <p:sldId id="323" r:id="rId48"/>
    <p:sldId id="309" r:id="rId49"/>
    <p:sldId id="311" r:id="rId50"/>
    <p:sldId id="310" r:id="rId51"/>
    <p:sldId id="312" r:id="rId52"/>
    <p:sldId id="328" r:id="rId53"/>
    <p:sldId id="317" r:id="rId54"/>
    <p:sldId id="326" r:id="rId55"/>
    <p:sldId id="329" r:id="rId5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xCb0zJyeAxpYUaA6n3TRA==" hashData="0dhBa7ktWsR/QEUlOYRZzMerr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98952-DD6F-4BDB-BEEA-A8D0441A32D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950BE-1B24-45AC-890C-37FAEDB4B7DB}" type="datetimeFigureOut">
              <a:rPr lang="es-ES_tradnl" smtClean="0"/>
              <a:pPr/>
              <a:t>06/10/2014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942C8-DD3A-498F-BB09-D0413AC5AD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D994D5-9788-4375-9402-129B14E304A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fondos.fondoshd.com/images/hd/rayos-azules-51b330b6e7aaa.jpg"/>
          <p:cNvPicPr>
            <a:picLocks noChangeAspect="1" noChangeArrowheads="1"/>
          </p:cNvPicPr>
          <p:nvPr/>
        </p:nvPicPr>
        <p:blipFill>
          <a:blip r:embed="rId3" cstate="print"/>
          <a:srcRect l="8841" r="8044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47108" name="Picture 4" descr="http://parceiros.gazetaonline.com.br/dicasdagisa/wp-content/uploads/gondola_2654168b.jpg"/>
          <p:cNvPicPr>
            <a:picLocks noChangeAspect="1" noChangeArrowheads="1"/>
          </p:cNvPicPr>
          <p:nvPr/>
        </p:nvPicPr>
        <p:blipFill>
          <a:blip r:embed="rId4" cstate="print"/>
          <a:srcRect l="3658" t="15628" r="3672"/>
          <a:stretch>
            <a:fillRect/>
          </a:stretch>
        </p:blipFill>
        <p:spPr bwMode="auto">
          <a:xfrm>
            <a:off x="1619672" y="2060848"/>
            <a:ext cx="5472608" cy="31101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picgifs.com/graphics/i/italy/graphics-italy-77691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2708920"/>
            <a:ext cx="1905000" cy="790576"/>
          </a:xfrm>
          <a:prstGeom prst="rect">
            <a:avLst/>
          </a:prstGeom>
          <a:noFill/>
        </p:spPr>
      </p:pic>
      <p:pic>
        <p:nvPicPr>
          <p:cNvPr id="9" name="Picture 6" descr="http://1.bp.blogspot.com/-2A72pq6B19U/TyKKF-h0bZI/AAAAAAAACAo/Cb6ctOaYqk4/s1600/fotogondola.jpg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2852936"/>
            <a:ext cx="2047875" cy="1609726"/>
          </a:xfrm>
          <a:prstGeom prst="rect">
            <a:avLst/>
          </a:prstGeom>
          <a:noFill/>
        </p:spPr>
      </p:pic>
      <p:pic>
        <p:nvPicPr>
          <p:cNvPr id="49156" name="Picture 4" descr="http://es.bloggif.com/tmp/49e71f87277552d1a3eb423f0fddae33/text.gif?141252132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4941168"/>
            <a:ext cx="4210050" cy="561975"/>
          </a:xfrm>
          <a:prstGeom prst="rect">
            <a:avLst/>
          </a:prstGeom>
          <a:noFill/>
        </p:spPr>
      </p:pic>
      <p:pic>
        <p:nvPicPr>
          <p:cNvPr id="4" name="Picture 2" descr="http://es.bloggif.com/tmp/050755fc29f3a5e65efe0abb41299b37/text.gif?141252143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661248"/>
            <a:ext cx="1047750" cy="447675"/>
          </a:xfrm>
          <a:prstGeom prst="rect">
            <a:avLst/>
          </a:prstGeom>
          <a:noFill/>
        </p:spPr>
      </p:pic>
      <p:pic>
        <p:nvPicPr>
          <p:cNvPr id="54274" name="Picture 2" descr="http://es.bloggif.com/tmp/982462a9c01e7ac96301268a11a0086f/text.gif?141259719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1556792"/>
            <a:ext cx="1828800" cy="466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  <p:sndAc>
      <p:stSnd>
        <p:snd r:embed="rId2" name="Venecia sin ti (Español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VENECIA\fotos italia 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6256" y="260648"/>
            <a:ext cx="186089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cap="none" spc="0" dirty="0">
              <a:ln w="50800"/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VENECIA\fotos italia 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83665" y="33265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ENECIA\Crucero Góndolas Venecianas II - 11 al 18 Agosto 2014 7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46357" y="332656"/>
            <a:ext cx="11355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</a:t>
            </a:r>
            <a:r>
              <a:rPr lang="es-ES" sz="1400" dirty="0" smtClean="0">
                <a:ln w="50800"/>
                <a:latin typeface="Brush Script MT" pitchFamily="66" charset="0"/>
              </a:rPr>
              <a:t>Mari </a:t>
            </a:r>
            <a:r>
              <a:rPr lang="es-ES" sz="1400" dirty="0" smtClean="0">
                <a:ln w="50800"/>
                <a:latin typeface="Brush Script MT" pitchFamily="66" charset="0"/>
              </a:rPr>
              <a:t>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ENECIA\fotos italia 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ENECIA\fotos italia 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ENECIA\fotos italia 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fotos italia 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683665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VENECIA\fotos italia 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517232"/>
            <a:ext cx="4648200" cy="9620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683665" y="6309320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VENECIA\fotos italia 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243364">
            <a:off x="611560" y="530120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esktop\VENECIA\Crucero Góndolas Venecianas II - 11 al 18 Agosto 2014 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9600469">
            <a:off x="543105" y="578708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VENECIA\Crucero Góndolas Venecianas II - 11 al 18 Agosto 2014 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83665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VENECIA\Crucero Góndolas Venecianas II - 11 al 18 Agosto 2014 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6756479">
            <a:off x="6031619" y="5298317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Pictures\ITALIA -días 7 al 11 SEPT. 2007\fotos italia 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fotos.lasprovincias.es/200911/dscn01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836712"/>
            <a:ext cx="3505200" cy="933450"/>
          </a:xfrm>
          <a:prstGeom prst="rect">
            <a:avLst/>
          </a:prstGeom>
          <a:noFill/>
        </p:spPr>
      </p:pic>
      <p:pic>
        <p:nvPicPr>
          <p:cNvPr id="6" name="Picture 2" descr="http://fotos.lasprovincias.es/200911/dscn01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8969" y="6165304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Pictures\ITALIA -días 7 al 11 SEPT. 2007\fotos italia 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6165304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ktop\VENECIA\Crucero Góndolas Venecianas II - 11 al 18 Agosto 2014 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27681" y="609329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VENECIA\fotos italia 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27681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VENECIA\fotos italia 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0977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C:\Users\abuelitos\Pictures\ITALIA -días 7 al 11 SEPT. 2007\fotos italia 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27681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C:\Users\abuelitos\Pictures\ITALIA -días 7 al 11 SEPT. 2007\fotos italia 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ENECIA\Crucero Góndolas Venecianas II - 11 al 18 Agosto 2014 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83665" y="33265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C:\Users\abuelitos\Pictures\ITALIA -días 7 al 11 SEPT. 2007\fotos italia 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43408"/>
            <a:ext cx="10224000" cy="766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2985" y="188640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VENECIA\fotos italia 131.jpg"/>
          <p:cNvPicPr>
            <a:picLocks noChangeAspect="1" noChangeArrowheads="1"/>
          </p:cNvPicPr>
          <p:nvPr/>
        </p:nvPicPr>
        <p:blipFill>
          <a:blip r:embed="rId2" cstate="print"/>
          <a:srcRect r="10074"/>
          <a:stretch>
            <a:fillRect/>
          </a:stretch>
        </p:blipFill>
        <p:spPr bwMode="auto">
          <a:xfrm>
            <a:off x="0" y="0"/>
            <a:ext cx="9324528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43649" y="609329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ENECIA\Crucero Góndolas Venecianas II - 11 al 18 Agosto 2014 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512819">
            <a:off x="2795233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ENECIA\Crucero Góndolas Venecianas II - 11 al 18 Agosto 2014 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441911">
            <a:off x="6883432" y="6121249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VENECIA\Crucero Góndolas Venecianas II - 11 al 18 Agosto 2014 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27681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VENECIA\Crucero Góndolas Venecianas II - 11 al 18 Agosto 2014 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4993" y="188640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ocuments\Gondolas Venecianas II - 11 al 18 agosto 2014\Crucero Góndolas Venecianas II - 11 al 18 Agosto 2014 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001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VENECIA\fotos italia 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830007">
            <a:off x="6755673" y="3171745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ENECIA\Crucero Góndolas Venecianas II - 11 al 18 Agosto 2014 7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27584" y="141277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VENECIA\Crucero Góndolas Venecianas II - 11 al 18 Agosto 2014 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88224" y="602128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VENECIA\Crucero Góndolas Venecianas II - 11 al 18 Agosto 2014 7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001" y="6093296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VENECIA\Crucero Góndolas Venecianas II - 11 al 18 Agosto 2014 7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437019">
            <a:off x="1499089" y="5085184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VENECIA\Crucero Góndolas Venecianas II - 11 al 18 Agosto 2014 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4993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7" name="Picture 3" descr="C:\Users\abuelitos\Desktop\VENECIA\Crucero Góndolas Venecianas II - 11 al 18 Agosto 2014 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43649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VENECIA\Crucero Góndolas Venecianas II - 11 al 18 Agosto 2014 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:\Users\abuelitos\Desktop\VENECIA\Crucero Góndolas Venecianas II - 11 al 18 Agosto 2014 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001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ENECIA\Crucero Góndolas Venecianas II - 11 al 18 Agosto 2014 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001" y="6165304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VENECIA\Crucero Góndolas Venecianas II - 11 al 18 Agosto 2014 7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700709">
            <a:off x="1947979" y="6030691"/>
            <a:ext cx="1626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VENECIA\Crucero Góndolas Venecianas II - 11 al 18 Agosto 2014 7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VENECIA\fotos italia 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4993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VENECIA\fotos italia 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390332">
            <a:off x="693981" y="596500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Pictures\2014-08-19 Crucero Góndolas Venecianas II - 11 al 18 Agosto 2014\Crucero Góndolas Venecianas II - 11 al 18 Agosto 2014 708.JPG"/>
          <p:cNvPicPr>
            <a:picLocks noChangeAspect="1" noChangeArrowheads="1"/>
          </p:cNvPicPr>
          <p:nvPr/>
        </p:nvPicPr>
        <p:blipFill>
          <a:blip r:embed="rId2" cstate="print"/>
          <a:srcRect b="5348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91043">
            <a:off x="6941330" y="5013213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VENECIA\Crucero Góndolas Venecianas II - 11 al 18 Agosto 2014 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165421">
            <a:off x="1691680" y="4509120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Pictures\ITALIA -días 7 al 11 SEPT. 2007\fotos italia 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420139">
            <a:off x="611560" y="530120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C:\Users\abuelitos\Pictures\ITALIA -días 7 al 11 SEPT. 2007\fotos italia 135.jpg"/>
          <p:cNvPicPr>
            <a:picLocks noChangeAspect="1" noChangeArrowheads="1"/>
          </p:cNvPicPr>
          <p:nvPr/>
        </p:nvPicPr>
        <p:blipFill>
          <a:blip r:embed="rId2" cstate="print"/>
          <a:srcRect r="250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6309320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ENECIA\Crucero Góndolas Venecianas II - 11 al 18 Agosto 2014 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36296" y="6309320"/>
            <a:ext cx="11851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VENECIA\Crucero Góndolas Venecianas II - 11 al 18 Agosto 2014 7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55673" y="260648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VENECIA\Crucero Góndolas Venecianas II - 11 al 18 Agosto 2014 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4993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VENECIA\fotos italia 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71297" y="6237312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lescarnetsdekoarou.files.wordpress.com/2013/02/gondoles-8.jpg"/>
          <p:cNvPicPr>
            <a:picLocks noChangeAspect="1" noChangeArrowheads="1"/>
          </p:cNvPicPr>
          <p:nvPr/>
        </p:nvPicPr>
        <p:blipFill>
          <a:blip r:embed="rId2" cstate="print"/>
          <a:srcRect r="11344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97687" y="6093296"/>
            <a:ext cx="11355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8" name="Picture 4" descr="C:\Users\abuelitos\Pictures\2013-05-05 Crucero mediterráneo 2ª 27-4 al 5 -4 -2013\Crucero mediterráneo 2ª 27-4 al 5 -4 -2013 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4993" y="6165304"/>
            <a:ext cx="186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y 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4.bp.blogspot.com/_C34UsExUyas/TTcRg5ptqsI/AAAAAAAAABI/wjIhSqbGtFU/s1600/venecia+ca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80728"/>
            <a:ext cx="2990850" cy="381001"/>
          </a:xfrm>
          <a:prstGeom prst="rect">
            <a:avLst/>
          </a:prstGeom>
          <a:noFill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412776"/>
            <a:ext cx="2828925" cy="381001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916832"/>
            <a:ext cx="771525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309</Words>
  <Application>Microsoft Office PowerPoint</Application>
  <PresentationFormat>Presentación en pantalla (4:3)</PresentationFormat>
  <Paragraphs>79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187</cp:revision>
  <dcterms:created xsi:type="dcterms:W3CDTF">2014-10-02T21:53:29Z</dcterms:created>
  <dcterms:modified xsi:type="dcterms:W3CDTF">2014-10-06T14:38:55Z</dcterms:modified>
</cp:coreProperties>
</file>