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42" r:id="rId3"/>
    <p:sldId id="343" r:id="rId4"/>
    <p:sldId id="340" r:id="rId5"/>
    <p:sldId id="339" r:id="rId6"/>
    <p:sldId id="266" r:id="rId7"/>
    <p:sldId id="284" r:id="rId8"/>
    <p:sldId id="268" r:id="rId9"/>
    <p:sldId id="282" r:id="rId10"/>
    <p:sldId id="352" r:id="rId11"/>
    <p:sldId id="286" r:id="rId12"/>
    <p:sldId id="360" r:id="rId13"/>
    <p:sldId id="288" r:id="rId14"/>
    <p:sldId id="290" r:id="rId15"/>
    <p:sldId id="291" r:id="rId16"/>
    <p:sldId id="330" r:id="rId17"/>
    <p:sldId id="331" r:id="rId18"/>
    <p:sldId id="356" r:id="rId19"/>
    <p:sldId id="359" r:id="rId20"/>
    <p:sldId id="355" r:id="rId21"/>
    <p:sldId id="358" r:id="rId22"/>
    <p:sldId id="292" r:id="rId23"/>
    <p:sldId id="293" r:id="rId24"/>
    <p:sldId id="294" r:id="rId25"/>
    <p:sldId id="300" r:id="rId26"/>
    <p:sldId id="346" r:id="rId27"/>
    <p:sldId id="347" r:id="rId28"/>
    <p:sldId id="301" r:id="rId29"/>
    <p:sldId id="302" r:id="rId30"/>
    <p:sldId id="303" r:id="rId31"/>
    <p:sldId id="304" r:id="rId32"/>
    <p:sldId id="296" r:id="rId33"/>
    <p:sldId id="271" r:id="rId34"/>
    <p:sldId id="272" r:id="rId35"/>
    <p:sldId id="345" r:id="rId36"/>
    <p:sldId id="306" r:id="rId37"/>
    <p:sldId id="307" r:id="rId38"/>
    <p:sldId id="308" r:id="rId39"/>
    <p:sldId id="309" r:id="rId40"/>
    <p:sldId id="310" r:id="rId41"/>
    <p:sldId id="311" r:id="rId42"/>
    <p:sldId id="312" r:id="rId43"/>
    <p:sldId id="273" r:id="rId44"/>
    <p:sldId id="274" r:id="rId45"/>
    <p:sldId id="349" r:id="rId46"/>
    <p:sldId id="275" r:id="rId47"/>
    <p:sldId id="315" r:id="rId48"/>
    <p:sldId id="316" r:id="rId49"/>
    <p:sldId id="317" r:id="rId50"/>
    <p:sldId id="318" r:id="rId51"/>
    <p:sldId id="320" r:id="rId52"/>
    <p:sldId id="321" r:id="rId53"/>
    <p:sldId id="351" r:id="rId54"/>
    <p:sldId id="322" r:id="rId55"/>
    <p:sldId id="323" r:id="rId56"/>
    <p:sldId id="324" r:id="rId57"/>
    <p:sldId id="325" r:id="rId58"/>
    <p:sldId id="326" r:id="rId59"/>
    <p:sldId id="327" r:id="rId60"/>
    <p:sldId id="328" r:id="rId61"/>
    <p:sldId id="344" r:id="rId62"/>
    <p:sldId id="348" r:id="rId63"/>
    <p:sldId id="353" r:id="rId64"/>
  </p:sldIdLst>
  <p:sldSz cx="9144000" cy="6858000" type="screen4x3"/>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tqtrkbyW8QQQA95DQo1CJw==" hashData="cQRtVMxvC1BqnUvwnEREGVixqKo="/>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6" d="100"/>
          <a:sy n="66" d="100"/>
        </p:scale>
        <p:origin x="-636"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3481E388-FA8D-475B-B284-EACCF56DDD40}" type="datetimeFigureOut">
              <a:rPr lang="es-ES_tradnl" smtClean="0"/>
              <a:pPr/>
              <a:t>12/09/2014</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B7A5A91A-84E1-4939-A43E-50CB1CA3F082}" type="slidenum">
              <a:rPr lang="es-ES_tradnl" smtClean="0"/>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3481E388-FA8D-475B-B284-EACCF56DDD40}" type="datetimeFigureOut">
              <a:rPr lang="es-ES_tradnl" smtClean="0"/>
              <a:pPr/>
              <a:t>12/09/2014</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B7A5A91A-84E1-4939-A43E-50CB1CA3F082}" type="slidenum">
              <a:rPr lang="es-ES_tradnl" smtClean="0"/>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481E388-FA8D-475B-B284-EACCF56DDD40}" type="datetimeFigureOut">
              <a:rPr lang="es-ES_tradnl" smtClean="0"/>
              <a:pPr/>
              <a:t>12/09/2014</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B7A5A91A-84E1-4939-A43E-50CB1CA3F082}" type="slidenum">
              <a:rPr lang="es-ES_tradnl" smtClean="0"/>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3481E388-FA8D-475B-B284-EACCF56DDD40}" type="datetimeFigureOut">
              <a:rPr lang="es-ES_tradnl" smtClean="0"/>
              <a:pPr/>
              <a:t>12/09/2014</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B7A5A91A-84E1-4939-A43E-50CB1CA3F082}" type="slidenum">
              <a:rPr lang="es-ES_tradnl" smtClean="0"/>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3481E388-FA8D-475B-B284-EACCF56DDD40}" type="datetimeFigureOut">
              <a:rPr lang="es-ES_tradnl" smtClean="0"/>
              <a:pPr/>
              <a:t>12/09/2014</a:t>
            </a:fld>
            <a:endParaRPr lang="es-ES_tradnl"/>
          </a:p>
        </p:txBody>
      </p:sp>
      <p:sp>
        <p:nvSpPr>
          <p:cNvPr id="8" name="7 Marcador de pie de página"/>
          <p:cNvSpPr>
            <a:spLocks noGrp="1"/>
          </p:cNvSpPr>
          <p:nvPr>
            <p:ph type="ftr" sz="quarter" idx="11"/>
          </p:nvPr>
        </p:nvSpPr>
        <p:spPr/>
        <p:txBody>
          <a:bodyPr/>
          <a:lstStyle/>
          <a:p>
            <a:endParaRPr lang="es-ES_tradnl"/>
          </a:p>
        </p:txBody>
      </p:sp>
      <p:sp>
        <p:nvSpPr>
          <p:cNvPr id="9" name="8 Marcador de número de diapositiva"/>
          <p:cNvSpPr>
            <a:spLocks noGrp="1"/>
          </p:cNvSpPr>
          <p:nvPr>
            <p:ph type="sldNum" sz="quarter" idx="12"/>
          </p:nvPr>
        </p:nvSpPr>
        <p:spPr/>
        <p:txBody>
          <a:bodyPr/>
          <a:lstStyle/>
          <a:p>
            <a:fld id="{B7A5A91A-84E1-4939-A43E-50CB1CA3F082}" type="slidenum">
              <a:rPr lang="es-ES_tradnl" smtClean="0"/>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3481E388-FA8D-475B-B284-EACCF56DDD40}" type="datetimeFigureOut">
              <a:rPr lang="es-ES_tradnl" smtClean="0"/>
              <a:pPr/>
              <a:t>12/09/2014</a:t>
            </a:fld>
            <a:endParaRPr lang="es-ES_tradnl"/>
          </a:p>
        </p:txBody>
      </p:sp>
      <p:sp>
        <p:nvSpPr>
          <p:cNvPr id="4" name="3 Marcador de pie de página"/>
          <p:cNvSpPr>
            <a:spLocks noGrp="1"/>
          </p:cNvSpPr>
          <p:nvPr>
            <p:ph type="ftr" sz="quarter" idx="11"/>
          </p:nvPr>
        </p:nvSpPr>
        <p:spPr/>
        <p:txBody>
          <a:bodyPr/>
          <a:lstStyle/>
          <a:p>
            <a:endParaRPr lang="es-ES_tradnl"/>
          </a:p>
        </p:txBody>
      </p:sp>
      <p:sp>
        <p:nvSpPr>
          <p:cNvPr id="5" name="4 Marcador de número de diapositiva"/>
          <p:cNvSpPr>
            <a:spLocks noGrp="1"/>
          </p:cNvSpPr>
          <p:nvPr>
            <p:ph type="sldNum" sz="quarter" idx="12"/>
          </p:nvPr>
        </p:nvSpPr>
        <p:spPr/>
        <p:txBody>
          <a:bodyPr/>
          <a:lstStyle/>
          <a:p>
            <a:fld id="{B7A5A91A-84E1-4939-A43E-50CB1CA3F082}" type="slidenum">
              <a:rPr lang="es-ES_tradnl" smtClean="0"/>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481E388-FA8D-475B-B284-EACCF56DDD40}" type="datetimeFigureOut">
              <a:rPr lang="es-ES_tradnl" smtClean="0"/>
              <a:pPr/>
              <a:t>12/09/2014</a:t>
            </a:fld>
            <a:endParaRPr lang="es-ES_tradnl"/>
          </a:p>
        </p:txBody>
      </p:sp>
      <p:sp>
        <p:nvSpPr>
          <p:cNvPr id="3" name="2 Marcador de pie de página"/>
          <p:cNvSpPr>
            <a:spLocks noGrp="1"/>
          </p:cNvSpPr>
          <p:nvPr>
            <p:ph type="ftr" sz="quarter" idx="11"/>
          </p:nvPr>
        </p:nvSpPr>
        <p:spPr/>
        <p:txBody>
          <a:bodyPr/>
          <a:lstStyle/>
          <a:p>
            <a:endParaRPr lang="es-ES_tradnl"/>
          </a:p>
        </p:txBody>
      </p:sp>
      <p:sp>
        <p:nvSpPr>
          <p:cNvPr id="4" name="3 Marcador de número de diapositiva"/>
          <p:cNvSpPr>
            <a:spLocks noGrp="1"/>
          </p:cNvSpPr>
          <p:nvPr>
            <p:ph type="sldNum" sz="quarter" idx="12"/>
          </p:nvPr>
        </p:nvSpPr>
        <p:spPr/>
        <p:txBody>
          <a:bodyPr/>
          <a:lstStyle/>
          <a:p>
            <a:fld id="{B7A5A91A-84E1-4939-A43E-50CB1CA3F082}" type="slidenum">
              <a:rPr lang="es-ES_tradnl" smtClean="0"/>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481E388-FA8D-475B-B284-EACCF56DDD40}" type="datetimeFigureOut">
              <a:rPr lang="es-ES_tradnl" smtClean="0"/>
              <a:pPr/>
              <a:t>12/09/2014</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B7A5A91A-84E1-4939-A43E-50CB1CA3F082}" type="slidenum">
              <a:rPr lang="es-ES_tradnl" smtClean="0"/>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481E388-FA8D-475B-B284-EACCF56DDD40}" type="datetimeFigureOut">
              <a:rPr lang="es-ES_tradnl" smtClean="0"/>
              <a:pPr/>
              <a:t>12/09/2014</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B7A5A91A-84E1-4939-A43E-50CB1CA3F082}" type="slidenum">
              <a:rPr lang="es-ES_tradnl" smtClean="0"/>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3481E388-FA8D-475B-B284-EACCF56DDD40}" type="datetimeFigureOut">
              <a:rPr lang="es-ES_tradnl" smtClean="0"/>
              <a:pPr/>
              <a:t>12/09/2014</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B7A5A91A-84E1-4939-A43E-50CB1CA3F082}" type="slidenum">
              <a:rPr lang="es-ES_tradnl" smtClean="0"/>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3481E388-FA8D-475B-B284-EACCF56DDD40}" type="datetimeFigureOut">
              <a:rPr lang="es-ES_tradnl" smtClean="0"/>
              <a:pPr/>
              <a:t>12/09/2014</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B7A5A91A-84E1-4939-A43E-50CB1CA3F082}" type="slidenum">
              <a:rPr lang="es-ES_tradnl" smtClean="0"/>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17255413-37AF-45F8-A2D6-F5886032C454}"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81E388-FA8D-475B-B284-EACCF56DDD40}" type="datetimeFigureOut">
              <a:rPr lang="es-ES_tradnl" smtClean="0"/>
              <a:pPr/>
              <a:t>12/09/2014</a:t>
            </a:fld>
            <a:endParaRPr lang="es-ES_tradn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A5A91A-84E1-4939-A43E-50CB1CA3F082}" type="slidenum">
              <a:rPr lang="es-ES_tradnl" smtClean="0"/>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DB25256F-1EFC-421D-94CB-6DA74628FBF7}"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52.gif"/><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8" Type="http://schemas.openxmlformats.org/officeDocument/2006/relationships/image" Target="../media/image75.gif"/><Relationship Id="rId3" Type="http://schemas.openxmlformats.org/officeDocument/2006/relationships/image" Target="../media/image70.gif"/><Relationship Id="rId7" Type="http://schemas.openxmlformats.org/officeDocument/2006/relationships/image" Target="../media/image74.gif"/><Relationship Id="rId2" Type="http://schemas.openxmlformats.org/officeDocument/2006/relationships/image" Target="../media/image69.jpeg"/><Relationship Id="rId1" Type="http://schemas.openxmlformats.org/officeDocument/2006/relationships/slideLayout" Target="../slideLayouts/slideLayout2.xml"/><Relationship Id="rId6" Type="http://schemas.openxmlformats.org/officeDocument/2006/relationships/image" Target="../media/image73.gif"/><Relationship Id="rId5" Type="http://schemas.openxmlformats.org/officeDocument/2006/relationships/image" Target="../media/image72.gif"/><Relationship Id="rId4" Type="http://schemas.openxmlformats.org/officeDocument/2006/relationships/image" Target="../media/image71.gif"/><Relationship Id="rId9" Type="http://schemas.openxmlformats.org/officeDocument/2006/relationships/image" Target="../media/image76.gif"/></Relationships>
</file>

<file path=ppt/slides/_rels/slide6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7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7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7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2636911"/>
            <a:ext cx="9144000" cy="2016225"/>
          </a:xfrm>
        </p:spPr>
        <p:style>
          <a:lnRef idx="0">
            <a:scrgbClr r="0" g="0" b="0"/>
          </a:lnRef>
          <a:fillRef idx="1001">
            <a:schemeClr val="dk2"/>
          </a:fillRef>
          <a:effectRef idx="0">
            <a:scrgbClr r="0" g="0" b="0"/>
          </a:effectRef>
          <a:fontRef idx="major"/>
        </p:style>
        <p:txBody>
          <a:bodyPr/>
          <a:lstStyle/>
          <a:p>
            <a:endParaRPr lang="es-ES_tradnl" dirty="0"/>
          </a:p>
        </p:txBody>
      </p:sp>
      <p:pic>
        <p:nvPicPr>
          <p:cNvPr id="88066" name="Picture 2" descr="http://upload.wikimedia.org/wikipedia/commons/4/4e/Santorini_panoramic_from_the_crater_rim_above_Athinios_port_-_02.jpg"/>
          <p:cNvPicPr>
            <a:picLocks noChangeAspect="1" noChangeArrowheads="1"/>
          </p:cNvPicPr>
          <p:nvPr/>
        </p:nvPicPr>
        <p:blipFill>
          <a:blip r:embed="rId3" cstate="print"/>
          <a:srcRect/>
          <a:stretch>
            <a:fillRect/>
          </a:stretch>
        </p:blipFill>
        <p:spPr bwMode="auto">
          <a:xfrm>
            <a:off x="-36000" y="-315416"/>
            <a:ext cx="9180000" cy="3325998"/>
          </a:xfrm>
          <a:prstGeom prst="rect">
            <a:avLst/>
          </a:prstGeom>
          <a:noFill/>
        </p:spPr>
      </p:pic>
      <p:pic>
        <p:nvPicPr>
          <p:cNvPr id="5" name="Picture 2" descr="https://louiscruises.com/media_files/images/ports_10/thumbs/main_Santorini-Panoramic-View.jpg"/>
          <p:cNvPicPr>
            <a:picLocks noChangeAspect="1" noChangeArrowheads="1"/>
          </p:cNvPicPr>
          <p:nvPr/>
        </p:nvPicPr>
        <p:blipFill>
          <a:blip r:embed="rId4" cstate="print"/>
          <a:srcRect/>
          <a:stretch>
            <a:fillRect/>
          </a:stretch>
        </p:blipFill>
        <p:spPr bwMode="auto">
          <a:xfrm>
            <a:off x="0" y="3726000"/>
            <a:ext cx="9200247" cy="3132000"/>
          </a:xfrm>
          <a:prstGeom prst="rect">
            <a:avLst/>
          </a:prstGeom>
          <a:noFill/>
        </p:spPr>
      </p:pic>
      <p:pic>
        <p:nvPicPr>
          <p:cNvPr id="88068" name="Picture 4" descr="http://es.bloggif.com/tmp/8cb5adf656ee2c5fe15a8ad5aa059d43/text.gif?1410116075"/>
          <p:cNvPicPr>
            <a:picLocks noChangeAspect="1" noChangeArrowheads="1" noCrop="1"/>
          </p:cNvPicPr>
          <p:nvPr/>
        </p:nvPicPr>
        <p:blipFill>
          <a:blip r:embed="rId5" cstate="print"/>
          <a:srcRect/>
          <a:stretch>
            <a:fillRect/>
          </a:stretch>
        </p:blipFill>
        <p:spPr bwMode="auto">
          <a:xfrm>
            <a:off x="1475656" y="3140968"/>
            <a:ext cx="2352675" cy="457200"/>
          </a:xfrm>
          <a:prstGeom prst="rect">
            <a:avLst/>
          </a:prstGeom>
          <a:noFill/>
        </p:spPr>
      </p:pic>
      <p:pic>
        <p:nvPicPr>
          <p:cNvPr id="88070" name="Picture 6" descr="http://es.bloggif.com/tmp/e71f5aa76bc220c94a7cabc9916d75a5/text.gif?1410116138"/>
          <p:cNvPicPr>
            <a:picLocks noChangeAspect="1" noChangeArrowheads="1" noCrop="1"/>
          </p:cNvPicPr>
          <p:nvPr/>
        </p:nvPicPr>
        <p:blipFill>
          <a:blip r:embed="rId6" cstate="print"/>
          <a:srcRect/>
          <a:stretch>
            <a:fillRect/>
          </a:stretch>
        </p:blipFill>
        <p:spPr bwMode="auto">
          <a:xfrm>
            <a:off x="5868144" y="3212976"/>
            <a:ext cx="1590675" cy="457200"/>
          </a:xfrm>
          <a:prstGeom prst="rect">
            <a:avLst/>
          </a:prstGeom>
          <a:noFill/>
        </p:spPr>
      </p:pic>
      <p:pic>
        <p:nvPicPr>
          <p:cNvPr id="64514" name="Picture 2" descr="http://es.bloggif.com/tmp/12542e97ae58890045348b4078b41ca3/text.gif?1410196669"/>
          <p:cNvPicPr>
            <a:picLocks noChangeAspect="1" noChangeArrowheads="1" noCrop="1"/>
          </p:cNvPicPr>
          <p:nvPr/>
        </p:nvPicPr>
        <p:blipFill>
          <a:blip r:embed="rId7" cstate="print"/>
          <a:srcRect/>
          <a:stretch>
            <a:fillRect/>
          </a:stretch>
        </p:blipFill>
        <p:spPr bwMode="auto">
          <a:xfrm>
            <a:off x="7740352" y="3212976"/>
            <a:ext cx="1047750" cy="447675"/>
          </a:xfrm>
          <a:prstGeom prst="rect">
            <a:avLst/>
          </a:prstGeom>
          <a:noFill/>
        </p:spPr>
      </p:pic>
      <p:pic>
        <p:nvPicPr>
          <p:cNvPr id="64516" name="Picture 4" descr="http://es.bloggif.com/tmp/1fc20c3d2d35d7010d77572228188f45/text.gif?1410196731"/>
          <p:cNvPicPr>
            <a:picLocks noChangeAspect="1" noChangeArrowheads="1" noCrop="1"/>
          </p:cNvPicPr>
          <p:nvPr/>
        </p:nvPicPr>
        <p:blipFill>
          <a:blip r:embed="rId8" cstate="print"/>
          <a:srcRect/>
          <a:stretch>
            <a:fillRect/>
          </a:stretch>
        </p:blipFill>
        <p:spPr bwMode="auto">
          <a:xfrm>
            <a:off x="4211960" y="5661248"/>
            <a:ext cx="523875" cy="447675"/>
          </a:xfrm>
          <a:prstGeom prst="rect">
            <a:avLst/>
          </a:prstGeom>
          <a:noFill/>
        </p:spPr>
      </p:pic>
    </p:spTree>
  </p:cSld>
  <p:clrMapOvr>
    <a:masterClrMapping/>
  </p:clrMapOvr>
  <p:transition spd="slow" advTm="6000">
    <p:fade/>
    <p:sndAc>
      <p:stSnd>
        <p:snd r:embed="rId2" name="Santorini.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0">
            <a:scrgbClr r="0" g="0" b="0"/>
          </a:lnRef>
          <a:fillRef idx="1001">
            <a:schemeClr val="dk2"/>
          </a:fillRef>
          <a:effectRef idx="0">
            <a:scrgbClr r="0" g="0" b="0"/>
          </a:effectRef>
          <a:fontRef idx="major"/>
        </p:style>
        <p:txBody>
          <a:bodyPr/>
          <a:lstStyle/>
          <a:p>
            <a:pPr>
              <a:buNone/>
            </a:pPr>
            <a:endParaRPr lang="es-ES_tradnl" dirty="0"/>
          </a:p>
        </p:txBody>
      </p:sp>
      <p:pic>
        <p:nvPicPr>
          <p:cNvPr id="2050" name="Picture 2" descr="http://upload.wikimedia.org/wikipedia/commons/thumb/1/14/Santorini_Landsat.jpg/640px-Santorini_Landsat.jpg"/>
          <p:cNvPicPr>
            <a:picLocks noChangeAspect="1" noChangeArrowheads="1"/>
          </p:cNvPicPr>
          <p:nvPr/>
        </p:nvPicPr>
        <p:blipFill>
          <a:blip r:embed="rId2" cstate="print"/>
          <a:srcRect/>
          <a:stretch>
            <a:fillRect/>
          </a:stretch>
        </p:blipFill>
        <p:spPr bwMode="auto">
          <a:xfrm>
            <a:off x="1403648" y="0"/>
            <a:ext cx="6096000" cy="6296026"/>
          </a:xfrm>
          <a:prstGeom prst="rect">
            <a:avLst/>
          </a:prstGeom>
          <a:noFill/>
          <a:effectLst>
            <a:softEdge rad="635000"/>
          </a:effectLst>
        </p:spPr>
      </p:pic>
      <p:sp>
        <p:nvSpPr>
          <p:cNvPr id="5" name="4 Rectángulo"/>
          <p:cNvSpPr/>
          <p:nvPr/>
        </p:nvSpPr>
        <p:spPr>
          <a:xfrm>
            <a:off x="467544" y="5589240"/>
            <a:ext cx="8244408" cy="830997"/>
          </a:xfrm>
          <a:prstGeom prst="rect">
            <a:avLst/>
          </a:prstGeom>
        </p:spPr>
        <p:txBody>
          <a:bodyPr wrap="square">
            <a:spAutoFit/>
          </a:bodyPr>
          <a:lstStyle/>
          <a:p>
            <a:r>
              <a:rPr lang="es-ES_tradnl" sz="2400" dirty="0" smtClean="0">
                <a:solidFill>
                  <a:schemeClr val="bg1"/>
                </a:solidFill>
                <a:latin typeface="Brush Script Std" pitchFamily="66" charset="0"/>
              </a:rPr>
              <a:t>Vista desde el satélite de la isla </a:t>
            </a:r>
          </a:p>
          <a:p>
            <a:r>
              <a:rPr lang="es-ES_tradnl" sz="2400" dirty="0" smtClean="0">
                <a:solidFill>
                  <a:schemeClr val="bg1"/>
                </a:solidFill>
                <a:latin typeface="Brush Script Std" pitchFamily="66" charset="0"/>
              </a:rPr>
              <a:t>(la explosión de una caldera volcánica es aún visible en su forma</a:t>
            </a:r>
            <a:r>
              <a:rPr lang="es-ES_tradnl" dirty="0" smtClean="0">
                <a:solidFill>
                  <a:schemeClr val="bg1"/>
                </a:solidFill>
                <a:latin typeface="Brush Script Std" pitchFamily="66" charset="0"/>
              </a:rPr>
              <a:t>)</a:t>
            </a:r>
            <a:endParaRPr lang="es-ES_tradnl" dirty="0">
              <a:solidFill>
                <a:schemeClr val="bg1"/>
              </a:solidFill>
              <a:latin typeface="Brush Script Std" pitchFamily="66" charset="0"/>
            </a:endParaRPr>
          </a:p>
        </p:txBody>
      </p:sp>
    </p:spTree>
  </p:cSld>
  <p:clrMapOvr>
    <a:masterClrMapping/>
  </p:clrMapOvr>
  <p:transition spd="slow" advTm="12000">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6018" name="Picture 2" descr="http://rastreadordenoticias.com/wp-content/uploads/2011/02/Santorini.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Tree>
  </p:cSld>
  <p:clrMapOvr>
    <a:masterClrMapping/>
  </p:clrMapOvr>
  <p:transition spd="slow" advTm="500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1922" name="Picture 2" descr="Historia de Santorini, el Mito de la Atlántida"/>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4 Rectángulo"/>
          <p:cNvSpPr/>
          <p:nvPr/>
        </p:nvSpPr>
        <p:spPr>
          <a:xfrm>
            <a:off x="251520" y="548680"/>
            <a:ext cx="8712968" cy="3108543"/>
          </a:xfrm>
          <a:prstGeom prst="rect">
            <a:avLst/>
          </a:prstGeom>
        </p:spPr>
        <p:txBody>
          <a:bodyPr wrap="square">
            <a:spAutoFit/>
          </a:bodyPr>
          <a:lstStyle/>
          <a:p>
            <a:r>
              <a:rPr lang="es-ES_tradnl" sz="2800" dirty="0" err="1" smtClean="0">
                <a:solidFill>
                  <a:schemeClr val="bg2">
                    <a:lumMod val="10000"/>
                  </a:schemeClr>
                </a:solidFill>
                <a:latin typeface="Brush Script Std" pitchFamily="66" charset="0"/>
              </a:rPr>
              <a:t>Santorini</a:t>
            </a:r>
            <a:r>
              <a:rPr lang="es-ES_tradnl" sz="2800" dirty="0" smtClean="0">
                <a:solidFill>
                  <a:schemeClr val="bg2">
                    <a:lumMod val="10000"/>
                  </a:schemeClr>
                </a:solidFill>
                <a:latin typeface="Brush Script Std" pitchFamily="66" charset="0"/>
              </a:rPr>
              <a:t> es, en esencia, lo que queda de una enorme explosión volcánica que destruyó los primeros asentamientos existentes, haciendo desaparecer gran parte del territorio de la antigua isla y provocando la creación de la caldera geológica actual. Su espectacular belleza, junto con una animada vida nocturna, la han convertido en uno de los principales destinos turísticos de Europa.</a:t>
            </a:r>
            <a:endParaRPr lang="es-ES_tradnl" sz="2800" dirty="0">
              <a:solidFill>
                <a:schemeClr val="bg2">
                  <a:lumMod val="10000"/>
                </a:schemeClr>
              </a:solidFill>
              <a:latin typeface="Brush Script Std" pitchFamily="66" charset="0"/>
            </a:endParaRPr>
          </a:p>
        </p:txBody>
      </p:sp>
    </p:spTree>
  </p:cSld>
  <p:clrMapOvr>
    <a:masterClrMapping/>
  </p:clrMapOvr>
  <p:transition spd="slow" advTm="2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3000" fill="hold"/>
                                        <p:tgtEl>
                                          <p:spTgt spid="5">
                                            <p:txEl>
                                              <p:pRg st="0" end="0"/>
                                            </p:txEl>
                                          </p:spTgt>
                                        </p:tgtEl>
                                        <p:attrNameLst>
                                          <p:attrName>ppt_x</p:attrName>
                                        </p:attrNameLst>
                                      </p:cBhvr>
                                      <p:tavLst>
                                        <p:tav tm="0">
                                          <p:val>
                                            <p:strVal val="#ppt_x-.2"/>
                                          </p:val>
                                        </p:tav>
                                        <p:tav tm="100000">
                                          <p:val>
                                            <p:strVal val="#ppt_x"/>
                                          </p:val>
                                        </p:tav>
                                      </p:tavLst>
                                    </p:anim>
                                    <p:anim calcmode="lin" valueType="num">
                                      <p:cBhvr>
                                        <p:cTn id="8" dur="3000" fill="hold"/>
                                        <p:tgtEl>
                                          <p:spTgt spid="5">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3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C:\Users\abuelitos\Desktop\Crucero Gondolas Venecianas - 11al 18 agosto 2014\Crucero Góndolas Venecianas II - 11 al 18 Agosto 2014 297.JPG"/>
          <p:cNvPicPr>
            <a:picLocks noChangeAspect="1" noChangeArrowheads="1"/>
          </p:cNvPicPr>
          <p:nvPr/>
        </p:nvPicPr>
        <p:blipFill>
          <a:blip r:embed="rId2" cstate="print"/>
          <a:srcRect/>
          <a:stretch>
            <a:fillRect/>
          </a:stretch>
        </p:blipFill>
        <p:spPr bwMode="auto">
          <a:xfrm>
            <a:off x="0" y="-18000"/>
            <a:ext cx="9168333" cy="6876000"/>
          </a:xfrm>
          <a:prstGeom prst="rect">
            <a:avLst/>
          </a:prstGeom>
          <a:noFill/>
        </p:spPr>
      </p:pic>
      <p:sp>
        <p:nvSpPr>
          <p:cNvPr id="5" name="4 Rectángulo"/>
          <p:cNvSpPr/>
          <p:nvPr/>
        </p:nvSpPr>
        <p:spPr>
          <a:xfrm>
            <a:off x="755576" y="404664"/>
            <a:ext cx="7992888" cy="5262979"/>
          </a:xfrm>
          <a:prstGeom prst="rect">
            <a:avLst/>
          </a:prstGeom>
        </p:spPr>
        <p:txBody>
          <a:bodyPr wrap="square">
            <a:spAutoFit/>
          </a:bodyPr>
          <a:lstStyle/>
          <a:p>
            <a:r>
              <a:rPr lang="es-ES_tradnl" sz="2400" dirty="0" smtClean="0">
                <a:solidFill>
                  <a:schemeClr val="bg1"/>
                </a:solidFill>
                <a:latin typeface="Brush Script Std" pitchFamily="66" charset="0"/>
              </a:rPr>
              <a:t>Las explicaciones son variadas, primero los paisajes, espectaculares gracias al relieve escarpado de </a:t>
            </a:r>
            <a:r>
              <a:rPr lang="es-ES_tradnl" sz="2400" dirty="0" err="1" smtClean="0">
                <a:solidFill>
                  <a:schemeClr val="bg1"/>
                </a:solidFill>
                <a:latin typeface="Brush Script Std" pitchFamily="66" charset="0"/>
              </a:rPr>
              <a:t>Santorini</a:t>
            </a:r>
            <a:r>
              <a:rPr lang="es-ES_tradnl" sz="2400" dirty="0" smtClean="0">
                <a:solidFill>
                  <a:schemeClr val="bg1"/>
                </a:solidFill>
                <a:latin typeface="Brush Script Std" pitchFamily="66" charset="0"/>
              </a:rPr>
              <a:t>. Segundo, el reducido tamaño de la isla, lo que la hace ideal para una visita de un día. Tercero la facilidad para fondear en la caldera del volcán, cuya profundidad llega a los 400 metros,</a:t>
            </a:r>
          </a:p>
          <a:p>
            <a:endParaRPr lang="es-ES_tradnl" sz="2400" dirty="0" smtClean="0">
              <a:solidFill>
                <a:schemeClr val="bg1"/>
              </a:solidFill>
              <a:latin typeface="Brush Script Std" pitchFamily="66" charset="0"/>
            </a:endParaRPr>
          </a:p>
          <a:p>
            <a:endParaRPr lang="es-ES_tradnl" sz="2400" dirty="0" smtClean="0">
              <a:solidFill>
                <a:schemeClr val="bg1"/>
              </a:solidFill>
              <a:latin typeface="Brush Script Std" pitchFamily="66" charset="0"/>
            </a:endParaRPr>
          </a:p>
          <a:p>
            <a:endParaRPr lang="es-ES_tradnl" sz="2400" dirty="0" smtClean="0">
              <a:solidFill>
                <a:schemeClr val="bg1"/>
              </a:solidFill>
              <a:latin typeface="Brush Script Std" pitchFamily="66" charset="0"/>
            </a:endParaRPr>
          </a:p>
          <a:p>
            <a:endParaRPr lang="es-ES_tradnl" sz="2400" dirty="0" smtClean="0">
              <a:solidFill>
                <a:schemeClr val="bg1"/>
              </a:solidFill>
              <a:latin typeface="Brush Script Std" pitchFamily="66" charset="0"/>
            </a:endParaRPr>
          </a:p>
          <a:p>
            <a:endParaRPr lang="es-ES_tradnl" sz="2400" dirty="0" smtClean="0">
              <a:solidFill>
                <a:schemeClr val="bg1"/>
              </a:solidFill>
              <a:latin typeface="Brush Script Std" pitchFamily="66" charset="0"/>
            </a:endParaRPr>
          </a:p>
          <a:p>
            <a:endParaRPr lang="es-ES_tradnl" sz="2400" dirty="0" smtClean="0">
              <a:solidFill>
                <a:schemeClr val="bg1"/>
              </a:solidFill>
              <a:latin typeface="Brush Script Std" pitchFamily="66" charset="0"/>
            </a:endParaRPr>
          </a:p>
          <a:p>
            <a:r>
              <a:rPr lang="es-ES_tradnl" sz="2400" dirty="0" smtClean="0">
                <a:solidFill>
                  <a:schemeClr val="bg1"/>
                </a:solidFill>
                <a:latin typeface="Brush Script Std" pitchFamily="66" charset="0"/>
              </a:rPr>
              <a:t>con lo que no hay ningún problema de calado. Gracias a ello, los cruceros se acercan sin peligro a la costa. Por último, la animación y los servicios de </a:t>
            </a:r>
            <a:r>
              <a:rPr lang="es-ES_tradnl" sz="2400" dirty="0" err="1" smtClean="0">
                <a:solidFill>
                  <a:schemeClr val="bg1"/>
                </a:solidFill>
                <a:latin typeface="Brush Script Std" pitchFamily="66" charset="0"/>
              </a:rPr>
              <a:t>Santorini</a:t>
            </a:r>
            <a:endParaRPr lang="es-ES_tradnl" sz="2400" dirty="0">
              <a:solidFill>
                <a:schemeClr val="bg1"/>
              </a:solidFill>
              <a:latin typeface="Brush Script Std" pitchFamily="66" charset="0"/>
            </a:endParaRPr>
          </a:p>
        </p:txBody>
      </p:sp>
      <p:sp>
        <p:nvSpPr>
          <p:cNvPr id="6" name="5 Rectángulo"/>
          <p:cNvSpPr/>
          <p:nvPr/>
        </p:nvSpPr>
        <p:spPr>
          <a:xfrm>
            <a:off x="6786997" y="6237312"/>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Tree>
  </p:cSld>
  <p:clrMapOvr>
    <a:masterClrMapping/>
  </p:clrMapOvr>
  <p:transition spd="slow" advTm="3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2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2000"/>
                                        <p:tgtEl>
                                          <p:spTgt spid="5">
                                            <p:txEl>
                                              <p:pRg st="0" end="0"/>
                                            </p:txEl>
                                          </p:spTgt>
                                        </p:tgtEl>
                                      </p:cBhvr>
                                    </p:animEffect>
                                  </p:childTnLst>
                                </p:cTn>
                              </p:par>
                              <p:par>
                                <p:cTn id="10" presetID="53" presetClass="entr" presetSubtype="0" fill="hold" nodeType="withEffect">
                                  <p:stCondLst>
                                    <p:cond delay="0"/>
                                  </p:stCondLst>
                                  <p:childTnLst>
                                    <p:set>
                                      <p:cBhvr>
                                        <p:cTn id="11" dur="1" fill="hold">
                                          <p:stCondLst>
                                            <p:cond delay="0"/>
                                          </p:stCondLst>
                                        </p:cTn>
                                        <p:tgtEl>
                                          <p:spTgt spid="5">
                                            <p:txEl>
                                              <p:pRg st="7" end="7"/>
                                            </p:txEl>
                                          </p:spTgt>
                                        </p:tgtEl>
                                        <p:attrNameLst>
                                          <p:attrName>style.visibility</p:attrName>
                                        </p:attrNameLst>
                                      </p:cBhvr>
                                      <p:to>
                                        <p:strVal val="visible"/>
                                      </p:to>
                                    </p:set>
                                    <p:anim calcmode="lin" valueType="num">
                                      <p:cBhvr>
                                        <p:cTn id="12" dur="2000" fill="hold"/>
                                        <p:tgtEl>
                                          <p:spTgt spid="5">
                                            <p:txEl>
                                              <p:pRg st="7" end="7"/>
                                            </p:txEl>
                                          </p:spTgt>
                                        </p:tgtEl>
                                        <p:attrNameLst>
                                          <p:attrName>ppt_w</p:attrName>
                                        </p:attrNameLst>
                                      </p:cBhvr>
                                      <p:tavLst>
                                        <p:tav tm="0">
                                          <p:val>
                                            <p:fltVal val="0"/>
                                          </p:val>
                                        </p:tav>
                                        <p:tav tm="100000">
                                          <p:val>
                                            <p:strVal val="#ppt_w"/>
                                          </p:val>
                                        </p:tav>
                                      </p:tavLst>
                                    </p:anim>
                                    <p:anim calcmode="lin" valueType="num">
                                      <p:cBhvr>
                                        <p:cTn id="13" dur="2000" fill="hold"/>
                                        <p:tgtEl>
                                          <p:spTgt spid="5">
                                            <p:txEl>
                                              <p:pRg st="7" end="7"/>
                                            </p:txEl>
                                          </p:spTgt>
                                        </p:tgtEl>
                                        <p:attrNameLst>
                                          <p:attrName>ppt_h</p:attrName>
                                        </p:attrNameLst>
                                      </p:cBhvr>
                                      <p:tavLst>
                                        <p:tav tm="0">
                                          <p:val>
                                            <p:fltVal val="0"/>
                                          </p:val>
                                        </p:tav>
                                        <p:tav tm="100000">
                                          <p:val>
                                            <p:strVal val="#ppt_h"/>
                                          </p:val>
                                        </p:tav>
                                      </p:tavLst>
                                    </p:anim>
                                    <p:animEffect transition="in" filter="fade">
                                      <p:cBhvr>
                                        <p:cTn id="14" dur="20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4818" name="Picture 2" descr="C:\Users\abuelitos\Desktop\Nueva carpeta\Crucero Góndolas Venecianas II - 11 al 18 Agosto 2014 298.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sp>
        <p:nvSpPr>
          <p:cNvPr id="5" name="4 Rectángulo"/>
          <p:cNvSpPr/>
          <p:nvPr/>
        </p:nvSpPr>
        <p:spPr>
          <a:xfrm>
            <a:off x="611560" y="260648"/>
            <a:ext cx="8064896" cy="5632311"/>
          </a:xfrm>
          <a:prstGeom prst="rect">
            <a:avLst/>
          </a:prstGeom>
        </p:spPr>
        <p:txBody>
          <a:bodyPr wrap="square">
            <a:spAutoFit/>
          </a:bodyPr>
          <a:lstStyle/>
          <a:p>
            <a:r>
              <a:rPr lang="es-ES_tradnl" sz="2400" dirty="0" smtClean="0">
                <a:latin typeface="Brush Script Std" pitchFamily="66" charset="0"/>
              </a:rPr>
              <a:t>Entre el 1628 y el 1627 a. C., la erupción del volcán terminó con una gigantesca explosión de la caldera, del mismo tipo que la mucho más estudiada de Krakatoa (Indonesia) de 1883. Como efecto de la explosión la isla perdió buena parte de su superficie, y se puso en marcha un maremoto que asoló el Mediterráneo Oriental. </a:t>
            </a:r>
          </a:p>
          <a:p>
            <a:endParaRPr lang="es-ES_tradnl" sz="2400" dirty="0" smtClean="0">
              <a:latin typeface="Brush Script Std" pitchFamily="66" charset="0"/>
            </a:endParaRPr>
          </a:p>
          <a:p>
            <a:endParaRPr lang="es-ES_tradnl" sz="2400" dirty="0" smtClean="0">
              <a:latin typeface="Brush Script Std" pitchFamily="66" charset="0"/>
            </a:endParaRPr>
          </a:p>
          <a:p>
            <a:endParaRPr lang="es-ES_tradnl" sz="2400" dirty="0" smtClean="0">
              <a:latin typeface="Brush Script Std" pitchFamily="66" charset="0"/>
            </a:endParaRPr>
          </a:p>
          <a:p>
            <a:endParaRPr lang="es-ES_tradnl" sz="2400" dirty="0" smtClean="0">
              <a:latin typeface="Brush Script Std" pitchFamily="66" charset="0"/>
            </a:endParaRPr>
          </a:p>
          <a:p>
            <a:endParaRPr lang="es-ES_tradnl" sz="2400" dirty="0" smtClean="0">
              <a:solidFill>
                <a:schemeClr val="bg1"/>
              </a:solidFill>
              <a:latin typeface="Brush Script Std" pitchFamily="66" charset="0"/>
            </a:endParaRPr>
          </a:p>
          <a:p>
            <a:endParaRPr lang="es-ES_tradnl" sz="2400" dirty="0" smtClean="0">
              <a:solidFill>
                <a:schemeClr val="bg1"/>
              </a:solidFill>
              <a:latin typeface="Brush Script Std" pitchFamily="66" charset="0"/>
            </a:endParaRPr>
          </a:p>
          <a:p>
            <a:r>
              <a:rPr lang="es-ES_tradnl" sz="2400" dirty="0" smtClean="0">
                <a:solidFill>
                  <a:schemeClr val="bg1"/>
                </a:solidFill>
                <a:latin typeface="Brush Script Std" pitchFamily="66" charset="0"/>
              </a:rPr>
              <a:t>Provocando, entre otros efectos, una grave crisis de la civilización minoica de Creta. Parece que la población encontró tiempo suficiente para evacuar la isla, llevándose muchos de sus bienes </a:t>
            </a:r>
            <a:endParaRPr lang="es-ES_tradnl" sz="2400" dirty="0">
              <a:solidFill>
                <a:schemeClr val="bg1"/>
              </a:solidFill>
              <a:latin typeface="Brush Script Std" pitchFamily="66" charset="0"/>
            </a:endParaRPr>
          </a:p>
        </p:txBody>
      </p:sp>
      <p:sp>
        <p:nvSpPr>
          <p:cNvPr id="6" name="5 Rectángulo"/>
          <p:cNvSpPr/>
          <p:nvPr/>
        </p:nvSpPr>
        <p:spPr>
          <a:xfrm>
            <a:off x="738325" y="6237312"/>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Tree>
  </p:cSld>
  <p:clrMapOvr>
    <a:masterClrMapping/>
  </p:clrMapOvr>
  <p:transition spd="slow" advTm="3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7" end="7"/>
                                            </p:txEl>
                                          </p:spTgt>
                                        </p:tgtEl>
                                        <p:attrNameLst>
                                          <p:attrName>style.visibility</p:attrName>
                                        </p:attrNameLst>
                                      </p:cBhvr>
                                      <p:to>
                                        <p:strVal val="visible"/>
                                      </p:to>
                                    </p:set>
                                    <p:animEffect transition="in" filter="fade">
                                      <p:cBhvr>
                                        <p:cTn id="10" dur="20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074" name="Picture 2" descr="C:\Users\abuelitos\Desktop\Crucero Gondolas Venecianas - 11al 18 agosto 2014\Crucero Góndolas Venecianas II - 11 al 18 Agosto 2014 306.JPG"/>
          <p:cNvPicPr>
            <a:picLocks noChangeAspect="1" noChangeArrowheads="1"/>
          </p:cNvPicPr>
          <p:nvPr/>
        </p:nvPicPr>
        <p:blipFill>
          <a:blip r:embed="rId2" cstate="print"/>
          <a:srcRect/>
          <a:stretch>
            <a:fillRect/>
          </a:stretch>
        </p:blipFill>
        <p:spPr bwMode="auto">
          <a:xfrm>
            <a:off x="-24339" y="-18000"/>
            <a:ext cx="9168339" cy="6876000"/>
          </a:xfrm>
          <a:prstGeom prst="rect">
            <a:avLst/>
          </a:prstGeom>
          <a:noFill/>
        </p:spPr>
      </p:pic>
      <p:sp>
        <p:nvSpPr>
          <p:cNvPr id="5" name="4 Rectángulo"/>
          <p:cNvSpPr/>
          <p:nvPr/>
        </p:nvSpPr>
        <p:spPr>
          <a:xfrm>
            <a:off x="827584" y="476672"/>
            <a:ext cx="7920880" cy="2308324"/>
          </a:xfrm>
          <a:prstGeom prst="rect">
            <a:avLst/>
          </a:prstGeom>
        </p:spPr>
        <p:txBody>
          <a:bodyPr wrap="square">
            <a:spAutoFit/>
          </a:bodyPr>
          <a:lstStyle/>
          <a:p>
            <a:r>
              <a:rPr lang="es-ES_tradnl" sz="2400" dirty="0" smtClean="0">
                <a:solidFill>
                  <a:schemeClr val="tx2">
                    <a:lumMod val="50000"/>
                  </a:schemeClr>
                </a:solidFill>
                <a:latin typeface="Brush Script Std" pitchFamily="66" charset="0"/>
              </a:rPr>
              <a:t>La caldera mide unos 12 km x 7 km , con unos acantilados abruptos de 300 m de desnivel en tres de sus lados.</a:t>
            </a:r>
            <a:r>
              <a:rPr lang="es-ES_tradnl" sz="2400" dirty="0" smtClean="0">
                <a:latin typeface="Brush Script Std" pitchFamily="66" charset="0"/>
              </a:rPr>
              <a:t> Aunque dormido, </a:t>
            </a:r>
            <a:r>
              <a:rPr lang="es-ES_tradnl" sz="2400" dirty="0" err="1" smtClean="0">
                <a:latin typeface="Brush Script Std" pitchFamily="66" charset="0"/>
              </a:rPr>
              <a:t>Santorini</a:t>
            </a:r>
            <a:r>
              <a:rPr lang="es-ES_tradnl" sz="2400" dirty="0" smtClean="0">
                <a:latin typeface="Brush Script Std" pitchFamily="66" charset="0"/>
              </a:rPr>
              <a:t> es un volcán activo. Numerosas erupciones menores y medianas, de tipo efusivas (no explosivas), desde la gran erupción prehistórica. han formado los escudos oscuros de Nea y Palea </a:t>
            </a:r>
            <a:r>
              <a:rPr lang="es-ES_tradnl" sz="2400" dirty="0" err="1" smtClean="0">
                <a:latin typeface="Brush Script Std" pitchFamily="66" charset="0"/>
              </a:rPr>
              <a:t>Kameni</a:t>
            </a:r>
            <a:r>
              <a:rPr lang="es-ES_tradnl" sz="2400" dirty="0" smtClean="0">
                <a:latin typeface="Brush Script Std" pitchFamily="66" charset="0"/>
              </a:rPr>
              <a:t> dentro de la caldera.</a:t>
            </a:r>
            <a:endParaRPr lang="es-ES_tradnl" sz="2400" dirty="0">
              <a:solidFill>
                <a:schemeClr val="tx2">
                  <a:lumMod val="50000"/>
                </a:schemeClr>
              </a:solidFill>
              <a:latin typeface="Brush Script Std" pitchFamily="66" charset="0"/>
            </a:endParaRPr>
          </a:p>
        </p:txBody>
      </p:sp>
      <p:sp>
        <p:nvSpPr>
          <p:cNvPr id="6" name="5 Rectángulo"/>
          <p:cNvSpPr/>
          <p:nvPr/>
        </p:nvSpPr>
        <p:spPr>
          <a:xfrm>
            <a:off x="1530413" y="6237312"/>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Tree>
  </p:cSld>
  <p:clrMapOvr>
    <a:masterClrMapping/>
  </p:clrMapOvr>
  <p:transition spd="slow" advTm="2200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5842" name="Picture 2" descr="C:\Users\abuelitos\Desktop\Nueva carpeta\Crucero Góndolas Venecianas II - 11 al 18 Agosto 2014 299.JPG"/>
          <p:cNvPicPr>
            <a:picLocks noChangeAspect="1" noChangeArrowheads="1"/>
          </p:cNvPicPr>
          <p:nvPr/>
        </p:nvPicPr>
        <p:blipFill>
          <a:blip r:embed="rId2" cstate="print"/>
          <a:srcRect/>
          <a:stretch>
            <a:fillRect/>
          </a:stretch>
        </p:blipFill>
        <p:spPr bwMode="auto">
          <a:xfrm>
            <a:off x="0" y="-18000"/>
            <a:ext cx="9168339" cy="6876000"/>
          </a:xfrm>
          <a:prstGeom prst="rect">
            <a:avLst/>
          </a:prstGeom>
          <a:noFill/>
        </p:spPr>
      </p:pic>
      <p:sp>
        <p:nvSpPr>
          <p:cNvPr id="5" name="4 Rectángulo"/>
          <p:cNvSpPr/>
          <p:nvPr/>
        </p:nvSpPr>
        <p:spPr>
          <a:xfrm>
            <a:off x="539552" y="260648"/>
            <a:ext cx="8136904" cy="2308324"/>
          </a:xfrm>
          <a:prstGeom prst="rect">
            <a:avLst/>
          </a:prstGeom>
        </p:spPr>
        <p:txBody>
          <a:bodyPr wrap="square">
            <a:spAutoFit/>
          </a:bodyPr>
          <a:lstStyle/>
          <a:p>
            <a:r>
              <a:rPr lang="es-ES_tradnl" sz="2400" dirty="0" smtClean="0">
                <a:solidFill>
                  <a:schemeClr val="tx2"/>
                </a:solidFill>
                <a:latin typeface="Brush Script Std" pitchFamily="66" charset="0"/>
              </a:rPr>
              <a:t>Su última erupción fue en 1950, y ahora tiene actividad sólo a través de fumarolas, principalmente dentro de los cráteres activos recientemente. La enorme erupción minoica en el siglo XVII a. C. fue clasificada 7, la puntuación con más alto índice de explosividad volcánica para una erupción histórica en el programa del </a:t>
            </a:r>
            <a:r>
              <a:rPr lang="es-ES_tradnl" sz="2400" dirty="0" err="1" smtClean="0">
                <a:solidFill>
                  <a:schemeClr val="tx2"/>
                </a:solidFill>
                <a:latin typeface="Brush Script Std" pitchFamily="66" charset="0"/>
              </a:rPr>
              <a:t>Smithsoniano</a:t>
            </a:r>
            <a:r>
              <a:rPr lang="es-ES_tradnl" sz="2400" dirty="0" smtClean="0">
                <a:solidFill>
                  <a:schemeClr val="tx2"/>
                </a:solidFill>
                <a:latin typeface="Brush Script Std" pitchFamily="66" charset="0"/>
              </a:rPr>
              <a:t> de vulcanismo global.</a:t>
            </a:r>
            <a:r>
              <a:rPr lang="es-ES_tradnl" sz="2400" baseline="30000" dirty="0" smtClean="0">
                <a:solidFill>
                  <a:schemeClr val="tx2"/>
                </a:solidFill>
                <a:latin typeface="Brush Script Std" pitchFamily="66" charset="0"/>
              </a:rPr>
              <a:t> </a:t>
            </a:r>
            <a:endParaRPr lang="es-ES_tradnl" sz="2400" b="1" dirty="0">
              <a:solidFill>
                <a:schemeClr val="tx2"/>
              </a:solidFill>
              <a:latin typeface="Brush Script Std" pitchFamily="66" charset="0"/>
            </a:endParaRPr>
          </a:p>
        </p:txBody>
      </p:sp>
      <p:sp>
        <p:nvSpPr>
          <p:cNvPr id="6" name="5 Rectángulo"/>
          <p:cNvSpPr/>
          <p:nvPr/>
        </p:nvSpPr>
        <p:spPr>
          <a:xfrm>
            <a:off x="6642981" y="5877272"/>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Tree>
  </p:cSld>
  <p:clrMapOvr>
    <a:masterClrMapping/>
  </p:clrMapOvr>
  <p:transition spd="slow" advTm="2200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8610" name="Picture 2" descr="C:\Users\abuelitos\Desktop\Nueva carpeta\Crucero Góndolas Venecianas II - 11 al 18 Agosto 2014 343.JPG"/>
          <p:cNvPicPr>
            <a:picLocks noChangeAspect="1" noChangeArrowheads="1"/>
          </p:cNvPicPr>
          <p:nvPr/>
        </p:nvPicPr>
        <p:blipFill>
          <a:blip r:embed="rId2" cstate="print"/>
          <a:srcRect/>
          <a:stretch>
            <a:fillRect/>
          </a:stretch>
        </p:blipFill>
        <p:spPr bwMode="auto">
          <a:xfrm>
            <a:off x="0" y="-18000"/>
            <a:ext cx="9168339" cy="6876000"/>
          </a:xfrm>
          <a:prstGeom prst="rect">
            <a:avLst/>
          </a:prstGeom>
          <a:noFill/>
        </p:spPr>
      </p:pic>
      <p:sp>
        <p:nvSpPr>
          <p:cNvPr id="6" name="5 Rectángulo"/>
          <p:cNvSpPr/>
          <p:nvPr/>
        </p:nvSpPr>
        <p:spPr>
          <a:xfrm>
            <a:off x="6714989" y="6093296"/>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8914" name="Picture 2" descr="C:\Users\abuelitos\Desktop\Nueva carpeta\Crucero Góndolas Venecianas II - 11 al 18 Agosto 2014 302.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sp>
        <p:nvSpPr>
          <p:cNvPr id="5" name="4 Rectángulo"/>
          <p:cNvSpPr/>
          <p:nvPr/>
        </p:nvSpPr>
        <p:spPr>
          <a:xfrm>
            <a:off x="882341" y="6093296"/>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
        <p:nvSpPr>
          <p:cNvPr id="6" name="5 Rectángulo"/>
          <p:cNvSpPr/>
          <p:nvPr/>
        </p:nvSpPr>
        <p:spPr>
          <a:xfrm>
            <a:off x="2555776" y="836712"/>
            <a:ext cx="4846198" cy="461665"/>
          </a:xfrm>
          <a:prstGeom prst="rect">
            <a:avLst/>
          </a:prstGeom>
        </p:spPr>
        <p:txBody>
          <a:bodyPr wrap="none">
            <a:spAutoFit/>
          </a:bodyPr>
          <a:lstStyle/>
          <a:p>
            <a:r>
              <a:rPr lang="es-ES_tradnl" sz="2400" dirty="0" smtClean="0">
                <a:latin typeface="Brush Script Std" pitchFamily="66" charset="0"/>
              </a:rPr>
              <a:t>El barco fondea en el Puerto Antiguo</a:t>
            </a:r>
            <a:endParaRPr lang="es-ES_tradnl" sz="2400" dirty="0">
              <a:latin typeface="Brush Script Std" pitchFamily="66" charset="0"/>
            </a:endParaRPr>
          </a:p>
        </p:txBody>
      </p:sp>
    </p:spTree>
  </p:cSld>
  <p:clrMapOvr>
    <a:masterClrMapping/>
  </p:clrMapOvr>
  <p:transition spd="slow" advTm="500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6866" name="Picture 2" descr="C:\Users\abuelitos\Desktop\Nueva carpeta\Crucero Góndolas Venecianas II - 11 al 18 Agosto 2014 300.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pic>
        <p:nvPicPr>
          <p:cNvPr id="5" name="Picture 2" descr="C:\Users\abuelitos\Desktop\Nueva carpeta\Crucero Góndolas Venecianas II - 11 al 18 Agosto 2014 301.JPG"/>
          <p:cNvPicPr>
            <a:picLocks noChangeAspect="1" noChangeArrowheads="1"/>
          </p:cNvPicPr>
          <p:nvPr/>
        </p:nvPicPr>
        <p:blipFill>
          <a:blip r:embed="rId3" cstate="print"/>
          <a:srcRect/>
          <a:stretch>
            <a:fillRect/>
          </a:stretch>
        </p:blipFill>
        <p:spPr bwMode="auto">
          <a:xfrm>
            <a:off x="0" y="0"/>
            <a:ext cx="9168339" cy="6876000"/>
          </a:xfrm>
          <a:prstGeom prst="rect">
            <a:avLst/>
          </a:prstGeom>
          <a:noFill/>
        </p:spPr>
      </p:pic>
      <p:sp>
        <p:nvSpPr>
          <p:cNvPr id="6" name="5 Rectángulo"/>
          <p:cNvSpPr/>
          <p:nvPr/>
        </p:nvSpPr>
        <p:spPr>
          <a:xfrm>
            <a:off x="6786997" y="260648"/>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62" name="Picture 2" descr="C:\Users\abuelitos\Desktop\Nueva carpeta\Crucero Góndolas Venecianas II - 11 al 18 Agosto 2014 305.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sp>
        <p:nvSpPr>
          <p:cNvPr id="5" name="4 Rectángulo"/>
          <p:cNvSpPr/>
          <p:nvPr/>
        </p:nvSpPr>
        <p:spPr>
          <a:xfrm>
            <a:off x="6786997" y="5949280"/>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3010" name="Picture 2" descr="C:\Users\abuelitos\Desktop\Nueva carpeta\Crucero Góndolas Venecianas II - 11 al 18 Agosto 2014 307.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sp>
        <p:nvSpPr>
          <p:cNvPr id="5" name="4 Rectángulo"/>
          <p:cNvSpPr/>
          <p:nvPr/>
        </p:nvSpPr>
        <p:spPr>
          <a:xfrm>
            <a:off x="1026357" y="6093296"/>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4034" name="Picture 2" descr="C:\Users\abuelitos\Desktop\Nueva carpeta\Crucero Góndolas Venecianas II - 11 al 18 Agosto 2014 310.JPG"/>
          <p:cNvPicPr>
            <a:picLocks noChangeAspect="1" noChangeArrowheads="1"/>
          </p:cNvPicPr>
          <p:nvPr/>
        </p:nvPicPr>
        <p:blipFill>
          <a:blip r:embed="rId2" cstate="print"/>
          <a:srcRect/>
          <a:stretch>
            <a:fillRect/>
          </a:stretch>
        </p:blipFill>
        <p:spPr bwMode="auto">
          <a:xfrm>
            <a:off x="0" y="-18000"/>
            <a:ext cx="9168339" cy="6876000"/>
          </a:xfrm>
          <a:prstGeom prst="rect">
            <a:avLst/>
          </a:prstGeom>
          <a:noFill/>
        </p:spPr>
      </p:pic>
      <p:sp>
        <p:nvSpPr>
          <p:cNvPr id="5" name="4 Rectángulo"/>
          <p:cNvSpPr/>
          <p:nvPr/>
        </p:nvSpPr>
        <p:spPr>
          <a:xfrm>
            <a:off x="666317" y="6165304"/>
            <a:ext cx="1555233" cy="307777"/>
          </a:xfrm>
          <a:prstGeom prst="rect">
            <a:avLst/>
          </a:prstGeom>
        </p:spPr>
        <p:txBody>
          <a:bodyPr wrap="none">
            <a:spAutoFit/>
          </a:bodyPr>
          <a:lstStyle/>
          <a:p>
            <a:pPr algn="ctr"/>
            <a:r>
              <a:rPr lang="es-ES" sz="1400" dirty="0" smtClean="0">
                <a:ln w="50800"/>
                <a:latin typeface="Blackadder ITC" pitchFamily="82" charset="0"/>
              </a:rPr>
              <a:t>Fotografías Mari Tere</a:t>
            </a:r>
            <a:endParaRPr lang="es-ES" sz="1400" dirty="0">
              <a:ln w="50800"/>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170" name="Picture 2" descr="http://quebonitoesviajar.files.wordpress.com/2010/10/teleferico.jpg"/>
          <p:cNvPicPr>
            <a:picLocks noChangeAspect="1" noChangeArrowheads="1"/>
          </p:cNvPicPr>
          <p:nvPr/>
        </p:nvPicPr>
        <p:blipFill>
          <a:blip r:embed="rId2" cstate="print"/>
          <a:srcRect/>
          <a:stretch>
            <a:fillRect/>
          </a:stretch>
        </p:blipFill>
        <p:spPr bwMode="auto">
          <a:xfrm>
            <a:off x="0" y="0"/>
            <a:ext cx="9194409" cy="6858000"/>
          </a:xfrm>
          <a:prstGeom prst="rect">
            <a:avLst/>
          </a:prstGeom>
          <a:noFill/>
        </p:spPr>
      </p:pic>
      <p:sp>
        <p:nvSpPr>
          <p:cNvPr id="51201" name="Rectangle 1"/>
          <p:cNvSpPr>
            <a:spLocks noChangeArrowheads="1"/>
          </p:cNvSpPr>
          <p:nvPr/>
        </p:nvSpPr>
        <p:spPr bwMode="auto">
          <a:xfrm>
            <a:off x="1331640" y="5728320"/>
            <a:ext cx="36004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_tradnl" sz="2400" i="0" u="none" strike="noStrike" cap="none" normalizeH="0" baseline="0" dirty="0" smtClean="0">
                <a:ln>
                  <a:noFill/>
                </a:ln>
                <a:solidFill>
                  <a:schemeClr val="bg1"/>
                </a:solidFill>
                <a:effectLst/>
                <a:latin typeface="Brush Script Std" pitchFamily="66" charset="0"/>
                <a:ea typeface="Calibri" pitchFamily="34" charset="0"/>
                <a:cs typeface="Times New Roman" pitchFamily="18" charset="0"/>
              </a:rPr>
              <a:t>Subida en el Teleférico   </a:t>
            </a:r>
            <a:endParaRPr kumimoji="0" lang="es-ES_tradnl" sz="2400" i="0" u="none" strike="noStrike" cap="none" normalizeH="0" baseline="0" dirty="0" smtClean="0">
              <a:ln>
                <a:noFill/>
              </a:ln>
              <a:solidFill>
                <a:schemeClr val="bg1"/>
              </a:solidFill>
              <a:effectLst/>
              <a:latin typeface="Brush Script Std" pitchFamily="66" charset="0"/>
              <a:cs typeface="Arial" pitchFamily="34" charset="0"/>
            </a:endParaRPr>
          </a:p>
        </p:txBody>
      </p:sp>
    </p:spTree>
  </p:cSld>
  <p:clrMapOvr>
    <a:masterClrMapping/>
  </p:clrMapOvr>
  <p:transition spd="slow" advTm="500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146" name="Picture 2" descr="http://3.bp.blogspot.com/-tPFSskzrnYA/T-rVJDLQVnI/AAAAAAAACrg/CqUP1U2QqSA/s1600/DSC00889.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Tree>
  </p:cSld>
  <p:clrMapOvr>
    <a:masterClrMapping/>
  </p:clrMapOvr>
  <p:transition spd="slow" advTm="500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3356992"/>
            <a:ext cx="9144000" cy="3501008"/>
          </a:xfrm>
        </p:spPr>
        <p:style>
          <a:lnRef idx="0">
            <a:scrgbClr r="0" g="0" b="0"/>
          </a:lnRef>
          <a:fillRef idx="1002">
            <a:schemeClr val="dk2"/>
          </a:fillRef>
          <a:effectRef idx="0">
            <a:scrgbClr r="0" g="0" b="0"/>
          </a:effectRef>
          <a:fontRef idx="major"/>
        </p:style>
        <p:txBody>
          <a:bodyPr/>
          <a:lstStyle/>
          <a:p>
            <a:endParaRPr lang="es-ES_tradnl" dirty="0"/>
          </a:p>
        </p:txBody>
      </p:sp>
      <p:sp>
        <p:nvSpPr>
          <p:cNvPr id="19458" name="AutoShape 2" descr="http://blackdreamer.com/image/9/8/santorini-wallpaper-27-free-download.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sp>
        <p:nvSpPr>
          <p:cNvPr id="19460" name="AutoShape 4" descr="http://blackdreamer.com/image/9/8/santorini-wallpaper-27-free-download.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sp>
        <p:nvSpPr>
          <p:cNvPr id="19462" name="AutoShape 6" descr="http://blackdreamer.com/image/9/8/santorini-wallpaper-27-free-download.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pic>
        <p:nvPicPr>
          <p:cNvPr id="19464" name="Picture 8" descr="http://memarchoasantorini.com/wp-content/uploads/2010/08/burros.jpg"/>
          <p:cNvPicPr>
            <a:picLocks noChangeAspect="1" noChangeArrowheads="1"/>
          </p:cNvPicPr>
          <p:nvPr/>
        </p:nvPicPr>
        <p:blipFill>
          <a:blip r:embed="rId2" cstate="print"/>
          <a:srcRect/>
          <a:stretch>
            <a:fillRect/>
          </a:stretch>
        </p:blipFill>
        <p:spPr bwMode="auto">
          <a:xfrm>
            <a:off x="0" y="-603448"/>
            <a:ext cx="9137668" cy="4032000"/>
          </a:xfrm>
          <a:prstGeom prst="rect">
            <a:avLst/>
          </a:prstGeom>
          <a:noFill/>
        </p:spPr>
      </p:pic>
      <p:sp>
        <p:nvSpPr>
          <p:cNvPr id="8" name="7 Rectángulo"/>
          <p:cNvSpPr/>
          <p:nvPr/>
        </p:nvSpPr>
        <p:spPr>
          <a:xfrm>
            <a:off x="431032" y="3573016"/>
            <a:ext cx="8712968" cy="3046988"/>
          </a:xfrm>
          <a:prstGeom prst="rect">
            <a:avLst/>
          </a:prstGeom>
        </p:spPr>
        <p:txBody>
          <a:bodyPr wrap="square">
            <a:spAutoFit/>
          </a:bodyPr>
          <a:lstStyle/>
          <a:p>
            <a:r>
              <a:rPr lang="es-ES_tradnl" sz="2400" dirty="0" smtClean="0">
                <a:solidFill>
                  <a:schemeClr val="tx2">
                    <a:lumMod val="50000"/>
                  </a:schemeClr>
                </a:solidFill>
                <a:latin typeface="Brush Script Std" pitchFamily="66" charset="0"/>
                <a:ea typeface="Adobe Gothic Std B" pitchFamily="34" charset="-128"/>
                <a:cs typeface="Aharoni" pitchFamily="2" charset="-79"/>
              </a:rPr>
              <a:t>No, esto no es ninguna broma, se trata del negocio más antiguo que existe en la isla. Para bajar o subir, hay un camino con unos 580 peldaños, y los lugareños tienen montado el negocio del transporte con los burros, por un módico precio de 5€. En realidad los burros son utilizados todavía como medio de transporte o de carga. La distancia que hay desde los puertos de </a:t>
            </a:r>
            <a:r>
              <a:rPr lang="es-ES_tradnl" sz="2400" dirty="0" err="1" smtClean="0">
                <a:solidFill>
                  <a:schemeClr val="tx2">
                    <a:lumMod val="50000"/>
                  </a:schemeClr>
                </a:solidFill>
                <a:latin typeface="Brush Script Std" pitchFamily="66" charset="0"/>
                <a:ea typeface="Adobe Gothic Std B" pitchFamily="34" charset="-128"/>
                <a:cs typeface="Aharoni" pitchFamily="2" charset="-79"/>
              </a:rPr>
              <a:t>Oia</a:t>
            </a:r>
            <a:r>
              <a:rPr lang="es-ES_tradnl" sz="2400" dirty="0" smtClean="0">
                <a:solidFill>
                  <a:schemeClr val="tx2">
                    <a:lumMod val="50000"/>
                  </a:schemeClr>
                </a:solidFill>
                <a:latin typeface="Brush Script Std" pitchFamily="66" charset="0"/>
                <a:ea typeface="Adobe Gothic Std B" pitchFamily="34" charset="-128"/>
                <a:cs typeface="Aharoni" pitchFamily="2" charset="-79"/>
              </a:rPr>
              <a:t> o </a:t>
            </a:r>
            <a:r>
              <a:rPr lang="es-ES_tradnl" sz="2400" dirty="0" err="1" smtClean="0">
                <a:solidFill>
                  <a:schemeClr val="tx2">
                    <a:lumMod val="50000"/>
                  </a:schemeClr>
                </a:solidFill>
                <a:latin typeface="Brush Script Std" pitchFamily="66" charset="0"/>
                <a:ea typeface="Adobe Gothic Std B" pitchFamily="34" charset="-128"/>
                <a:cs typeface="Aharoni" pitchFamily="2" charset="-79"/>
              </a:rPr>
              <a:t>Fira</a:t>
            </a:r>
            <a:r>
              <a:rPr lang="es-ES_tradnl" sz="2400" dirty="0" smtClean="0">
                <a:solidFill>
                  <a:schemeClr val="tx2">
                    <a:lumMod val="50000"/>
                  </a:schemeClr>
                </a:solidFill>
                <a:latin typeface="Brush Script Std" pitchFamily="66" charset="0"/>
                <a:ea typeface="Adobe Gothic Std B" pitchFamily="34" charset="-128"/>
                <a:cs typeface="Aharoni" pitchFamily="2" charset="-79"/>
              </a:rPr>
              <a:t> hasta sus cascos urbanos se recorre a lomos de estos animales. No es porque esté muy lejos, sino porque está muy empinado y lleno de escalones</a:t>
            </a:r>
            <a:endParaRPr lang="es-ES_tradnl" sz="2400" dirty="0">
              <a:solidFill>
                <a:schemeClr val="tx2">
                  <a:lumMod val="50000"/>
                </a:schemeClr>
              </a:solidFill>
              <a:latin typeface="Brush Script Std" pitchFamily="66" charset="0"/>
              <a:cs typeface="Aharoni" pitchFamily="2" charset="-79"/>
            </a:endParaRPr>
          </a:p>
        </p:txBody>
      </p:sp>
    </p:spTree>
  </p:cSld>
  <p:clrMapOvr>
    <a:masterClrMapping/>
  </p:clrMapOvr>
  <p:transition spd="slow" advTm="3000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8850" name="Picture 2" descr="http://jilliansbellavita.com/wp-content/uploads/2012/02/IMG_1429-1024x768.jpg"/>
          <p:cNvPicPr>
            <a:picLocks noChangeAspect="1" noChangeArrowheads="1"/>
          </p:cNvPicPr>
          <p:nvPr/>
        </p:nvPicPr>
        <p:blipFill>
          <a:blip r:embed="rId2" cstate="print"/>
          <a:srcRect r="12915" b="6250"/>
          <a:stretch>
            <a:fillRect/>
          </a:stretch>
        </p:blipFill>
        <p:spPr bwMode="auto">
          <a:xfrm>
            <a:off x="0" y="0"/>
            <a:ext cx="9144000" cy="6858000"/>
          </a:xfrm>
          <a:prstGeom prst="rect">
            <a:avLst/>
          </a:prstGeom>
          <a:noFill/>
        </p:spPr>
      </p:pic>
    </p:spTree>
  </p:cSld>
  <p:clrMapOvr>
    <a:masterClrMapping/>
  </p:clrMapOvr>
  <p:transition spd="slow" advTm="500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dirty="0"/>
          </a:p>
        </p:txBody>
      </p:sp>
      <p:pic>
        <p:nvPicPr>
          <p:cNvPr id="4" name="Picture 4" descr="http://meganwiner.files.wordpress.com/2013/04/img_1153.jpg"/>
          <p:cNvPicPr>
            <a:picLocks noChangeAspect="1" noChangeArrowheads="1"/>
          </p:cNvPicPr>
          <p:nvPr/>
        </p:nvPicPr>
        <p:blipFill>
          <a:blip r:embed="rId2" cstate="print"/>
          <a:srcRect l="23800" t="19010" b="4789"/>
          <a:stretch>
            <a:fillRect/>
          </a:stretch>
        </p:blipFill>
        <p:spPr bwMode="auto">
          <a:xfrm>
            <a:off x="0" y="0"/>
            <a:ext cx="9144000" cy="6858000"/>
          </a:xfrm>
          <a:prstGeom prst="rect">
            <a:avLst/>
          </a:prstGeom>
          <a:noFill/>
        </p:spPr>
      </p:pic>
    </p:spTree>
  </p:cSld>
  <p:clrMapOvr>
    <a:masterClrMapping/>
  </p:clrMapOvr>
  <p:transition spd="slow" advTm="500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122" name="Picture 2" descr="C:\Users\abuelitos\Desktop\Crucero Gondolas Venecianas - 11al 18 agosto 2014\Crucero Góndolas Venecianas II - 11 al 18 Agosto 2014 317.JPG"/>
          <p:cNvPicPr>
            <a:picLocks noChangeAspect="1" noChangeArrowheads="1"/>
          </p:cNvPicPr>
          <p:nvPr/>
        </p:nvPicPr>
        <p:blipFill>
          <a:blip r:embed="rId2" cstate="print"/>
          <a:srcRect/>
          <a:stretch>
            <a:fillRect/>
          </a:stretch>
        </p:blipFill>
        <p:spPr bwMode="auto">
          <a:xfrm>
            <a:off x="0" y="0"/>
            <a:ext cx="9168339" cy="6876000"/>
          </a:xfrm>
          <a:prstGeom prst="rect">
            <a:avLst/>
          </a:prstGeom>
          <a:noFill/>
        </p:spPr>
      </p:pic>
      <p:sp>
        <p:nvSpPr>
          <p:cNvPr id="5" name="4 Rectángulo"/>
          <p:cNvSpPr/>
          <p:nvPr/>
        </p:nvSpPr>
        <p:spPr>
          <a:xfrm>
            <a:off x="522301" y="6237312"/>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5058" name="Picture 2" descr="C:\Users\abuelitos\Desktop\Nueva carpeta\Crucero Góndolas Venecianas II - 11 al 18 Agosto 2014 311.JPG"/>
          <p:cNvPicPr>
            <a:picLocks noChangeAspect="1" noChangeArrowheads="1"/>
          </p:cNvPicPr>
          <p:nvPr/>
        </p:nvPicPr>
        <p:blipFill>
          <a:blip r:embed="rId2" cstate="print"/>
          <a:srcRect/>
          <a:stretch>
            <a:fillRect/>
          </a:stretch>
        </p:blipFill>
        <p:spPr bwMode="auto">
          <a:xfrm>
            <a:off x="-24339" y="-18000"/>
            <a:ext cx="9168339" cy="6876000"/>
          </a:xfrm>
          <a:prstGeom prst="rect">
            <a:avLst/>
          </a:prstGeom>
          <a:noFill/>
        </p:spPr>
      </p:pic>
      <p:sp>
        <p:nvSpPr>
          <p:cNvPr id="5" name="4 Rectángulo"/>
          <p:cNvSpPr/>
          <p:nvPr/>
        </p:nvSpPr>
        <p:spPr>
          <a:xfrm>
            <a:off x="6714989" y="6093296"/>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6082" name="Picture 2" descr="C:\Users\abuelitos\Desktop\Nueva carpeta\Crucero Góndolas Venecianas II - 11 al 18 Agosto 2014 312.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sp>
        <p:nvSpPr>
          <p:cNvPr id="5" name="4 Rectángulo"/>
          <p:cNvSpPr/>
          <p:nvPr/>
        </p:nvSpPr>
        <p:spPr>
          <a:xfrm rot="20960446">
            <a:off x="842630" y="6162467"/>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7106" name="Picture 2" descr="C:\Users\abuelitos\Desktop\Nueva carpeta\Crucero Góndolas Venecianas II - 11 al 18 Agosto 2014 314.JPG"/>
          <p:cNvPicPr>
            <a:picLocks noChangeAspect="1" noChangeArrowheads="1"/>
          </p:cNvPicPr>
          <p:nvPr/>
        </p:nvPicPr>
        <p:blipFill>
          <a:blip r:embed="rId2" cstate="print"/>
          <a:srcRect/>
          <a:stretch>
            <a:fillRect/>
          </a:stretch>
        </p:blipFill>
        <p:spPr bwMode="auto">
          <a:xfrm>
            <a:off x="0" y="0"/>
            <a:ext cx="9168339" cy="6876000"/>
          </a:xfrm>
          <a:prstGeom prst="rect">
            <a:avLst/>
          </a:prstGeom>
          <a:noFill/>
        </p:spPr>
      </p:pic>
      <p:sp>
        <p:nvSpPr>
          <p:cNvPr id="5" name="4 Rectángulo"/>
          <p:cNvSpPr/>
          <p:nvPr/>
        </p:nvSpPr>
        <p:spPr>
          <a:xfrm>
            <a:off x="7003021" y="6309320"/>
            <a:ext cx="1555233" cy="307777"/>
          </a:xfrm>
          <a:prstGeom prst="rect">
            <a:avLst/>
          </a:prstGeom>
        </p:spPr>
        <p:txBody>
          <a:bodyPr wrap="none">
            <a:spAutoFit/>
          </a:bodyPr>
          <a:lstStyle/>
          <a:p>
            <a:pPr algn="ctr"/>
            <a:r>
              <a:rPr lang="es-ES" sz="1400" dirty="0" smtClean="0">
                <a:ln w="50800"/>
                <a:latin typeface="Blackadder ITC" pitchFamily="82" charset="0"/>
              </a:rPr>
              <a:t>Fotografías Mari Tere</a:t>
            </a:r>
            <a:endParaRPr lang="es-ES" sz="1400" dirty="0">
              <a:ln w="50800"/>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9154" name="Picture 2" descr="C:\Users\abuelitos\Desktop\Nueva carpeta\Crucero Góndolas Venecianas II - 11 al 18 Agosto 2014 315.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sp>
        <p:nvSpPr>
          <p:cNvPr id="5" name="4 Rectángulo"/>
          <p:cNvSpPr/>
          <p:nvPr/>
        </p:nvSpPr>
        <p:spPr>
          <a:xfrm>
            <a:off x="522301" y="6237312"/>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http://upload.wikimedia.org/wikipedia/commons/b/b1/Oia-Santorini-Greece.jpg"/>
          <p:cNvPicPr>
            <a:picLocks noChangeAspect="1" noChangeArrowheads="1"/>
          </p:cNvPicPr>
          <p:nvPr/>
        </p:nvPicPr>
        <p:blipFill>
          <a:blip r:embed="rId2" cstate="print"/>
          <a:srcRect/>
          <a:stretch>
            <a:fillRect/>
          </a:stretch>
        </p:blipFill>
        <p:spPr bwMode="auto">
          <a:xfrm>
            <a:off x="-1693" y="-18000"/>
            <a:ext cx="9145693" cy="6876000"/>
          </a:xfrm>
          <a:prstGeom prst="rect">
            <a:avLst/>
          </a:prstGeom>
          <a:noFill/>
        </p:spPr>
      </p:pic>
      <p:sp>
        <p:nvSpPr>
          <p:cNvPr id="5" name="4 Rectángulo"/>
          <p:cNvSpPr/>
          <p:nvPr/>
        </p:nvSpPr>
        <p:spPr>
          <a:xfrm>
            <a:off x="7003021" y="6093296"/>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 name="Picture 2" descr="http://images.forwallpaper.com/files/images/7/71e6/71e6801f/62426/santorini.jpg"/>
          <p:cNvPicPr>
            <a:picLocks noChangeAspect="1" noChangeArrowheads="1"/>
          </p:cNvPicPr>
          <p:nvPr/>
        </p:nvPicPr>
        <p:blipFill>
          <a:blip r:embed="rId2" cstate="print"/>
          <a:srcRect l="5595" r="5749"/>
          <a:stretch>
            <a:fillRect/>
          </a:stretch>
        </p:blipFill>
        <p:spPr bwMode="auto">
          <a:xfrm>
            <a:off x="0" y="0"/>
            <a:ext cx="9144000" cy="6876000"/>
          </a:xfrm>
          <a:prstGeom prst="rect">
            <a:avLst/>
          </a:prstGeom>
          <a:noFill/>
        </p:spPr>
      </p:pic>
    </p:spTree>
  </p:cSld>
  <p:clrMapOvr>
    <a:masterClrMapping/>
  </p:clrMapOvr>
  <p:transition spd="slow" advTm="500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0178" name="Picture 2" descr="C:\Users\abuelitos\Desktop\Nueva carpeta\Crucero Góndolas Venecianas II - 11 al 18 Agosto 2014 316.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sp>
        <p:nvSpPr>
          <p:cNvPr id="5" name="4 Rectángulo"/>
          <p:cNvSpPr/>
          <p:nvPr/>
        </p:nvSpPr>
        <p:spPr>
          <a:xfrm>
            <a:off x="738325" y="6165304"/>
            <a:ext cx="1555233" cy="307777"/>
          </a:xfrm>
          <a:prstGeom prst="rect">
            <a:avLst/>
          </a:prstGeom>
        </p:spPr>
        <p:txBody>
          <a:bodyPr wrap="none">
            <a:spAutoFit/>
          </a:bodyPr>
          <a:lstStyle/>
          <a:p>
            <a:pPr algn="ctr"/>
            <a:r>
              <a:rPr lang="es-ES" sz="1400" dirty="0" smtClean="0">
                <a:ln w="50800"/>
                <a:solidFill>
                  <a:schemeClr val="tx2">
                    <a:lumMod val="50000"/>
                  </a:schemeClr>
                </a:solidFill>
                <a:latin typeface="Blackadder ITC" pitchFamily="82" charset="0"/>
              </a:rPr>
              <a:t>Fotografías Mari Tere</a:t>
            </a:r>
            <a:endParaRPr lang="es-ES" sz="1400" dirty="0">
              <a:ln w="50800"/>
              <a:solidFill>
                <a:schemeClr val="tx2">
                  <a:lumMod val="50000"/>
                </a:schemeClr>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1202" name="Picture 2" descr="C:\Users\abuelitos\Desktop\Nueva carpeta\Crucero Góndolas Venecianas II - 11 al 18 Agosto 2014 319.JPG"/>
          <p:cNvPicPr>
            <a:picLocks noChangeAspect="1" noChangeArrowheads="1"/>
          </p:cNvPicPr>
          <p:nvPr/>
        </p:nvPicPr>
        <p:blipFill>
          <a:blip r:embed="rId2" cstate="print"/>
          <a:srcRect/>
          <a:stretch>
            <a:fillRect/>
          </a:stretch>
        </p:blipFill>
        <p:spPr bwMode="auto">
          <a:xfrm>
            <a:off x="0" y="-18000"/>
            <a:ext cx="9168339" cy="6876000"/>
          </a:xfrm>
          <a:prstGeom prst="rect">
            <a:avLst/>
          </a:prstGeom>
          <a:noFill/>
        </p:spPr>
      </p:pic>
      <p:sp>
        <p:nvSpPr>
          <p:cNvPr id="5" name="4 Rectángulo"/>
          <p:cNvSpPr/>
          <p:nvPr/>
        </p:nvSpPr>
        <p:spPr>
          <a:xfrm>
            <a:off x="7147037" y="6165305"/>
            <a:ext cx="1555233" cy="307777"/>
          </a:xfrm>
          <a:prstGeom prst="rect">
            <a:avLst/>
          </a:prstGeom>
        </p:spPr>
        <p:txBody>
          <a:bodyPr wrap="square">
            <a:spAutoFit/>
          </a:bodyPr>
          <a:lstStyle/>
          <a:p>
            <a:pPr algn="ctr"/>
            <a:r>
              <a:rPr lang="es-ES" sz="1400" dirty="0" smtClean="0">
                <a:ln w="50800"/>
                <a:solidFill>
                  <a:schemeClr val="tx2">
                    <a:lumMod val="50000"/>
                  </a:schemeClr>
                </a:solidFill>
                <a:latin typeface="Blackadder ITC" pitchFamily="82" charset="0"/>
              </a:rPr>
              <a:t>Fotografías Mari Tere</a:t>
            </a:r>
            <a:endParaRPr lang="es-ES" sz="1400" dirty="0">
              <a:ln w="50800"/>
              <a:solidFill>
                <a:schemeClr val="tx2">
                  <a:lumMod val="50000"/>
                </a:schemeClr>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2226" name="Picture 2" descr="C:\Users\abuelitos\Desktop\Nueva carpeta\Crucero Góndolas Venecianas II - 11 al 18 Agosto 2014 320.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sp>
        <p:nvSpPr>
          <p:cNvPr id="5" name="4 Rectángulo"/>
          <p:cNvSpPr/>
          <p:nvPr/>
        </p:nvSpPr>
        <p:spPr>
          <a:xfrm>
            <a:off x="522301" y="6165304"/>
            <a:ext cx="1555233" cy="307777"/>
          </a:xfrm>
          <a:prstGeom prst="rect">
            <a:avLst/>
          </a:prstGeom>
        </p:spPr>
        <p:txBody>
          <a:bodyPr wrap="none">
            <a:spAutoFit/>
          </a:bodyPr>
          <a:lstStyle/>
          <a:p>
            <a:pPr algn="ctr"/>
            <a:r>
              <a:rPr lang="es-ES" sz="1400" dirty="0" smtClean="0">
                <a:ln w="50800"/>
                <a:solidFill>
                  <a:schemeClr val="tx2">
                    <a:lumMod val="50000"/>
                  </a:schemeClr>
                </a:solidFill>
                <a:latin typeface="Blackadder ITC" pitchFamily="82" charset="0"/>
              </a:rPr>
              <a:t>Fotografías Mari Tere</a:t>
            </a:r>
            <a:endParaRPr lang="es-ES" sz="1400" dirty="0">
              <a:ln w="50800"/>
              <a:solidFill>
                <a:schemeClr val="tx2">
                  <a:lumMod val="50000"/>
                </a:schemeClr>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3250" name="Picture 2" descr="C:\Users\abuelitos\Desktop\Nueva carpeta\Crucero Góndolas Venecianas II - 11 al 18 Agosto 2014 321.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sp>
        <p:nvSpPr>
          <p:cNvPr id="5" name="4 Rectángulo"/>
          <p:cNvSpPr/>
          <p:nvPr/>
        </p:nvSpPr>
        <p:spPr>
          <a:xfrm>
            <a:off x="7075029" y="6237312"/>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4274" name="Picture 2" descr="C:\Users\abuelitos\Desktop\Nueva carpeta\Crucero Góndolas Venecianas II - 11 al 18 Agosto 2014 322.JPG"/>
          <p:cNvPicPr>
            <a:picLocks noChangeAspect="1" noChangeArrowheads="1"/>
          </p:cNvPicPr>
          <p:nvPr/>
        </p:nvPicPr>
        <p:blipFill>
          <a:blip r:embed="rId2" cstate="print"/>
          <a:srcRect/>
          <a:stretch>
            <a:fillRect/>
          </a:stretch>
        </p:blipFill>
        <p:spPr bwMode="auto">
          <a:xfrm>
            <a:off x="0" y="0"/>
            <a:ext cx="9168339" cy="6876000"/>
          </a:xfrm>
          <a:prstGeom prst="rect">
            <a:avLst/>
          </a:prstGeom>
          <a:noFill/>
        </p:spPr>
      </p:pic>
      <p:sp>
        <p:nvSpPr>
          <p:cNvPr id="5" name="4 Rectángulo"/>
          <p:cNvSpPr/>
          <p:nvPr/>
        </p:nvSpPr>
        <p:spPr>
          <a:xfrm>
            <a:off x="6859005" y="6165304"/>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146" name="Picture 2" descr="C:\Users\abuelitos\Desktop\Crucero Gondolas Venecianas - 11al 18 agosto 2014\Crucero Góndolas Venecianas II - 11 al 18 Agosto 2014 323.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sp>
        <p:nvSpPr>
          <p:cNvPr id="5" name="4 Rectángulo"/>
          <p:cNvSpPr/>
          <p:nvPr/>
        </p:nvSpPr>
        <p:spPr>
          <a:xfrm>
            <a:off x="666317" y="6165304"/>
            <a:ext cx="1555233" cy="307777"/>
          </a:xfrm>
          <a:prstGeom prst="rect">
            <a:avLst/>
          </a:prstGeom>
        </p:spPr>
        <p:txBody>
          <a:bodyPr wrap="none">
            <a:spAutoFit/>
          </a:bodyPr>
          <a:lstStyle/>
          <a:p>
            <a:pPr algn="ctr"/>
            <a:r>
              <a:rPr lang="es-ES" sz="1400" dirty="0" smtClean="0">
                <a:ln w="50800"/>
                <a:solidFill>
                  <a:schemeClr val="tx2">
                    <a:lumMod val="50000"/>
                  </a:schemeClr>
                </a:solidFill>
                <a:latin typeface="Blackadder ITC" pitchFamily="82" charset="0"/>
              </a:rPr>
              <a:t>Fotografías Mari Tere</a:t>
            </a:r>
            <a:endParaRPr lang="es-ES" sz="1400" dirty="0">
              <a:ln w="50800"/>
              <a:solidFill>
                <a:schemeClr val="tx2">
                  <a:lumMod val="50000"/>
                </a:schemeClr>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170" name="Picture 2" descr="C:\Users\abuelitos\Desktop\Crucero Gondolas Venecianas - 11al 18 agosto 2014\Crucero Góndolas Venecianas II - 11 al 18 Agosto 2014 324.JPG"/>
          <p:cNvPicPr>
            <a:picLocks noChangeAspect="1" noChangeArrowheads="1"/>
          </p:cNvPicPr>
          <p:nvPr/>
        </p:nvPicPr>
        <p:blipFill>
          <a:blip r:embed="rId2" cstate="print"/>
          <a:srcRect/>
          <a:stretch>
            <a:fillRect/>
          </a:stretch>
        </p:blipFill>
        <p:spPr bwMode="auto">
          <a:xfrm>
            <a:off x="0" y="0"/>
            <a:ext cx="9168339" cy="6876000"/>
          </a:xfrm>
          <a:prstGeom prst="rect">
            <a:avLst/>
          </a:prstGeom>
          <a:noFill/>
        </p:spPr>
      </p:pic>
      <p:sp>
        <p:nvSpPr>
          <p:cNvPr id="5" name="4 Rectángulo"/>
          <p:cNvSpPr/>
          <p:nvPr/>
        </p:nvSpPr>
        <p:spPr>
          <a:xfrm>
            <a:off x="6642981" y="5949280"/>
            <a:ext cx="1555233" cy="307777"/>
          </a:xfrm>
          <a:prstGeom prst="rect">
            <a:avLst/>
          </a:prstGeom>
        </p:spPr>
        <p:txBody>
          <a:bodyPr wrap="none">
            <a:spAutoFit/>
          </a:bodyPr>
          <a:lstStyle/>
          <a:p>
            <a:pPr algn="ctr"/>
            <a:r>
              <a:rPr lang="es-ES" sz="1400" dirty="0" smtClean="0">
                <a:ln w="50800"/>
                <a:solidFill>
                  <a:schemeClr val="tx2">
                    <a:lumMod val="50000"/>
                  </a:schemeClr>
                </a:solidFill>
                <a:latin typeface="Blackadder ITC" pitchFamily="82" charset="0"/>
              </a:rPr>
              <a:t>Fotografías Mari Tere</a:t>
            </a:r>
            <a:endParaRPr lang="es-ES" sz="1400" dirty="0">
              <a:ln w="50800"/>
              <a:solidFill>
                <a:schemeClr val="tx2">
                  <a:lumMod val="50000"/>
                </a:schemeClr>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2770" name="Picture 2" descr="http://1.bp.blogspot.com/_tNDa0AKz5WU/S_4P-zRpKBI/AAAAAAAAas8/SaD0m3VWgQc/s1600/santorini_greece.jpg"/>
          <p:cNvPicPr>
            <a:picLocks noChangeAspect="1" noChangeArrowheads="1"/>
          </p:cNvPicPr>
          <p:nvPr/>
        </p:nvPicPr>
        <p:blipFill>
          <a:blip r:embed="rId2" cstate="print"/>
          <a:srcRect l="2835" t="15750" r="37165" b="24250"/>
          <a:stretch>
            <a:fillRect/>
          </a:stretch>
        </p:blipFill>
        <p:spPr bwMode="auto">
          <a:xfrm>
            <a:off x="0" y="0"/>
            <a:ext cx="9144000" cy="6858000"/>
          </a:xfrm>
          <a:prstGeom prst="rect">
            <a:avLst/>
          </a:prstGeom>
          <a:noFill/>
        </p:spPr>
      </p:pic>
    </p:spTree>
  </p:cSld>
  <p:clrMapOvr>
    <a:masterClrMapping/>
  </p:clrMapOvr>
  <p:transition spd="slow" advTm="500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5298" name="Picture 2" descr="C:\Users\abuelitos\Desktop\Nueva carpeta\Crucero Góndolas Venecianas II - 11 al 18 Agosto 2014 325.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sp>
        <p:nvSpPr>
          <p:cNvPr id="5" name="4 Rectángulo"/>
          <p:cNvSpPr/>
          <p:nvPr/>
        </p:nvSpPr>
        <p:spPr>
          <a:xfrm>
            <a:off x="738325" y="6237312"/>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6322" name="Picture 2" descr="C:\Users\abuelitos\Desktop\Nueva carpeta\Crucero Góndolas Venecianas II - 11 al 18 Agosto 2014 327.JPG"/>
          <p:cNvPicPr>
            <a:picLocks noChangeAspect="1" noChangeArrowheads="1"/>
          </p:cNvPicPr>
          <p:nvPr/>
        </p:nvPicPr>
        <p:blipFill>
          <a:blip r:embed="rId2" cstate="print"/>
          <a:srcRect/>
          <a:stretch>
            <a:fillRect/>
          </a:stretch>
        </p:blipFill>
        <p:spPr bwMode="auto">
          <a:xfrm>
            <a:off x="0" y="0"/>
            <a:ext cx="9168339" cy="6876000"/>
          </a:xfrm>
          <a:prstGeom prst="rect">
            <a:avLst/>
          </a:prstGeom>
          <a:noFill/>
        </p:spPr>
      </p:pic>
      <p:sp>
        <p:nvSpPr>
          <p:cNvPr id="5" name="4 Rectángulo"/>
          <p:cNvSpPr/>
          <p:nvPr/>
        </p:nvSpPr>
        <p:spPr>
          <a:xfrm>
            <a:off x="6228184" y="6237312"/>
            <a:ext cx="1555233" cy="307777"/>
          </a:xfrm>
          <a:prstGeom prst="rect">
            <a:avLst/>
          </a:prstGeom>
        </p:spPr>
        <p:txBody>
          <a:bodyPr wrap="none">
            <a:spAutoFit/>
          </a:bodyPr>
          <a:lstStyle/>
          <a:p>
            <a:pPr algn="ctr"/>
            <a:r>
              <a:rPr lang="es-ES" sz="1400" dirty="0" smtClean="0">
                <a:ln w="50800"/>
                <a:latin typeface="Blackadder ITC" pitchFamily="82" charset="0"/>
              </a:rPr>
              <a:t>Fotografías Mari Tere</a:t>
            </a:r>
            <a:endParaRPr lang="es-ES" sz="1400" dirty="0">
              <a:ln w="50800"/>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7347" name="Picture 3" descr="C:\Users\abuelitos\Desktop\Nueva carpeta\Crucero Góndolas Venecianas II - 11 al 18 Agosto 2014 328.JPG"/>
          <p:cNvPicPr>
            <a:picLocks noChangeAspect="1" noChangeArrowheads="1"/>
          </p:cNvPicPr>
          <p:nvPr/>
        </p:nvPicPr>
        <p:blipFill>
          <a:blip r:embed="rId2" cstate="print"/>
          <a:srcRect t="23305" b="20335"/>
          <a:stretch>
            <a:fillRect/>
          </a:stretch>
        </p:blipFill>
        <p:spPr bwMode="auto">
          <a:xfrm>
            <a:off x="0" y="0"/>
            <a:ext cx="9149615" cy="6876000"/>
          </a:xfrm>
          <a:prstGeom prst="rect">
            <a:avLst/>
          </a:prstGeom>
          <a:noFill/>
        </p:spPr>
      </p:pic>
      <p:pic>
        <p:nvPicPr>
          <p:cNvPr id="5" name="Picture 2" descr="C:\Users\abuelitos\Pictures\2014-08-19 Crucero Góndolas Venecianas II - 11 al 18 Agosto 2014\Crucero Góndolas Venecianas II - 11 al 18 Agosto 2014 328.JPG"/>
          <p:cNvPicPr>
            <a:picLocks noChangeAspect="1" noChangeArrowheads="1"/>
          </p:cNvPicPr>
          <p:nvPr/>
        </p:nvPicPr>
        <p:blipFill>
          <a:blip r:embed="rId3" cstate="print"/>
          <a:srcRect/>
          <a:stretch>
            <a:fillRect/>
          </a:stretch>
        </p:blipFill>
        <p:spPr bwMode="auto">
          <a:xfrm rot="5400000">
            <a:off x="1822092" y="-229804"/>
            <a:ext cx="5535000" cy="7380000"/>
          </a:xfrm>
          <a:prstGeom prst="ellipse">
            <a:avLst/>
          </a:prstGeom>
          <a:noFill/>
          <a:effectLst>
            <a:softEdge rad="127000"/>
          </a:effectLst>
        </p:spPr>
      </p:pic>
      <p:sp>
        <p:nvSpPr>
          <p:cNvPr id="6" name="5 Rectángulo"/>
          <p:cNvSpPr/>
          <p:nvPr/>
        </p:nvSpPr>
        <p:spPr>
          <a:xfrm>
            <a:off x="6931013" y="6021288"/>
            <a:ext cx="1555233" cy="307777"/>
          </a:xfrm>
          <a:prstGeom prst="rect">
            <a:avLst/>
          </a:prstGeom>
        </p:spPr>
        <p:txBody>
          <a:bodyPr wrap="none">
            <a:spAutoFit/>
          </a:bodyPr>
          <a:lstStyle/>
          <a:p>
            <a:pPr algn="ctr"/>
            <a:r>
              <a:rPr lang="es-ES" sz="1400" dirty="0" smtClean="0">
                <a:ln w="50800"/>
                <a:latin typeface="Blackadder ITC" pitchFamily="82" charset="0"/>
              </a:rPr>
              <a:t>Fotografías Mari Tere</a:t>
            </a:r>
            <a:endParaRPr lang="es-ES" sz="1400" dirty="0">
              <a:ln w="50800"/>
              <a:latin typeface="Blackadder ITC" pitchFamily="82" charset="0"/>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0" fill="hold" nodeType="click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animEffect transition="out" filter="fade">
                                      <p:cBhvr>
                                        <p:cTn id="8" dur="5000"/>
                                        <p:tgtEl>
                                          <p:spTgt spid="5"/>
                                        </p:tgtEl>
                                      </p:cBhvr>
                                    </p:animEffect>
                                    <p:set>
                                      <p:cBhvr>
                                        <p:cTn id="9"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8370" name="Picture 2" descr="C:\Users\abuelitos\Desktop\Nueva carpeta\Crucero Góndolas Venecianas II - 11 al 18 Agosto 2014 329.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sp>
        <p:nvSpPr>
          <p:cNvPr id="5" name="4 Rectángulo"/>
          <p:cNvSpPr/>
          <p:nvPr/>
        </p:nvSpPr>
        <p:spPr>
          <a:xfrm>
            <a:off x="882341" y="6237312"/>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9394" name="Picture 2" descr="C:\Users\abuelitos\Desktop\Nueva carpeta\Crucero Góndolas Venecianas II - 11 al 18 Agosto 2014 330.JPG"/>
          <p:cNvPicPr>
            <a:picLocks noChangeAspect="1" noChangeArrowheads="1"/>
          </p:cNvPicPr>
          <p:nvPr/>
        </p:nvPicPr>
        <p:blipFill>
          <a:blip r:embed="rId2" cstate="print"/>
          <a:srcRect/>
          <a:stretch>
            <a:fillRect/>
          </a:stretch>
        </p:blipFill>
        <p:spPr bwMode="auto">
          <a:xfrm>
            <a:off x="0" y="0"/>
            <a:ext cx="9168339" cy="6876000"/>
          </a:xfrm>
          <a:prstGeom prst="rect">
            <a:avLst/>
          </a:prstGeom>
          <a:noFill/>
        </p:spPr>
      </p:pic>
      <p:sp>
        <p:nvSpPr>
          <p:cNvPr id="5" name="4 Rectángulo"/>
          <p:cNvSpPr/>
          <p:nvPr/>
        </p:nvSpPr>
        <p:spPr>
          <a:xfrm>
            <a:off x="6498965" y="6093296"/>
            <a:ext cx="1555233" cy="307777"/>
          </a:xfrm>
          <a:prstGeom prst="rect">
            <a:avLst/>
          </a:prstGeom>
        </p:spPr>
        <p:txBody>
          <a:bodyPr wrap="none">
            <a:spAutoFit/>
          </a:bodyPr>
          <a:lstStyle/>
          <a:p>
            <a:pPr algn="ctr"/>
            <a:r>
              <a:rPr lang="es-ES" sz="1400" dirty="0" smtClean="0">
                <a:ln w="50800"/>
                <a:latin typeface="Blackadder ITC" pitchFamily="82" charset="0"/>
              </a:rPr>
              <a:t>Fotografías Mari Tere</a:t>
            </a:r>
            <a:endParaRPr lang="es-ES" sz="1400" dirty="0">
              <a:ln w="50800"/>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0418" name="Picture 2" descr="C:\Users\abuelitos\Desktop\Nueva carpeta\Crucero Góndolas Venecianas II - 11 al 18 Agosto 2014 331.JPG"/>
          <p:cNvPicPr>
            <a:picLocks noChangeAspect="1" noChangeArrowheads="1"/>
          </p:cNvPicPr>
          <p:nvPr/>
        </p:nvPicPr>
        <p:blipFill>
          <a:blip r:embed="rId2" cstate="print"/>
          <a:srcRect/>
          <a:stretch>
            <a:fillRect/>
          </a:stretch>
        </p:blipFill>
        <p:spPr bwMode="auto">
          <a:xfrm>
            <a:off x="0" y="0"/>
            <a:ext cx="9168339" cy="6876000"/>
          </a:xfrm>
          <a:prstGeom prst="rect">
            <a:avLst/>
          </a:prstGeom>
          <a:noFill/>
        </p:spPr>
      </p:pic>
      <p:sp>
        <p:nvSpPr>
          <p:cNvPr id="5" name="4 Rectángulo"/>
          <p:cNvSpPr/>
          <p:nvPr/>
        </p:nvSpPr>
        <p:spPr>
          <a:xfrm>
            <a:off x="1818445" y="6309320"/>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1442" name="Picture 2" descr="C:\Users\abuelitos\Desktop\Nueva carpeta\Crucero Góndolas Venecianas II - 11 al 18 Agosto 2014 332.JPG"/>
          <p:cNvPicPr>
            <a:picLocks noChangeAspect="1" noChangeArrowheads="1"/>
          </p:cNvPicPr>
          <p:nvPr/>
        </p:nvPicPr>
        <p:blipFill>
          <a:blip r:embed="rId2" cstate="print"/>
          <a:srcRect/>
          <a:stretch>
            <a:fillRect/>
          </a:stretch>
        </p:blipFill>
        <p:spPr bwMode="auto">
          <a:xfrm>
            <a:off x="0" y="-18000"/>
            <a:ext cx="9168339" cy="6876000"/>
          </a:xfrm>
          <a:prstGeom prst="rect">
            <a:avLst/>
          </a:prstGeom>
          <a:noFill/>
        </p:spPr>
      </p:pic>
      <p:sp>
        <p:nvSpPr>
          <p:cNvPr id="5" name="4 Rectángulo"/>
          <p:cNvSpPr/>
          <p:nvPr/>
        </p:nvSpPr>
        <p:spPr>
          <a:xfrm>
            <a:off x="7003021" y="6165304"/>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194" name="Picture 2" descr="C:\Users\abuelitos\Desktop\Crucero Gondolas Venecianas - 11al 18 agosto 2014\Crucero Góndolas Venecianas II - 11 al 18 Agosto 2014 334.JPG"/>
          <p:cNvPicPr>
            <a:picLocks noChangeAspect="1" noChangeArrowheads="1"/>
          </p:cNvPicPr>
          <p:nvPr/>
        </p:nvPicPr>
        <p:blipFill>
          <a:blip r:embed="rId2" cstate="print"/>
          <a:srcRect/>
          <a:stretch>
            <a:fillRect/>
          </a:stretch>
        </p:blipFill>
        <p:spPr bwMode="auto">
          <a:xfrm>
            <a:off x="-24339" y="-18000"/>
            <a:ext cx="9168339" cy="6876000"/>
          </a:xfrm>
          <a:prstGeom prst="rect">
            <a:avLst/>
          </a:prstGeom>
          <a:noFill/>
        </p:spPr>
      </p:pic>
      <p:sp>
        <p:nvSpPr>
          <p:cNvPr id="5" name="4 Rectángulo"/>
          <p:cNvSpPr/>
          <p:nvPr/>
        </p:nvSpPr>
        <p:spPr>
          <a:xfrm>
            <a:off x="6992854" y="6165304"/>
            <a:ext cx="1287532"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Román</a:t>
            </a:r>
            <a:endParaRPr lang="es-ES" sz="14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218" name="Picture 2" descr="C:\Users\abuelitos\Desktop\Crucero Gondolas Venecianas - 11al 18 agosto 2014\Crucero Góndolas Venecianas II - 11 al 18 Agosto 2014 335.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sp>
        <p:nvSpPr>
          <p:cNvPr id="5" name="4 Rectángulo"/>
          <p:cNvSpPr/>
          <p:nvPr/>
        </p:nvSpPr>
        <p:spPr>
          <a:xfrm>
            <a:off x="6714989" y="188640"/>
            <a:ext cx="1555233" cy="307777"/>
          </a:xfrm>
          <a:prstGeom prst="rect">
            <a:avLst/>
          </a:prstGeom>
        </p:spPr>
        <p:txBody>
          <a:bodyPr wrap="none">
            <a:spAutoFit/>
          </a:bodyPr>
          <a:lstStyle/>
          <a:p>
            <a:pPr algn="ctr"/>
            <a:r>
              <a:rPr lang="es-ES" sz="1400" dirty="0" smtClean="0">
                <a:ln w="50800"/>
                <a:latin typeface="Blackadder ITC" pitchFamily="82" charset="0"/>
              </a:rPr>
              <a:t>Fotografías Mari Tere</a:t>
            </a:r>
            <a:endParaRPr lang="es-ES" sz="1400" dirty="0">
              <a:ln w="50800"/>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2466" name="Picture 2" descr="C:\Users\abuelitos\Desktop\Nueva carpeta\Crucero Góndolas Venecianas II - 11 al 18 Agosto 2014 333.JPG"/>
          <p:cNvPicPr>
            <a:picLocks noChangeAspect="1" noChangeArrowheads="1"/>
          </p:cNvPicPr>
          <p:nvPr/>
        </p:nvPicPr>
        <p:blipFill>
          <a:blip r:embed="rId2" cstate="print"/>
          <a:srcRect/>
          <a:stretch>
            <a:fillRect/>
          </a:stretch>
        </p:blipFill>
        <p:spPr bwMode="auto">
          <a:xfrm>
            <a:off x="0" y="0"/>
            <a:ext cx="9168339" cy="6876000"/>
          </a:xfrm>
          <a:prstGeom prst="rect">
            <a:avLst/>
          </a:prstGeom>
          <a:noFill/>
        </p:spPr>
      </p:pic>
      <p:sp>
        <p:nvSpPr>
          <p:cNvPr id="22529" name="Rectangle 1"/>
          <p:cNvSpPr>
            <a:spLocks noChangeArrowheads="1"/>
          </p:cNvSpPr>
          <p:nvPr/>
        </p:nvSpPr>
        <p:spPr bwMode="auto">
          <a:xfrm>
            <a:off x="755576" y="5733256"/>
            <a:ext cx="5198795" cy="52322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_tradnl" sz="2800" b="0" i="0" u="none" strike="noStrike" cap="none" normalizeH="0" baseline="0" dirty="0" smtClean="0">
                <a:ln>
                  <a:noFill/>
                </a:ln>
                <a:solidFill>
                  <a:schemeClr val="bg1"/>
                </a:solidFill>
                <a:effectLst/>
                <a:latin typeface="Brush Script Std" pitchFamily="66" charset="0"/>
                <a:ea typeface="Calibri" pitchFamily="34" charset="0"/>
                <a:cs typeface="Times New Roman" pitchFamily="18" charset="0"/>
              </a:rPr>
              <a:t>Parada para tomar unas cervecitas</a:t>
            </a:r>
            <a:endParaRPr kumimoji="0" lang="es-ES_tradnl" sz="2800" b="0" i="0" u="none" strike="noStrike" cap="none" normalizeH="0" baseline="0" dirty="0" smtClean="0">
              <a:ln>
                <a:noFill/>
              </a:ln>
              <a:solidFill>
                <a:schemeClr val="bg1"/>
              </a:solidFill>
              <a:effectLst/>
              <a:latin typeface="Brush Script Std" pitchFamily="66" charset="0"/>
              <a:cs typeface="Arial" pitchFamily="34" charset="0"/>
            </a:endParaRPr>
          </a:p>
        </p:txBody>
      </p:sp>
      <p:pic>
        <p:nvPicPr>
          <p:cNvPr id="19458" name="Picture 2" descr="http://www.tucamon.es/photos/0000/3016/cerveza_blog.gif"/>
          <p:cNvPicPr>
            <a:picLocks noChangeAspect="1" noChangeArrowheads="1" noCrop="1"/>
          </p:cNvPicPr>
          <p:nvPr/>
        </p:nvPicPr>
        <p:blipFill>
          <a:blip r:embed="rId3" cstate="print"/>
          <a:srcRect/>
          <a:stretch>
            <a:fillRect/>
          </a:stretch>
        </p:blipFill>
        <p:spPr bwMode="auto">
          <a:xfrm>
            <a:off x="2555776" y="3933056"/>
            <a:ext cx="1728192" cy="1731641"/>
          </a:xfrm>
          <a:prstGeom prst="rect">
            <a:avLst/>
          </a:prstGeom>
          <a:noFill/>
        </p:spPr>
      </p:pic>
      <p:pic>
        <p:nvPicPr>
          <p:cNvPr id="19460" name="Picture 4" descr="http://www.tucamon.es/photos/0000/3016/cerveza_blog.gif"/>
          <p:cNvPicPr>
            <a:picLocks noChangeAspect="1" noChangeArrowheads="1" noCrop="1"/>
          </p:cNvPicPr>
          <p:nvPr/>
        </p:nvPicPr>
        <p:blipFill>
          <a:blip r:embed="rId3" cstate="print"/>
          <a:srcRect/>
          <a:stretch>
            <a:fillRect/>
          </a:stretch>
        </p:blipFill>
        <p:spPr bwMode="auto">
          <a:xfrm flipH="1">
            <a:off x="6012160" y="3933056"/>
            <a:ext cx="1737320" cy="1731641"/>
          </a:xfrm>
          <a:prstGeom prst="rect">
            <a:avLst/>
          </a:prstGeom>
          <a:noFill/>
        </p:spPr>
      </p:pic>
      <p:sp>
        <p:nvSpPr>
          <p:cNvPr id="8" name="7 Rectángulo"/>
          <p:cNvSpPr/>
          <p:nvPr/>
        </p:nvSpPr>
        <p:spPr>
          <a:xfrm>
            <a:off x="7147037" y="6237312"/>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42" name="Picture 2" descr="C:\Users\abuelitos\Desktop\Crucero Gondolas Venecianas - 11al 18 agosto 2014\Crucero Góndolas Venecianas II - 11 al 18 Agosto 2014 337.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sp>
        <p:nvSpPr>
          <p:cNvPr id="5" name="4 Rectángulo"/>
          <p:cNvSpPr/>
          <p:nvPr/>
        </p:nvSpPr>
        <p:spPr>
          <a:xfrm>
            <a:off x="6714989" y="6021288"/>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4514" name="Picture 2" descr="C:\Users\abuelitos\Desktop\Nueva carpeta\Crucero Góndolas Venecianas II - 11 al 18 Agosto 2014 338.JPG"/>
          <p:cNvPicPr>
            <a:picLocks noChangeAspect="1" noChangeArrowheads="1"/>
          </p:cNvPicPr>
          <p:nvPr/>
        </p:nvPicPr>
        <p:blipFill>
          <a:blip r:embed="rId2" cstate="print"/>
          <a:srcRect/>
          <a:stretch>
            <a:fillRect/>
          </a:stretch>
        </p:blipFill>
        <p:spPr bwMode="auto">
          <a:xfrm>
            <a:off x="-24339" y="-18000"/>
            <a:ext cx="9168339" cy="6876000"/>
          </a:xfrm>
          <a:prstGeom prst="rect">
            <a:avLst/>
          </a:prstGeom>
          <a:noFill/>
        </p:spPr>
      </p:pic>
      <p:sp>
        <p:nvSpPr>
          <p:cNvPr id="5" name="4 Rectángulo"/>
          <p:cNvSpPr/>
          <p:nvPr/>
        </p:nvSpPr>
        <p:spPr>
          <a:xfrm>
            <a:off x="6859005" y="6165304"/>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5538" name="Picture 2" descr="C:\Users\abuelitos\Desktop\Nueva carpeta\Crucero Góndolas Venecianas II - 11 al 18 Agosto 2014 339.JPG"/>
          <p:cNvPicPr>
            <a:picLocks noChangeAspect="1" noChangeArrowheads="1"/>
          </p:cNvPicPr>
          <p:nvPr/>
        </p:nvPicPr>
        <p:blipFill>
          <a:blip r:embed="rId2" cstate="print"/>
          <a:srcRect/>
          <a:stretch>
            <a:fillRect/>
          </a:stretch>
        </p:blipFill>
        <p:spPr bwMode="auto">
          <a:xfrm>
            <a:off x="0" y="0"/>
            <a:ext cx="9168339" cy="6876000"/>
          </a:xfrm>
          <a:prstGeom prst="rect">
            <a:avLst/>
          </a:prstGeom>
          <a:noFill/>
        </p:spPr>
      </p:pic>
      <p:sp>
        <p:nvSpPr>
          <p:cNvPr id="5" name="4 Rectángulo"/>
          <p:cNvSpPr/>
          <p:nvPr/>
        </p:nvSpPr>
        <p:spPr>
          <a:xfrm>
            <a:off x="738325" y="6093296"/>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6562" name="Picture 2" descr="C:\Users\abuelitos\Desktop\Nueva carpeta\Crucero Góndolas Venecianas II - 11 al 18 Agosto 2014 340.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sp>
        <p:nvSpPr>
          <p:cNvPr id="5" name="4 Rectángulo"/>
          <p:cNvSpPr/>
          <p:nvPr/>
        </p:nvSpPr>
        <p:spPr>
          <a:xfrm>
            <a:off x="738325" y="6021288"/>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7586" name="Picture 2" descr="C:\Users\abuelitos\Desktop\Nueva carpeta\Crucero Góndolas Venecianas II - 11 al 18 Agosto 2014 341.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sp>
        <p:nvSpPr>
          <p:cNvPr id="5" name="4 Rectángulo"/>
          <p:cNvSpPr/>
          <p:nvPr/>
        </p:nvSpPr>
        <p:spPr>
          <a:xfrm>
            <a:off x="666317" y="6021288"/>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9634" name="Picture 2" descr="C:\Users\abuelitos\Desktop\Nueva carpeta\Crucero Góndolas Venecianas II - 11 al 18 Agosto 2014 348.JPG"/>
          <p:cNvPicPr>
            <a:picLocks noChangeAspect="1" noChangeArrowheads="1"/>
          </p:cNvPicPr>
          <p:nvPr/>
        </p:nvPicPr>
        <p:blipFill>
          <a:blip r:embed="rId2" cstate="print"/>
          <a:srcRect/>
          <a:stretch>
            <a:fillRect/>
          </a:stretch>
        </p:blipFill>
        <p:spPr bwMode="auto">
          <a:xfrm>
            <a:off x="0" y="-18000"/>
            <a:ext cx="9168339" cy="6876000"/>
          </a:xfrm>
          <a:prstGeom prst="rect">
            <a:avLst/>
          </a:prstGeom>
          <a:noFill/>
        </p:spPr>
      </p:pic>
      <p:sp>
        <p:nvSpPr>
          <p:cNvPr id="5" name="4 Rectángulo"/>
          <p:cNvSpPr/>
          <p:nvPr/>
        </p:nvSpPr>
        <p:spPr>
          <a:xfrm>
            <a:off x="3563888" y="6858000"/>
            <a:ext cx="4104009" cy="830997"/>
          </a:xfrm>
          <a:prstGeom prst="rect">
            <a:avLst/>
          </a:prstGeom>
        </p:spPr>
        <p:txBody>
          <a:bodyPr wrap="none">
            <a:spAutoFit/>
          </a:bodyPr>
          <a:lstStyle/>
          <a:p>
            <a:r>
              <a:rPr lang="es-ES_tradnl" sz="2400" dirty="0" smtClean="0">
                <a:solidFill>
                  <a:srgbClr val="FFC000"/>
                </a:solidFill>
                <a:latin typeface="Brush Script Std" pitchFamily="66" charset="0"/>
              </a:rPr>
              <a:t>Momento cumbre en cubierta:</a:t>
            </a:r>
          </a:p>
          <a:p>
            <a:r>
              <a:rPr lang="es-ES_tradnl" sz="2400" dirty="0" smtClean="0">
                <a:solidFill>
                  <a:srgbClr val="FFC000"/>
                </a:solidFill>
                <a:latin typeface="Brush Script Std" pitchFamily="66" charset="0"/>
              </a:rPr>
              <a:t>sus incomparables puestas de sol</a:t>
            </a:r>
            <a:endParaRPr lang="es-ES_tradnl" sz="2400" dirty="0">
              <a:solidFill>
                <a:srgbClr val="FFC000"/>
              </a:solidFill>
              <a:latin typeface="Brush Script Std" pitchFamily="66" charset="0"/>
            </a:endParaRPr>
          </a:p>
        </p:txBody>
      </p:sp>
      <p:sp>
        <p:nvSpPr>
          <p:cNvPr id="6" name="5 Rectángulo"/>
          <p:cNvSpPr/>
          <p:nvPr/>
        </p:nvSpPr>
        <p:spPr>
          <a:xfrm>
            <a:off x="6714989" y="6165304"/>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4" presetClass="path" presetSubtype="0" accel="50000" decel="50000" fill="hold" grpId="0" nodeType="clickEffect">
                                  <p:stCondLst>
                                    <p:cond delay="0"/>
                                  </p:stCondLst>
                                  <p:childTnLst>
                                    <p:animMotion origin="layout" path="M 0 0  L 0 -0.33333  E" pathEditMode="relative" ptsTypes="">
                                      <p:cBhvr>
                                        <p:cTn id="6" dur="5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0658" name="Picture 2" descr="C:\Users\abuelitos\Desktop\Nueva carpeta\Crucero Góndolas Venecianas II - 11 al 18 Agosto 2014 350.JPG"/>
          <p:cNvPicPr>
            <a:picLocks noChangeAspect="1" noChangeArrowheads="1"/>
          </p:cNvPicPr>
          <p:nvPr/>
        </p:nvPicPr>
        <p:blipFill>
          <a:blip r:embed="rId2" cstate="print"/>
          <a:srcRect/>
          <a:stretch>
            <a:fillRect/>
          </a:stretch>
        </p:blipFill>
        <p:spPr bwMode="auto">
          <a:xfrm>
            <a:off x="0" y="-18000"/>
            <a:ext cx="9168339" cy="6876000"/>
          </a:xfrm>
          <a:prstGeom prst="rect">
            <a:avLst/>
          </a:prstGeom>
          <a:noFill/>
        </p:spPr>
      </p:pic>
      <p:sp>
        <p:nvSpPr>
          <p:cNvPr id="5" name="4 Rectángulo"/>
          <p:cNvSpPr/>
          <p:nvPr/>
        </p:nvSpPr>
        <p:spPr>
          <a:xfrm>
            <a:off x="6714989" y="6021288"/>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5778" name="Picture 2" descr="C:\Users\abuelitos\Desktop\Crucero Gondolas Venecianas - 11al 18 agosto 2014\Crucero Góndolas Venecianas II - 11 al 18 Agosto 2014 460.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sp>
        <p:nvSpPr>
          <p:cNvPr id="5" name="4 Rectángulo"/>
          <p:cNvSpPr/>
          <p:nvPr/>
        </p:nvSpPr>
        <p:spPr>
          <a:xfrm>
            <a:off x="450293" y="6237312"/>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1682" name="Picture 2" descr="C:\Users\abuelitos\Desktop\Nueva carpeta\Crucero Góndolas Venecianas II - 11 al 18 Agosto 2014 352.JPG"/>
          <p:cNvPicPr>
            <a:picLocks noChangeAspect="1" noChangeArrowheads="1"/>
          </p:cNvPicPr>
          <p:nvPr/>
        </p:nvPicPr>
        <p:blipFill>
          <a:blip r:embed="rId2" cstate="print"/>
          <a:srcRect/>
          <a:stretch>
            <a:fillRect/>
          </a:stretch>
        </p:blipFill>
        <p:spPr bwMode="auto">
          <a:xfrm>
            <a:off x="-24339" y="-18000"/>
            <a:ext cx="9168339" cy="6876000"/>
          </a:xfrm>
          <a:prstGeom prst="rect">
            <a:avLst/>
          </a:prstGeom>
          <a:noFill/>
        </p:spPr>
      </p:pic>
      <p:sp>
        <p:nvSpPr>
          <p:cNvPr id="5" name="4 Rectángulo"/>
          <p:cNvSpPr/>
          <p:nvPr/>
        </p:nvSpPr>
        <p:spPr>
          <a:xfrm>
            <a:off x="7003021" y="6093296"/>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2706" name="Picture 2" descr="C:\Users\abuelitos\Desktop\Nueva carpeta\Crucero Góndolas Venecianas II - 11 al 18 Agosto 2014 354.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sp>
        <p:nvSpPr>
          <p:cNvPr id="5" name="4 Rectángulo"/>
          <p:cNvSpPr/>
          <p:nvPr/>
        </p:nvSpPr>
        <p:spPr>
          <a:xfrm>
            <a:off x="810333" y="6093296"/>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3730" name="Picture 2" descr="C:\Users\abuelitos\Desktop\Nueva carpeta\Crucero Góndolas Venecianas II - 11 al 18 Agosto 2014 356.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sp>
        <p:nvSpPr>
          <p:cNvPr id="5" name="4 Rectángulo"/>
          <p:cNvSpPr/>
          <p:nvPr/>
        </p:nvSpPr>
        <p:spPr>
          <a:xfrm>
            <a:off x="738325" y="6093296"/>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4754" name="Picture 2" descr="C:\Users\abuelitos\Desktop\Nueva carpeta\Crucero Góndolas Venecianas II - 11 al 18 Agosto 2014 358.JPG"/>
          <p:cNvPicPr>
            <a:picLocks noChangeAspect="1" noChangeArrowheads="1"/>
          </p:cNvPicPr>
          <p:nvPr/>
        </p:nvPicPr>
        <p:blipFill>
          <a:blip r:embed="rId2" cstate="print"/>
          <a:srcRect/>
          <a:stretch>
            <a:fillRect/>
          </a:stretch>
        </p:blipFill>
        <p:spPr bwMode="auto">
          <a:xfrm>
            <a:off x="0" y="-18000"/>
            <a:ext cx="9168339" cy="6876000"/>
          </a:xfrm>
          <a:prstGeom prst="rect">
            <a:avLst/>
          </a:prstGeom>
          <a:noFill/>
        </p:spPr>
      </p:pic>
      <p:sp>
        <p:nvSpPr>
          <p:cNvPr id="5" name="4 Rectángulo"/>
          <p:cNvSpPr/>
          <p:nvPr/>
        </p:nvSpPr>
        <p:spPr>
          <a:xfrm>
            <a:off x="810333" y="6237312"/>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5778" name="Picture 2" descr="C:\Users\abuelitos\Desktop\Nueva carpeta\Crucero Góndolas Venecianas II - 11 al 18 Agosto 2014 359.JPG"/>
          <p:cNvPicPr>
            <a:picLocks noChangeAspect="1" noChangeArrowheads="1"/>
          </p:cNvPicPr>
          <p:nvPr/>
        </p:nvPicPr>
        <p:blipFill>
          <a:blip r:embed="rId2" cstate="print"/>
          <a:srcRect/>
          <a:stretch>
            <a:fillRect/>
          </a:stretch>
        </p:blipFill>
        <p:spPr bwMode="auto">
          <a:xfrm>
            <a:off x="0" y="0"/>
            <a:ext cx="9168339" cy="6876000"/>
          </a:xfrm>
          <a:prstGeom prst="rect">
            <a:avLst/>
          </a:prstGeom>
          <a:noFill/>
        </p:spPr>
      </p:pic>
      <p:sp>
        <p:nvSpPr>
          <p:cNvPr id="5" name="4 Rectángulo"/>
          <p:cNvSpPr/>
          <p:nvPr/>
        </p:nvSpPr>
        <p:spPr>
          <a:xfrm>
            <a:off x="810333" y="6093296"/>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6802" name="Picture 2" descr="C:\Users\abuelitos\Desktop\Nueva carpeta\Crucero Góndolas Venecianas II - 11 al 18 Agosto 2014 363.JPG"/>
          <p:cNvPicPr>
            <a:picLocks noChangeAspect="1" noChangeArrowheads="1"/>
          </p:cNvPicPr>
          <p:nvPr/>
        </p:nvPicPr>
        <p:blipFill>
          <a:blip r:embed="rId2" cstate="print"/>
          <a:srcRect/>
          <a:stretch>
            <a:fillRect/>
          </a:stretch>
        </p:blipFill>
        <p:spPr bwMode="auto">
          <a:xfrm>
            <a:off x="0" y="0"/>
            <a:ext cx="9168339" cy="6876000"/>
          </a:xfrm>
          <a:prstGeom prst="rect">
            <a:avLst/>
          </a:prstGeom>
          <a:noFill/>
        </p:spPr>
      </p:pic>
      <p:sp>
        <p:nvSpPr>
          <p:cNvPr id="5" name="4 Rectángulo"/>
          <p:cNvSpPr/>
          <p:nvPr/>
        </p:nvSpPr>
        <p:spPr>
          <a:xfrm>
            <a:off x="6761221" y="6093296"/>
            <a:ext cx="1750800" cy="338554"/>
          </a:xfrm>
          <a:prstGeom prst="rect">
            <a:avLst/>
          </a:prstGeom>
        </p:spPr>
        <p:txBody>
          <a:bodyPr wrap="none">
            <a:spAutoFit/>
          </a:bodyPr>
          <a:lstStyle/>
          <a:p>
            <a:pPr algn="ctr"/>
            <a:r>
              <a:rPr lang="es-ES" sz="1600" dirty="0" smtClean="0">
                <a:ln w="50800"/>
                <a:solidFill>
                  <a:schemeClr val="bg1"/>
                </a:solidFill>
                <a:latin typeface="Blackadder ITC" pitchFamily="82" charset="0"/>
              </a:rPr>
              <a:t>Fotografías Mari Tere</a:t>
            </a:r>
            <a:endParaRPr lang="es-ES" sz="16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7826" name="Picture 2" descr="C:\Users\abuelitos\Desktop\Nueva carpeta\Crucero Góndolas Venecianas II - 11 al 18 Agosto 2014 364.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sp>
        <p:nvSpPr>
          <p:cNvPr id="5" name="4 Rectángulo"/>
          <p:cNvSpPr/>
          <p:nvPr/>
        </p:nvSpPr>
        <p:spPr>
          <a:xfrm>
            <a:off x="6859005" y="6093296"/>
            <a:ext cx="1555233"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Fotografías Mari Tere</a:t>
            </a:r>
            <a:endParaRPr lang="es-ES" sz="14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8676" name="Picture 4" descr="http://crazycruises.files.wordpress.com/2014/05/grand_celebration_rhodes_2012_4.jpg"/>
          <p:cNvPicPr>
            <a:picLocks noChangeAspect="1" noChangeArrowheads="1"/>
          </p:cNvPicPr>
          <p:nvPr/>
        </p:nvPicPr>
        <p:blipFill>
          <a:blip r:embed="rId2" cstate="print"/>
          <a:srcRect/>
          <a:stretch>
            <a:fillRect/>
          </a:stretch>
        </p:blipFill>
        <p:spPr bwMode="auto">
          <a:xfrm>
            <a:off x="-72000" y="0"/>
            <a:ext cx="9216000" cy="7101408"/>
          </a:xfrm>
          <a:prstGeom prst="rect">
            <a:avLst/>
          </a:prstGeom>
          <a:noFill/>
        </p:spPr>
      </p:pic>
      <p:sp>
        <p:nvSpPr>
          <p:cNvPr id="5" name="4 Rectángulo"/>
          <p:cNvSpPr/>
          <p:nvPr/>
        </p:nvSpPr>
        <p:spPr>
          <a:xfrm>
            <a:off x="1187624" y="260648"/>
            <a:ext cx="6936515" cy="1323439"/>
          </a:xfrm>
          <a:prstGeom prst="rect">
            <a:avLst/>
          </a:prstGeom>
          <a:noFill/>
        </p:spPr>
        <p:txBody>
          <a:bodyPr wrap="none" lIns="91440" tIns="45720" rIns="91440" bIns="45720">
            <a:spAutoFit/>
          </a:bodyPr>
          <a:lstStyle/>
          <a:p>
            <a:pPr algn="ctr"/>
            <a:r>
              <a:rPr lang="es-ES" sz="40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Brush Script Std" pitchFamily="66" charset="0"/>
              </a:rPr>
              <a:t>Rumbo a la Isla de Cefalonia </a:t>
            </a:r>
          </a:p>
          <a:p>
            <a:pPr algn="ctr"/>
            <a:r>
              <a:rPr lang="es-ES" sz="4000" b="1" cap="none" spc="0" dirty="0" err="1"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Brush Script Std" pitchFamily="66" charset="0"/>
              </a:rPr>
              <a:t>Argostoli</a:t>
            </a:r>
            <a:r>
              <a:rPr lang="es-ES" sz="40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Brush Script Std" pitchFamily="66" charset="0"/>
              </a:rPr>
              <a:t>  - Grecia</a:t>
            </a:r>
            <a:endParaRPr lang="es-ES" sz="40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Brush Script Std" pitchFamily="66" charset="0"/>
            </a:endParaRPr>
          </a:p>
        </p:txBody>
      </p:sp>
      <p:pic>
        <p:nvPicPr>
          <p:cNvPr id="6" name="Picture 4" descr="http://crazycruises.files.wordpress.com/2014/05/grand_celebration_rhodes_2012_4.jpg"/>
          <p:cNvPicPr>
            <a:picLocks noChangeAspect="1" noChangeArrowheads="1"/>
          </p:cNvPicPr>
          <p:nvPr/>
        </p:nvPicPr>
        <p:blipFill>
          <a:blip r:embed="rId2" cstate="print"/>
          <a:srcRect/>
          <a:stretch>
            <a:fillRect/>
          </a:stretch>
        </p:blipFill>
        <p:spPr bwMode="auto">
          <a:xfrm>
            <a:off x="-72000" y="0"/>
            <a:ext cx="9216000" cy="7101408"/>
          </a:xfrm>
          <a:prstGeom prst="rect">
            <a:avLst/>
          </a:prstGeom>
          <a:noFill/>
        </p:spPr>
      </p:pic>
    </p:spTree>
  </p:cSld>
  <p:clrMapOvr>
    <a:masterClrMapping/>
  </p:clrMapOvr>
  <p:transition spd="slow" advTm="10000">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xit" presetSubtype="0" fill="hold" nodeType="clickEffect">
                                  <p:stCondLst>
                                    <p:cond delay="0"/>
                                  </p:stCondLst>
                                  <p:childTnLst>
                                    <p:anim calcmode="lin" valueType="num">
                                      <p:cBhvr>
                                        <p:cTn id="6" dur="5000"/>
                                        <p:tgtEl>
                                          <p:spTgt spid="6"/>
                                        </p:tgtEl>
                                        <p:attrNameLst>
                                          <p:attrName>ppt_w</p:attrName>
                                        </p:attrNameLst>
                                      </p:cBhvr>
                                      <p:tavLst>
                                        <p:tav tm="0">
                                          <p:val>
                                            <p:strVal val="ppt_w"/>
                                          </p:val>
                                        </p:tav>
                                        <p:tav tm="100000">
                                          <p:val>
                                            <p:strVal val="ppt_w*0.70"/>
                                          </p:val>
                                        </p:tav>
                                      </p:tavLst>
                                    </p:anim>
                                    <p:anim calcmode="lin" valueType="num">
                                      <p:cBhvr>
                                        <p:cTn id="7" dur="5000"/>
                                        <p:tgtEl>
                                          <p:spTgt spid="6"/>
                                        </p:tgtEl>
                                        <p:attrNameLst>
                                          <p:attrName>ppt_h</p:attrName>
                                        </p:attrNameLst>
                                      </p:cBhvr>
                                      <p:tavLst>
                                        <p:tav tm="0">
                                          <p:val>
                                            <p:strVal val="ppt_h"/>
                                          </p:val>
                                        </p:tav>
                                        <p:tav tm="100000">
                                          <p:val>
                                            <p:strVal val="ppt_h"/>
                                          </p:val>
                                        </p:tav>
                                      </p:tavLst>
                                    </p:anim>
                                    <p:animEffect transition="out" filter="fade">
                                      <p:cBhvr>
                                        <p:cTn id="8" dur="5000"/>
                                        <p:tgtEl>
                                          <p:spTgt spid="6"/>
                                        </p:tgtEl>
                                      </p:cBhvr>
                                    </p:animEffect>
                                    <p:set>
                                      <p:cBhvr>
                                        <p:cTn id="9"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dirty="0"/>
          </a:p>
        </p:txBody>
      </p:sp>
      <p:pic>
        <p:nvPicPr>
          <p:cNvPr id="2050" name="Picture 2" descr="http://www.tendencias21.net/photo/art/grande/4798019-7173580.jpg"/>
          <p:cNvPicPr>
            <a:picLocks noChangeAspect="1" noChangeArrowheads="1"/>
          </p:cNvPicPr>
          <p:nvPr/>
        </p:nvPicPr>
        <p:blipFill>
          <a:blip r:embed="rId2" cstate="print"/>
          <a:srcRect/>
          <a:stretch>
            <a:fillRect/>
          </a:stretch>
        </p:blipFill>
        <p:spPr bwMode="auto">
          <a:xfrm>
            <a:off x="-565985" y="-18000"/>
            <a:ext cx="9709985" cy="6876000"/>
          </a:xfrm>
          <a:prstGeom prst="rect">
            <a:avLst/>
          </a:prstGeom>
          <a:noFill/>
        </p:spPr>
      </p:pic>
      <p:sp>
        <p:nvSpPr>
          <p:cNvPr id="5" name="4 Rectángulo"/>
          <p:cNvSpPr/>
          <p:nvPr/>
        </p:nvSpPr>
        <p:spPr>
          <a:xfrm>
            <a:off x="1331640" y="2348880"/>
            <a:ext cx="2737481" cy="830997"/>
          </a:xfrm>
          <a:prstGeom prst="rect">
            <a:avLst/>
          </a:prstGeom>
          <a:noFill/>
        </p:spPr>
        <p:txBody>
          <a:bodyPr wrap="none" lIns="91440" tIns="45720" rIns="91440" bIns="45720">
            <a:spAutoFit/>
          </a:bodyPr>
          <a:lstStyle/>
          <a:p>
            <a:pPr algn="ctr"/>
            <a:r>
              <a:rPr lang="es-ES" sz="24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Fotografías y diseño</a:t>
            </a:r>
          </a:p>
          <a:p>
            <a:pPr algn="ctr"/>
            <a:r>
              <a:rPr lang="es-ES" sz="24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María Teresa Espín</a:t>
            </a:r>
            <a:endParaRPr lang="es-ES" sz="2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pic>
        <p:nvPicPr>
          <p:cNvPr id="4098" name="Picture 2" descr="http://www.canalgif.net/Gifs-animados/Animales-acuaticos/Pez-luchador-de-Siam/Imagen-animada-Pez-luchador-01.gif"/>
          <p:cNvPicPr>
            <a:picLocks noChangeAspect="1" noChangeArrowheads="1" noCrop="1"/>
          </p:cNvPicPr>
          <p:nvPr/>
        </p:nvPicPr>
        <p:blipFill>
          <a:blip r:embed="rId3" cstate="print"/>
          <a:srcRect/>
          <a:stretch>
            <a:fillRect/>
          </a:stretch>
        </p:blipFill>
        <p:spPr bwMode="auto">
          <a:xfrm>
            <a:off x="6948264" y="836712"/>
            <a:ext cx="864716" cy="1116000"/>
          </a:xfrm>
          <a:prstGeom prst="rect">
            <a:avLst/>
          </a:prstGeom>
          <a:noFill/>
        </p:spPr>
      </p:pic>
      <p:pic>
        <p:nvPicPr>
          <p:cNvPr id="4102" name="Picture 6" descr="http://3.bp.blogspot.com/-uRd26dHrugE/UwPYD07Gz7I/AAAAAAAAAB0/pIA3BCAy4rU/s1600/poissons078.gif"/>
          <p:cNvPicPr>
            <a:picLocks noChangeAspect="1" noChangeArrowheads="1" noCrop="1"/>
          </p:cNvPicPr>
          <p:nvPr/>
        </p:nvPicPr>
        <p:blipFill>
          <a:blip r:embed="rId4" cstate="print"/>
          <a:srcRect/>
          <a:stretch>
            <a:fillRect/>
          </a:stretch>
        </p:blipFill>
        <p:spPr bwMode="auto">
          <a:xfrm>
            <a:off x="3779922" y="908720"/>
            <a:ext cx="1495573" cy="828000"/>
          </a:xfrm>
          <a:prstGeom prst="rect">
            <a:avLst/>
          </a:prstGeom>
          <a:noFill/>
        </p:spPr>
      </p:pic>
      <p:pic>
        <p:nvPicPr>
          <p:cNvPr id="4114" name="Picture 18" descr="http://steeldrumband.net/panacea/animations/fishSchool.gif"/>
          <p:cNvPicPr>
            <a:picLocks noChangeAspect="1" noChangeArrowheads="1" noCrop="1"/>
          </p:cNvPicPr>
          <p:nvPr/>
        </p:nvPicPr>
        <p:blipFill>
          <a:blip r:embed="rId5" cstate="print"/>
          <a:srcRect/>
          <a:stretch>
            <a:fillRect/>
          </a:stretch>
        </p:blipFill>
        <p:spPr bwMode="auto">
          <a:xfrm>
            <a:off x="6732240" y="4941168"/>
            <a:ext cx="1238250" cy="1143001"/>
          </a:xfrm>
          <a:prstGeom prst="rect">
            <a:avLst/>
          </a:prstGeom>
          <a:noFill/>
        </p:spPr>
      </p:pic>
      <p:pic>
        <p:nvPicPr>
          <p:cNvPr id="4120" name="Picture 24" descr="http://www.naturalezadearagon.com/fauna/pez.gif"/>
          <p:cNvPicPr>
            <a:picLocks noChangeAspect="1" noChangeArrowheads="1" noCrop="1"/>
          </p:cNvPicPr>
          <p:nvPr/>
        </p:nvPicPr>
        <p:blipFill>
          <a:blip r:embed="rId6" cstate="print"/>
          <a:srcRect/>
          <a:stretch>
            <a:fillRect/>
          </a:stretch>
        </p:blipFill>
        <p:spPr bwMode="auto">
          <a:xfrm>
            <a:off x="395536" y="5661248"/>
            <a:ext cx="3476625" cy="952500"/>
          </a:xfrm>
          <a:prstGeom prst="rect">
            <a:avLst/>
          </a:prstGeom>
          <a:noFill/>
        </p:spPr>
      </p:pic>
      <p:pic>
        <p:nvPicPr>
          <p:cNvPr id="4122" name="Picture 26" descr="http://www.naturalezadearagon.com/fauna/pez.gif"/>
          <p:cNvPicPr>
            <a:picLocks noChangeAspect="1" noChangeArrowheads="1" noCrop="1"/>
          </p:cNvPicPr>
          <p:nvPr/>
        </p:nvPicPr>
        <p:blipFill>
          <a:blip r:embed="rId6" cstate="print"/>
          <a:srcRect/>
          <a:stretch>
            <a:fillRect/>
          </a:stretch>
        </p:blipFill>
        <p:spPr bwMode="auto">
          <a:xfrm>
            <a:off x="827584" y="3573016"/>
            <a:ext cx="3476625" cy="952500"/>
          </a:xfrm>
          <a:prstGeom prst="rect">
            <a:avLst/>
          </a:prstGeom>
          <a:noFill/>
        </p:spPr>
      </p:pic>
      <p:pic>
        <p:nvPicPr>
          <p:cNvPr id="4124" name="Picture 28" descr="http://www.naturalezadearagon.com/fauna/pez.gif"/>
          <p:cNvPicPr>
            <a:picLocks noChangeAspect="1" noChangeArrowheads="1" noCrop="1"/>
          </p:cNvPicPr>
          <p:nvPr/>
        </p:nvPicPr>
        <p:blipFill>
          <a:blip r:embed="rId6" cstate="print"/>
          <a:srcRect/>
          <a:stretch>
            <a:fillRect/>
          </a:stretch>
        </p:blipFill>
        <p:spPr bwMode="auto">
          <a:xfrm>
            <a:off x="0" y="1052736"/>
            <a:ext cx="3476625" cy="952500"/>
          </a:xfrm>
          <a:prstGeom prst="rect">
            <a:avLst/>
          </a:prstGeom>
          <a:noFill/>
        </p:spPr>
      </p:pic>
      <p:pic>
        <p:nvPicPr>
          <p:cNvPr id="4126" name="Picture 30" descr="http://s1.e-monsite.com/2009/01/22/05/49256593poisson-17-1-gif.gif"/>
          <p:cNvPicPr>
            <a:picLocks noChangeAspect="1" noChangeArrowheads="1" noCrop="1"/>
          </p:cNvPicPr>
          <p:nvPr/>
        </p:nvPicPr>
        <p:blipFill>
          <a:blip r:embed="rId7" cstate="print"/>
          <a:srcRect/>
          <a:stretch>
            <a:fillRect/>
          </a:stretch>
        </p:blipFill>
        <p:spPr bwMode="auto">
          <a:xfrm>
            <a:off x="3707904" y="2492896"/>
            <a:ext cx="4762500" cy="666751"/>
          </a:xfrm>
          <a:prstGeom prst="rect">
            <a:avLst/>
          </a:prstGeom>
          <a:noFill/>
        </p:spPr>
      </p:pic>
      <p:pic>
        <p:nvPicPr>
          <p:cNvPr id="4128" name="Picture 32" descr="http://www.lakebethany.com/wp-content/uploads/2010/10/swimming-fish.gif"/>
          <p:cNvPicPr>
            <a:picLocks noChangeAspect="1" noChangeArrowheads="1" noCrop="1"/>
          </p:cNvPicPr>
          <p:nvPr/>
        </p:nvPicPr>
        <p:blipFill>
          <a:blip r:embed="rId8" cstate="print"/>
          <a:srcRect/>
          <a:stretch>
            <a:fillRect/>
          </a:stretch>
        </p:blipFill>
        <p:spPr bwMode="auto">
          <a:xfrm>
            <a:off x="1547664" y="188640"/>
            <a:ext cx="2943225" cy="1190625"/>
          </a:xfrm>
          <a:prstGeom prst="rect">
            <a:avLst/>
          </a:prstGeom>
          <a:noFill/>
        </p:spPr>
      </p:pic>
      <p:pic>
        <p:nvPicPr>
          <p:cNvPr id="4130" name="Picture 34" descr="http://users.telenet.be/aquariumvis/bew%20vis.gif"/>
          <p:cNvPicPr>
            <a:picLocks noChangeAspect="1" noChangeArrowheads="1" noCrop="1"/>
          </p:cNvPicPr>
          <p:nvPr/>
        </p:nvPicPr>
        <p:blipFill>
          <a:blip r:embed="rId9" cstate="print"/>
          <a:srcRect/>
          <a:stretch>
            <a:fillRect/>
          </a:stretch>
        </p:blipFill>
        <p:spPr bwMode="auto">
          <a:xfrm>
            <a:off x="3275856" y="4437112"/>
            <a:ext cx="2619375" cy="942976"/>
          </a:xfrm>
          <a:prstGeom prst="rect">
            <a:avLst/>
          </a:prstGeom>
          <a:noFill/>
        </p:spPr>
      </p:pic>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fltVal val="0"/>
                                          </p:val>
                                        </p:tav>
                                        <p:tav tm="100000">
                                          <p:val>
                                            <p:strVal val="#ppt_h"/>
                                          </p:val>
                                        </p:tav>
                                      </p:tavLst>
                                    </p:anim>
                                    <p:animEffect transition="in" filter="fade">
                                      <p:cBhvr>
                                        <p:cTn id="9"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_tradnl"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ransition spd="slow" advTm="2000"/>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959</TotalTime>
  <Words>509</Words>
  <Application>Microsoft Office PowerPoint</Application>
  <PresentationFormat>Presentación en pantalla (4:3)</PresentationFormat>
  <Paragraphs>107</Paragraphs>
  <Slides>62</Slides>
  <Notes>0</Notes>
  <HiddenSlides>0</HiddenSlides>
  <MMClips>0</MMClips>
  <ScaleCrop>false</ScaleCrop>
  <HeadingPairs>
    <vt:vector size="4" baseType="variant">
      <vt:variant>
        <vt:lpstr>Tema</vt:lpstr>
      </vt:variant>
      <vt:variant>
        <vt:i4>2</vt:i4>
      </vt:variant>
      <vt:variant>
        <vt:lpstr>Títulos de diapositiva</vt:lpstr>
      </vt:variant>
      <vt:variant>
        <vt:i4>62</vt:i4>
      </vt:variant>
    </vt:vector>
  </HeadingPairs>
  <TitlesOfParts>
    <vt:vector size="6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abuelitos</dc:creator>
  <cp:lastModifiedBy>abuelitos</cp:lastModifiedBy>
  <cp:revision>297</cp:revision>
  <dcterms:created xsi:type="dcterms:W3CDTF">2014-09-05T22:38:22Z</dcterms:created>
  <dcterms:modified xsi:type="dcterms:W3CDTF">2014-09-12T20:00:06Z</dcterms:modified>
</cp:coreProperties>
</file>