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6"/>
  </p:notesMasterIdLst>
  <p:sldIdLst>
    <p:sldId id="256" r:id="rId3"/>
    <p:sldId id="272" r:id="rId4"/>
    <p:sldId id="269" r:id="rId5"/>
    <p:sldId id="268" r:id="rId6"/>
    <p:sldId id="359" r:id="rId7"/>
    <p:sldId id="273" r:id="rId8"/>
    <p:sldId id="271" r:id="rId9"/>
    <p:sldId id="259" r:id="rId10"/>
    <p:sldId id="358" r:id="rId11"/>
    <p:sldId id="260" r:id="rId12"/>
    <p:sldId id="279" r:id="rId13"/>
    <p:sldId id="319" r:id="rId14"/>
    <p:sldId id="277" r:id="rId15"/>
    <p:sldId id="274" r:id="rId16"/>
    <p:sldId id="280" r:id="rId17"/>
    <p:sldId id="365" r:id="rId18"/>
    <p:sldId id="366" r:id="rId19"/>
    <p:sldId id="282" r:id="rId20"/>
    <p:sldId id="361" r:id="rId21"/>
    <p:sldId id="283" r:id="rId22"/>
    <p:sldId id="373" r:id="rId23"/>
    <p:sldId id="284" r:id="rId24"/>
    <p:sldId id="364" r:id="rId25"/>
    <p:sldId id="374" r:id="rId26"/>
    <p:sldId id="285" r:id="rId27"/>
    <p:sldId id="286" r:id="rId28"/>
    <p:sldId id="287" r:id="rId29"/>
    <p:sldId id="288" r:id="rId30"/>
    <p:sldId id="289" r:id="rId31"/>
    <p:sldId id="290" r:id="rId32"/>
    <p:sldId id="291" r:id="rId33"/>
    <p:sldId id="292" r:id="rId34"/>
    <p:sldId id="294" r:id="rId35"/>
    <p:sldId id="295" r:id="rId36"/>
    <p:sldId id="296" r:id="rId37"/>
    <p:sldId id="297" r:id="rId38"/>
    <p:sldId id="298" r:id="rId39"/>
    <p:sldId id="363" r:id="rId40"/>
    <p:sldId id="299" r:id="rId41"/>
    <p:sldId id="300" r:id="rId42"/>
    <p:sldId id="301" r:id="rId43"/>
    <p:sldId id="360" r:id="rId44"/>
    <p:sldId id="303" r:id="rId45"/>
    <p:sldId id="304" r:id="rId46"/>
    <p:sldId id="305" r:id="rId47"/>
    <p:sldId id="307" r:id="rId48"/>
    <p:sldId id="309" r:id="rId49"/>
    <p:sldId id="310" r:id="rId50"/>
    <p:sldId id="311" r:id="rId51"/>
    <p:sldId id="312" r:id="rId52"/>
    <p:sldId id="313" r:id="rId53"/>
    <p:sldId id="314" r:id="rId54"/>
    <p:sldId id="315" r:id="rId55"/>
    <p:sldId id="316" r:id="rId56"/>
    <p:sldId id="320" r:id="rId57"/>
    <p:sldId id="321" r:id="rId58"/>
    <p:sldId id="323" r:id="rId59"/>
    <p:sldId id="362" r:id="rId60"/>
    <p:sldId id="325" r:id="rId61"/>
    <p:sldId id="326" r:id="rId62"/>
    <p:sldId id="327" r:id="rId63"/>
    <p:sldId id="328" r:id="rId64"/>
    <p:sldId id="329" r:id="rId65"/>
    <p:sldId id="330" r:id="rId66"/>
    <p:sldId id="317" r:id="rId67"/>
    <p:sldId id="318" r:id="rId68"/>
    <p:sldId id="332" r:id="rId69"/>
    <p:sldId id="333" r:id="rId70"/>
    <p:sldId id="336" r:id="rId71"/>
    <p:sldId id="352" r:id="rId72"/>
    <p:sldId id="337" r:id="rId73"/>
    <p:sldId id="338" r:id="rId74"/>
    <p:sldId id="340" r:id="rId75"/>
    <p:sldId id="355" r:id="rId76"/>
    <p:sldId id="344" r:id="rId77"/>
    <p:sldId id="345" r:id="rId78"/>
    <p:sldId id="346" r:id="rId79"/>
    <p:sldId id="347" r:id="rId80"/>
    <p:sldId id="348" r:id="rId81"/>
    <p:sldId id="350" r:id="rId82"/>
    <p:sldId id="368" r:id="rId83"/>
    <p:sldId id="369" r:id="rId84"/>
    <p:sldId id="370" r:id="rId85"/>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d7fBfkBha2zSE2OEerwNjg==" hashData="fENp7ItF4Bju76RyzaNtofBkmGM="/>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7" d="100"/>
          <a:sy n="57" d="100"/>
        </p:scale>
        <p:origin x="-78" y="-26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ableStyles" Target="tableStyle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B27976-3C23-4D27-ACC5-FF9F3C70042E}" type="datetimeFigureOut">
              <a:rPr lang="es-ES_tradnl" smtClean="0"/>
              <a:pPr/>
              <a:t>03/08/2013</a:t>
            </a:fld>
            <a:endParaRPr lang="es-ES_tradn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97F332-9326-425A-A4DB-29822471436B}"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F97F332-9326-425A-A4DB-29822471436B}" type="slidenum">
              <a:rPr lang="es-ES_tradnl" smtClean="0"/>
              <a:pPr/>
              <a:t>7</a:t>
            </a:fld>
            <a:endParaRPr lang="es-ES_tradnl"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F97F332-9326-425A-A4DB-29822471436B}" type="slidenum">
              <a:rPr lang="es-ES_tradnl" smtClean="0"/>
              <a:pPr/>
              <a:t>38</a:t>
            </a:fld>
            <a:endParaRPr lang="es-ES_tradnl"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F97F332-9326-425A-A4DB-29822471436B}" type="slidenum">
              <a:rPr lang="es-ES_tradnl" smtClean="0"/>
              <a:pPr/>
              <a:t>44</a:t>
            </a:fld>
            <a:endParaRPr lang="es-ES_tradnl"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F97F332-9326-425A-A4DB-29822471436B}" type="slidenum">
              <a:rPr lang="es-ES_tradnl" smtClean="0"/>
              <a:pPr/>
              <a:t>57</a:t>
            </a:fld>
            <a:endParaRPr lang="es-ES_tradnl"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49880F0C-420D-488A-8B9A-2E8A718F269D}" type="datetimeFigureOut">
              <a:rPr lang="es-ES_tradnl" smtClean="0"/>
              <a:pPr/>
              <a:t>03/08/2013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50AA787A-EC29-48B2-821D-0940A55211C3}" type="slidenum">
              <a:rPr lang="es-ES_tradnl" smtClean="0"/>
              <a:pPr/>
              <a:t>‹Nº›</a:t>
            </a:fld>
            <a:endParaRPr lang="es-ES_tradn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49880F0C-420D-488A-8B9A-2E8A718F269D}" type="datetimeFigureOut">
              <a:rPr lang="es-ES_tradnl" smtClean="0"/>
              <a:pPr/>
              <a:t>03/08/2013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50AA787A-EC29-48B2-821D-0940A55211C3}" type="slidenum">
              <a:rPr lang="es-ES_tradnl" smtClean="0"/>
              <a:pPr/>
              <a:t>‹Nº›</a:t>
            </a:fld>
            <a:endParaRPr lang="es-ES_tradn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9880F0C-420D-488A-8B9A-2E8A718F269D}" type="datetimeFigureOut">
              <a:rPr lang="es-ES_tradnl" smtClean="0"/>
              <a:pPr/>
              <a:t>03/08/2013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50AA787A-EC29-48B2-821D-0940A55211C3}" type="slidenum">
              <a:rPr lang="es-ES_tradnl" smtClean="0"/>
              <a:pPr/>
              <a:t>‹Nº›</a:t>
            </a:fld>
            <a:endParaRPr lang="es-ES_tradnl"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49880F0C-420D-488A-8B9A-2E8A718F269D}" type="datetimeFigureOut">
              <a:rPr lang="es-ES_tradnl" smtClean="0"/>
              <a:pPr/>
              <a:t>03/08/2013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50AA787A-EC29-48B2-821D-0940A55211C3}" type="slidenum">
              <a:rPr lang="es-ES_tradnl" smtClean="0"/>
              <a:pPr/>
              <a:t>‹Nº›</a:t>
            </a:fld>
            <a:endParaRPr lang="es-ES_tradn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49880F0C-420D-488A-8B9A-2E8A718F269D}" type="datetimeFigureOut">
              <a:rPr lang="es-ES_tradnl" smtClean="0"/>
              <a:pPr/>
              <a:t>03/08/2013</a:t>
            </a:fld>
            <a:endParaRPr lang="es-ES_tradnl" dirty="0"/>
          </a:p>
        </p:txBody>
      </p:sp>
      <p:sp>
        <p:nvSpPr>
          <p:cNvPr id="8" name="7 Marcador de pie de página"/>
          <p:cNvSpPr>
            <a:spLocks noGrp="1"/>
          </p:cNvSpPr>
          <p:nvPr>
            <p:ph type="ftr" sz="quarter" idx="11"/>
          </p:nvPr>
        </p:nvSpPr>
        <p:spPr/>
        <p:txBody>
          <a:bodyPr/>
          <a:lstStyle/>
          <a:p>
            <a:endParaRPr lang="es-ES_tradnl" dirty="0"/>
          </a:p>
        </p:txBody>
      </p:sp>
      <p:sp>
        <p:nvSpPr>
          <p:cNvPr id="9" name="8 Marcador de número de diapositiva"/>
          <p:cNvSpPr>
            <a:spLocks noGrp="1"/>
          </p:cNvSpPr>
          <p:nvPr>
            <p:ph type="sldNum" sz="quarter" idx="12"/>
          </p:nvPr>
        </p:nvSpPr>
        <p:spPr/>
        <p:txBody>
          <a:bodyPr/>
          <a:lstStyle/>
          <a:p>
            <a:fld id="{50AA787A-EC29-48B2-821D-0940A55211C3}" type="slidenum">
              <a:rPr lang="es-ES_tradnl" smtClean="0"/>
              <a:pPr/>
              <a:t>‹Nº›</a:t>
            </a:fld>
            <a:endParaRPr lang="es-ES_tradn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49880F0C-420D-488A-8B9A-2E8A718F269D}" type="datetimeFigureOut">
              <a:rPr lang="es-ES_tradnl" smtClean="0"/>
              <a:pPr/>
              <a:t>03/08/2013</a:t>
            </a:fld>
            <a:endParaRPr lang="es-ES_tradnl" dirty="0"/>
          </a:p>
        </p:txBody>
      </p:sp>
      <p:sp>
        <p:nvSpPr>
          <p:cNvPr id="4" name="3 Marcador de pie de página"/>
          <p:cNvSpPr>
            <a:spLocks noGrp="1"/>
          </p:cNvSpPr>
          <p:nvPr>
            <p:ph type="ftr" sz="quarter" idx="11"/>
          </p:nvPr>
        </p:nvSpPr>
        <p:spPr/>
        <p:txBody>
          <a:bodyPr/>
          <a:lstStyle/>
          <a:p>
            <a:endParaRPr lang="es-ES_tradnl" dirty="0"/>
          </a:p>
        </p:txBody>
      </p:sp>
      <p:sp>
        <p:nvSpPr>
          <p:cNvPr id="5" name="4 Marcador de número de diapositiva"/>
          <p:cNvSpPr>
            <a:spLocks noGrp="1"/>
          </p:cNvSpPr>
          <p:nvPr>
            <p:ph type="sldNum" sz="quarter" idx="12"/>
          </p:nvPr>
        </p:nvSpPr>
        <p:spPr/>
        <p:txBody>
          <a:bodyPr/>
          <a:lstStyle/>
          <a:p>
            <a:fld id="{50AA787A-EC29-48B2-821D-0940A55211C3}" type="slidenum">
              <a:rPr lang="es-ES_tradnl" smtClean="0"/>
              <a:pPr/>
              <a:t>‹Nº›</a:t>
            </a:fld>
            <a:endParaRPr lang="es-ES_tradn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9880F0C-420D-488A-8B9A-2E8A718F269D}" type="datetimeFigureOut">
              <a:rPr lang="es-ES_tradnl" smtClean="0"/>
              <a:pPr/>
              <a:t>03/08/2013</a:t>
            </a:fld>
            <a:endParaRPr lang="es-ES_tradnl" dirty="0"/>
          </a:p>
        </p:txBody>
      </p:sp>
      <p:sp>
        <p:nvSpPr>
          <p:cNvPr id="3" name="2 Marcador de pie de página"/>
          <p:cNvSpPr>
            <a:spLocks noGrp="1"/>
          </p:cNvSpPr>
          <p:nvPr>
            <p:ph type="ftr" sz="quarter" idx="11"/>
          </p:nvPr>
        </p:nvSpPr>
        <p:spPr/>
        <p:txBody>
          <a:bodyPr/>
          <a:lstStyle/>
          <a:p>
            <a:endParaRPr lang="es-ES_tradnl" dirty="0"/>
          </a:p>
        </p:txBody>
      </p:sp>
      <p:sp>
        <p:nvSpPr>
          <p:cNvPr id="4" name="3 Marcador de número de diapositiva"/>
          <p:cNvSpPr>
            <a:spLocks noGrp="1"/>
          </p:cNvSpPr>
          <p:nvPr>
            <p:ph type="sldNum" sz="quarter" idx="12"/>
          </p:nvPr>
        </p:nvSpPr>
        <p:spPr/>
        <p:txBody>
          <a:bodyPr/>
          <a:lstStyle/>
          <a:p>
            <a:fld id="{50AA787A-EC29-48B2-821D-0940A55211C3}" type="slidenum">
              <a:rPr lang="es-ES_tradnl" smtClean="0"/>
              <a:pPr/>
              <a:t>‹Nº›</a:t>
            </a:fld>
            <a:endParaRPr lang="es-ES_tradn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9880F0C-420D-488A-8B9A-2E8A718F269D}" type="datetimeFigureOut">
              <a:rPr lang="es-ES_tradnl" smtClean="0"/>
              <a:pPr/>
              <a:t>03/08/2013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50AA787A-EC29-48B2-821D-0940A55211C3}" type="slidenum">
              <a:rPr lang="es-ES_tradnl" smtClean="0"/>
              <a:pPr/>
              <a:t>‹Nº›</a:t>
            </a:fld>
            <a:endParaRPr lang="es-ES_tradn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9880F0C-420D-488A-8B9A-2E8A718F269D}" type="datetimeFigureOut">
              <a:rPr lang="es-ES_tradnl" smtClean="0"/>
              <a:pPr/>
              <a:t>03/08/2013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50AA787A-EC29-48B2-821D-0940A55211C3}" type="slidenum">
              <a:rPr lang="es-ES_tradnl" smtClean="0"/>
              <a:pPr/>
              <a:t>‹Nº›</a:t>
            </a:fld>
            <a:endParaRPr lang="es-ES_tradn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49880F0C-420D-488A-8B9A-2E8A718F269D}" type="datetimeFigureOut">
              <a:rPr lang="es-ES_tradnl" smtClean="0"/>
              <a:pPr/>
              <a:t>03/08/2013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50AA787A-EC29-48B2-821D-0940A55211C3}" type="slidenum">
              <a:rPr lang="es-ES_tradnl" smtClean="0"/>
              <a:pPr/>
              <a:t>‹Nº›</a:t>
            </a:fld>
            <a:endParaRPr lang="es-ES_tradn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49880F0C-420D-488A-8B9A-2E8A718F269D}" type="datetimeFigureOut">
              <a:rPr lang="es-ES_tradnl" smtClean="0"/>
              <a:pPr/>
              <a:t>03/08/2013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50AA787A-EC29-48B2-821D-0940A55211C3}" type="slidenum">
              <a:rPr lang="es-ES_tradnl" smtClean="0"/>
              <a:pPr/>
              <a:t>‹Nº›</a:t>
            </a:fld>
            <a:endParaRPr lang="es-ES_tradnl"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198957A-7A87-428F-A141-AA6F0A039CD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880F0C-420D-488A-8B9A-2E8A718F269D}" type="datetimeFigureOut">
              <a:rPr lang="es-ES_tradnl" smtClean="0"/>
              <a:pPr/>
              <a:t>03/08/2013</a:t>
            </a:fld>
            <a:endParaRPr lang="es-ES_tradnl"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AA787A-EC29-48B2-821D-0940A55211C3}"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187CECCF-69E9-428C-BABA-296576DDCA7F}"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1.jpeg"/></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2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image" Target="../media/image42.jpeg"/></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46.jpeg"/></Relationships>
</file>

<file path=ppt/slides/_rels/slide2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2.xml"/><Relationship Id="rId4" Type="http://schemas.openxmlformats.org/officeDocument/2006/relationships/image" Target="../media/image63.jpeg"/></Relationships>
</file>

<file path=ppt/slides/_rels/slide3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3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4.jpeg"/><Relationship Id="rId4" Type="http://schemas.openxmlformats.org/officeDocument/2006/relationships/image" Target="../media/image73.jpeg"/></Relationships>
</file>

<file path=ppt/slides/_rels/slide4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2.xml"/><Relationship Id="rId4" Type="http://schemas.openxmlformats.org/officeDocument/2006/relationships/image" Target="../media/image81.jpeg"/></Relationships>
</file>

<file path=ppt/slides/_rels/slide50.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2.jpeg"/></Relationships>
</file>

<file path=ppt/slides/_rels/slide58.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2.xml"/><Relationship Id="rId4" Type="http://schemas.openxmlformats.org/officeDocument/2006/relationships/image" Target="../media/image97.jpeg"/></Relationships>
</file>

<file path=ppt/slides/_rels/slide60.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2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2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2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_tradnl" dirty="0"/>
          </a:p>
        </p:txBody>
      </p:sp>
      <p:sp>
        <p:nvSpPr>
          <p:cNvPr id="3" name="2 Subtítulo"/>
          <p:cNvSpPr>
            <a:spLocks noGrp="1"/>
          </p:cNvSpPr>
          <p:nvPr>
            <p:ph type="subTitle" idx="1"/>
          </p:nvPr>
        </p:nvSpPr>
        <p:spPr/>
        <p:txBody>
          <a:bodyPr/>
          <a:lstStyle/>
          <a:p>
            <a:endParaRPr lang="es-ES_tradnl" dirty="0"/>
          </a:p>
        </p:txBody>
      </p:sp>
      <p:pic>
        <p:nvPicPr>
          <p:cNvPr id="5" name="Picture 2" descr="C:\Users\abuelitos\Desktop\Fondo-d.jpg"/>
          <p:cNvPicPr>
            <a:picLocks noChangeAspect="1" noChangeArrowheads="1"/>
          </p:cNvPicPr>
          <p:nvPr/>
        </p:nvPicPr>
        <p:blipFill>
          <a:blip r:embed="rId3" cstate="print"/>
          <a:srcRect/>
          <a:stretch>
            <a:fillRect/>
          </a:stretch>
        </p:blipFill>
        <p:spPr bwMode="auto">
          <a:xfrm>
            <a:off x="-857288" y="0"/>
            <a:ext cx="10713600" cy="6912000"/>
          </a:xfrm>
          <a:prstGeom prst="rect">
            <a:avLst/>
          </a:prstGeom>
          <a:noFill/>
        </p:spPr>
      </p:pic>
      <p:pic>
        <p:nvPicPr>
          <p:cNvPr id="6" name="Picture 2" descr="http://www.easyviajar.com/images/cartes/es_ES/RUSSIE_SAINT_PETERSBOURG.gif"/>
          <p:cNvPicPr>
            <a:picLocks noChangeAspect="1" noChangeArrowheads="1"/>
          </p:cNvPicPr>
          <p:nvPr/>
        </p:nvPicPr>
        <p:blipFill>
          <a:blip r:embed="rId4" cstate="print"/>
          <a:srcRect/>
          <a:stretch>
            <a:fillRect/>
          </a:stretch>
        </p:blipFill>
        <p:spPr bwMode="auto">
          <a:xfrm>
            <a:off x="2928926" y="500042"/>
            <a:ext cx="3096000" cy="3096000"/>
          </a:xfrm>
          <a:prstGeom prst="rect">
            <a:avLst/>
          </a:prstGeom>
          <a:noFill/>
          <a:effectLst/>
          <a:scene3d>
            <a:camera prst="orthographicFront"/>
            <a:lightRig rig="threePt" dir="t"/>
          </a:scene3d>
          <a:sp3d>
            <a:bevelT/>
          </a:sp3d>
        </p:spPr>
      </p:pic>
      <p:sp>
        <p:nvSpPr>
          <p:cNvPr id="7" name="6 Rectángulo"/>
          <p:cNvSpPr/>
          <p:nvPr/>
        </p:nvSpPr>
        <p:spPr>
          <a:xfrm>
            <a:off x="2285984" y="4286256"/>
            <a:ext cx="4572000" cy="369332"/>
          </a:xfrm>
          <a:prstGeom prst="rect">
            <a:avLst/>
          </a:prstGeom>
        </p:spPr>
        <p:txBody>
          <a:bodyPr>
            <a:spAutoFit/>
          </a:bodyPr>
          <a:lstStyle/>
          <a:p>
            <a:endParaRPr lang="es-ES_tradnl" dirty="0"/>
          </a:p>
        </p:txBody>
      </p:sp>
      <p:sp>
        <p:nvSpPr>
          <p:cNvPr id="8" name="7 Rectángulo"/>
          <p:cNvSpPr/>
          <p:nvPr/>
        </p:nvSpPr>
        <p:spPr>
          <a:xfrm>
            <a:off x="4479634" y="2551837"/>
            <a:ext cx="184730" cy="923330"/>
          </a:xfrm>
          <a:prstGeom prst="rect">
            <a:avLst/>
          </a:prstGeom>
          <a:noFill/>
        </p:spPr>
        <p:txBody>
          <a:bodyPr wrap="none" lIns="91440" tIns="45720" rIns="91440" bIns="45720">
            <a:spAutoFit/>
          </a:bodyPr>
          <a:lstStyle/>
          <a:p>
            <a:pPr algn="ctr"/>
            <a:endParaRPr lang="es-ES_tradnl"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9" name="8 Rectángulo"/>
          <p:cNvSpPr/>
          <p:nvPr/>
        </p:nvSpPr>
        <p:spPr>
          <a:xfrm>
            <a:off x="802985" y="4714884"/>
            <a:ext cx="7630614" cy="1569660"/>
          </a:xfrm>
          <a:prstGeom prst="rect">
            <a:avLst/>
          </a:prstGeom>
          <a:noFill/>
        </p:spPr>
        <p:txBody>
          <a:bodyPr wrap="none" lIns="91440" tIns="45720" rIns="91440" bIns="45720">
            <a:spAutoFit/>
          </a:bodyPr>
          <a:lstStyle/>
          <a:p>
            <a:pPr algn="ctr"/>
            <a:r>
              <a:rPr lang="es-ES_tradnl" sz="4800" cap="none" spc="0" dirty="0" smtClean="0">
                <a:ln w="18000">
                  <a:solidFill>
                    <a:schemeClr val="accent2">
                      <a:satMod val="140000"/>
                    </a:schemeClr>
                  </a:solidFill>
                  <a:prstDash val="solid"/>
                  <a:miter lim="800000"/>
                </a:ln>
                <a:solidFill>
                  <a:schemeClr val="bg1"/>
                </a:solidFill>
                <a:latin typeface="Berlin Sans FB" pitchFamily="34" charset="0"/>
              </a:rPr>
              <a:t>Rusia </a:t>
            </a:r>
            <a:br>
              <a:rPr lang="es-ES_tradnl" sz="4800" cap="none" spc="0" dirty="0" smtClean="0">
                <a:ln w="18000">
                  <a:solidFill>
                    <a:schemeClr val="accent2">
                      <a:satMod val="140000"/>
                    </a:schemeClr>
                  </a:solidFill>
                  <a:prstDash val="solid"/>
                  <a:miter lim="800000"/>
                </a:ln>
                <a:solidFill>
                  <a:schemeClr val="bg1"/>
                </a:solidFill>
                <a:latin typeface="Berlin Sans FB" pitchFamily="34" charset="0"/>
              </a:rPr>
            </a:br>
            <a:r>
              <a:rPr lang="es-ES_tradnl" sz="4800" cap="none" spc="0" dirty="0" smtClean="0">
                <a:ln w="18000">
                  <a:solidFill>
                    <a:schemeClr val="accent2">
                      <a:satMod val="140000"/>
                    </a:schemeClr>
                  </a:solidFill>
                  <a:prstDash val="solid"/>
                  <a:miter lim="800000"/>
                </a:ln>
                <a:solidFill>
                  <a:schemeClr val="bg1"/>
                </a:solidFill>
                <a:latin typeface="Berlin Sans FB" pitchFamily="34" charset="0"/>
              </a:rPr>
              <a:t>De Moscú a San Petersburgo </a:t>
            </a:r>
            <a:endParaRPr lang="es-ES_tradnl" sz="4800" cap="none" spc="0" dirty="0">
              <a:ln w="18000">
                <a:solidFill>
                  <a:schemeClr val="accent2">
                    <a:satMod val="140000"/>
                  </a:schemeClr>
                </a:solidFill>
                <a:prstDash val="solid"/>
                <a:miter lim="800000"/>
              </a:ln>
              <a:solidFill>
                <a:schemeClr val="bg1"/>
              </a:solidFill>
              <a:latin typeface="Berlin Sans FB" pitchFamily="34" charset="0"/>
            </a:endParaRPr>
          </a:p>
        </p:txBody>
      </p:sp>
      <p:cxnSp>
        <p:nvCxnSpPr>
          <p:cNvPr id="11" name="10 Conector recto de flecha"/>
          <p:cNvCxnSpPr/>
          <p:nvPr/>
        </p:nvCxnSpPr>
        <p:spPr>
          <a:xfrm rot="16200000" flipH="1">
            <a:off x="4036215" y="2035959"/>
            <a:ext cx="571504" cy="500066"/>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10" name="9 Rectángulo"/>
          <p:cNvSpPr/>
          <p:nvPr/>
        </p:nvSpPr>
        <p:spPr>
          <a:xfrm>
            <a:off x="6572264" y="28572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7000">
    <p:fade/>
    <p:sndAc>
      <p:stSnd>
        <p:snd r:embed="rId2" name="Homenaje a Tchaikowsk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5"/>
                                        </p:tgtEl>
                                      </p:cBhvr>
                                      <p:by x="150000" y="150000"/>
                                    </p:animScale>
                                  </p:childTnLst>
                                </p:cTn>
                              </p:par>
                            </p:childTnLst>
                          </p:cTn>
                        </p:par>
                        <p:par>
                          <p:cTn id="7" fill="hold">
                            <p:stCondLst>
                              <p:cond delay="2000"/>
                            </p:stCondLst>
                            <p:childTnLst>
                              <p:par>
                                <p:cTn id="8" presetID="6" presetClass="emph" presetSubtype="0" fill="hold" nodeType="afterEffect">
                                  <p:stCondLst>
                                    <p:cond delay="0"/>
                                  </p:stCondLst>
                                  <p:childTnLst>
                                    <p:animScale>
                                      <p:cBhvr>
                                        <p:cTn id="9" dur="2000" fill="hold"/>
                                        <p:tgtEl>
                                          <p:spTgt spid="5"/>
                                        </p:tgtEl>
                                      </p:cBhvr>
                                      <p:by x="150000" y="150000"/>
                                    </p:animScale>
                                  </p:childTnLst>
                                </p:cTn>
                              </p:par>
                              <p:par>
                                <p:cTn id="10" presetID="51" presetClass="entr" presetSubtype="0" fill="hold"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770" decel="100000"/>
                                        <p:tgtEl>
                                          <p:spTgt spid="9">
                                            <p:txEl>
                                              <p:pRg st="0" end="0"/>
                                            </p:txEl>
                                          </p:spTgt>
                                        </p:tgtEl>
                                      </p:cBhvr>
                                    </p:animEffect>
                                    <p:animScale>
                                      <p:cBhvr>
                                        <p:cTn id="13" dur="770" decel="100000"/>
                                        <p:tgtEl>
                                          <p:spTgt spid="9">
                                            <p:txEl>
                                              <p:pRg st="0" end="0"/>
                                            </p:txEl>
                                          </p:spTgt>
                                        </p:tgtEl>
                                      </p:cBhvr>
                                      <p:from x="10000" y="10000"/>
                                      <p:to x="200000" y="450000"/>
                                    </p:animScale>
                                    <p:animScale>
                                      <p:cBhvr>
                                        <p:cTn id="14" dur="1230" accel="100000" fill="hold">
                                          <p:stCondLst>
                                            <p:cond delay="770"/>
                                          </p:stCondLst>
                                        </p:cTn>
                                        <p:tgtEl>
                                          <p:spTgt spid="9">
                                            <p:txEl>
                                              <p:pRg st="0" end="0"/>
                                            </p:txEl>
                                          </p:spTgt>
                                        </p:tgtEl>
                                      </p:cBhvr>
                                      <p:from x="200000" y="450000"/>
                                      <p:to x="100000" y="100000"/>
                                    </p:animScale>
                                    <p:set>
                                      <p:cBhvr>
                                        <p:cTn id="15" dur="770" fill="hold"/>
                                        <p:tgtEl>
                                          <p:spTgt spid="9">
                                            <p:txEl>
                                              <p:pRg st="0" end="0"/>
                                            </p:txEl>
                                          </p:spTgt>
                                        </p:tgtEl>
                                        <p:attrNameLst>
                                          <p:attrName>ppt_x</p:attrName>
                                        </p:attrNameLst>
                                      </p:cBhvr>
                                      <p:to>
                                        <p:strVal val="(0.5)"/>
                                      </p:to>
                                    </p:set>
                                    <p:anim from="(0.5)" to="(#ppt_x)" calcmode="lin" valueType="num">
                                      <p:cBhvr>
                                        <p:cTn id="16" dur="1230" accel="100000" fill="hold">
                                          <p:stCondLst>
                                            <p:cond delay="770"/>
                                          </p:stCondLst>
                                        </p:cTn>
                                        <p:tgtEl>
                                          <p:spTgt spid="9">
                                            <p:txEl>
                                              <p:pRg st="0" end="0"/>
                                            </p:txEl>
                                          </p:spTgt>
                                        </p:tgtEl>
                                        <p:attrNameLst>
                                          <p:attrName>ppt_x</p:attrName>
                                        </p:attrNameLst>
                                      </p:cBhvr>
                                    </p:anim>
                                    <p:set>
                                      <p:cBhvr>
                                        <p:cTn id="17" dur="770" fill="hold"/>
                                        <p:tgtEl>
                                          <p:spTgt spid="9">
                                            <p:txEl>
                                              <p:pRg st="0" end="0"/>
                                            </p:txEl>
                                          </p:spTgt>
                                        </p:tgtEl>
                                        <p:attrNameLst>
                                          <p:attrName>ppt_y</p:attrName>
                                        </p:attrNameLst>
                                      </p:cBhvr>
                                      <p:to>
                                        <p:strVal val="(#ppt_y+0.4)"/>
                                      </p:to>
                                    </p:set>
                                    <p:anim from="(#ppt_y+0.4)" to="(#ppt_y)" calcmode="lin" valueType="num">
                                      <p:cBhvr>
                                        <p:cTn id="18" dur="1230" accel="100000" fill="hold">
                                          <p:stCondLst>
                                            <p:cond delay="770"/>
                                          </p:stCondLst>
                                        </p:cTn>
                                        <p:tgtEl>
                                          <p:spTgt spid="9">
                                            <p:txEl>
                                              <p:pRg st="0" end="0"/>
                                            </p:txEl>
                                          </p:spTgt>
                                        </p:tgtEl>
                                        <p:attrNameLst>
                                          <p:attrName>ppt_y</p:attrName>
                                        </p:attrNameLst>
                                      </p:cBhvr>
                                    </p:anim>
                                  </p:childTnLst>
                                </p:cTn>
                              </p:par>
                              <p:par>
                                <p:cTn id="19" presetID="6" presetClass="emph" presetSubtype="0" fill="hold" nodeType="withEffect">
                                  <p:stCondLst>
                                    <p:cond delay="0"/>
                                  </p:stCondLst>
                                  <p:childTnLst>
                                    <p:animScale>
                                      <p:cBhvr>
                                        <p:cTn id="20" dur="2000" fill="hold"/>
                                        <p:tgtEl>
                                          <p:spTgt spid="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7650" name="Picture 2" descr="J:\HACER PPS\PERGAMINOS Y LIBROS\Pergaminos%20002[1].jpg"/>
          <p:cNvPicPr>
            <a:picLocks noChangeAspect="1" noChangeArrowheads="1"/>
          </p:cNvPicPr>
          <p:nvPr/>
        </p:nvPicPr>
        <p:blipFill>
          <a:blip r:embed="rId2" cstate="print"/>
          <a:srcRect l="3421" t="4288" r="7623" b="5603"/>
          <a:stretch>
            <a:fillRect/>
          </a:stretch>
        </p:blipFill>
        <p:spPr bwMode="auto">
          <a:xfrm rot="5400000">
            <a:off x="1030238" y="-1228239"/>
            <a:ext cx="6903524" cy="9324000"/>
          </a:xfrm>
          <a:prstGeom prst="rect">
            <a:avLst/>
          </a:prstGeom>
          <a:noFill/>
        </p:spPr>
      </p:pic>
      <p:sp>
        <p:nvSpPr>
          <p:cNvPr id="6" name="5 Rectángulo"/>
          <p:cNvSpPr/>
          <p:nvPr/>
        </p:nvSpPr>
        <p:spPr>
          <a:xfrm>
            <a:off x="1428728" y="1214422"/>
            <a:ext cx="6143668" cy="461665"/>
          </a:xfrm>
          <a:prstGeom prst="rect">
            <a:avLst/>
          </a:prstGeom>
        </p:spPr>
        <p:txBody>
          <a:bodyPr wrap="square">
            <a:spAutoFit/>
          </a:bodyPr>
          <a:lstStyle/>
          <a:p>
            <a:endParaRPr lang="es-ES_tradnl" sz="2400" dirty="0">
              <a:solidFill>
                <a:srgbClr val="FFFF00"/>
              </a:solidFill>
            </a:endParaRPr>
          </a:p>
        </p:txBody>
      </p:sp>
      <p:pic>
        <p:nvPicPr>
          <p:cNvPr id="88066" name="Picture 2" descr="http://www.canalgif.net/Gifs-animados/Vehiculos-terrestres/Trenes-de-alta-velocidad/Imagen-animada-Tren-de-alta-velocidad-03.gif"/>
          <p:cNvPicPr>
            <a:picLocks noChangeAspect="1" noChangeArrowheads="1" noCrop="1"/>
          </p:cNvPicPr>
          <p:nvPr/>
        </p:nvPicPr>
        <p:blipFill>
          <a:blip r:embed="rId3" cstate="print"/>
          <a:srcRect/>
          <a:stretch>
            <a:fillRect/>
          </a:stretch>
        </p:blipFill>
        <p:spPr bwMode="auto">
          <a:xfrm flipH="1">
            <a:off x="5786414" y="2643182"/>
            <a:ext cx="3357586" cy="2533650"/>
          </a:xfrm>
          <a:prstGeom prst="rect">
            <a:avLst/>
          </a:prstGeom>
          <a:noFill/>
        </p:spPr>
      </p:pic>
      <p:sp>
        <p:nvSpPr>
          <p:cNvPr id="8" name="7 Rectángulo"/>
          <p:cNvSpPr/>
          <p:nvPr/>
        </p:nvSpPr>
        <p:spPr>
          <a:xfrm>
            <a:off x="785786" y="1285860"/>
            <a:ext cx="7358114" cy="3108543"/>
          </a:xfrm>
          <a:prstGeom prst="rect">
            <a:avLst/>
          </a:prstGeom>
          <a:noFill/>
        </p:spPr>
        <p:txBody>
          <a:bodyPr wrap="square" lIns="91440" tIns="45720" rIns="91440" bIns="45720">
            <a:spAutoFit/>
          </a:bodyPr>
          <a:lstStyle/>
          <a:p>
            <a:pPr algn="ct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Tren de alta velocidad SAPSAN</a:t>
            </a:r>
          </a:p>
          <a:p>
            <a:pPr algn="ct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Los trenes SAPSAN parten simultáneamente</a:t>
            </a:r>
          </a:p>
          <a:p>
            <a:pPr algn="ct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 de San Petersburgo para Moscú</a:t>
            </a:r>
          </a:p>
          <a:p>
            <a:pPr algn="ct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 y de</a:t>
            </a:r>
          </a:p>
          <a:p>
            <a:pPr algn="ct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 Moscú para San Petersburgo</a:t>
            </a:r>
          </a:p>
          <a:p>
            <a:pPr algn="ct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 y en él nos </a:t>
            </a:r>
          </a:p>
          <a:p>
            <a:pPr algn="ct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desplazamos.</a:t>
            </a:r>
            <a:endParaRPr lang="es-ES_tradnl" sz="2800" cap="none" spc="0" dirty="0">
              <a:ln w="18000">
                <a:solidFill>
                  <a:schemeClr val="accent2">
                    <a:satMod val="140000"/>
                  </a:schemeClr>
                </a:solidFill>
                <a:prstDash val="solid"/>
                <a:miter lim="800000"/>
              </a:ln>
              <a:solidFill>
                <a:schemeClr val="bg1"/>
              </a:solidFill>
              <a:latin typeface="Berlin Sans FB" pitchFamily="34" charset="0"/>
            </a:endParaRPr>
          </a:p>
        </p:txBody>
      </p:sp>
      <p:sp>
        <p:nvSpPr>
          <p:cNvPr id="9" name="8 Rectángulo"/>
          <p:cNvSpPr/>
          <p:nvPr/>
        </p:nvSpPr>
        <p:spPr>
          <a:xfrm>
            <a:off x="6786056" y="592933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10000">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8" name="Picture 4" descr="http://palytra.com/upload/wysiwyg/images/sapsan1.jpg"/>
          <p:cNvPicPr>
            <a:picLocks noChangeAspect="1" noChangeArrowheads="1"/>
          </p:cNvPicPr>
          <p:nvPr/>
        </p:nvPicPr>
        <p:blipFill>
          <a:blip r:embed="rId2" cstate="print"/>
          <a:srcRect/>
          <a:stretch>
            <a:fillRect/>
          </a:stretch>
        </p:blipFill>
        <p:spPr bwMode="auto">
          <a:xfrm>
            <a:off x="0" y="0"/>
            <a:ext cx="9263999" cy="6948000"/>
          </a:xfrm>
          <a:prstGeom prst="rect">
            <a:avLst/>
          </a:prstGeom>
          <a:noFill/>
        </p:spPr>
      </p:pic>
      <p:pic>
        <p:nvPicPr>
          <p:cNvPr id="5" name="Picture 4" descr="http://palytra.com/upload/wysiwyg/images/sapsan1.jpg"/>
          <p:cNvPicPr>
            <a:picLocks noChangeAspect="1" noChangeArrowheads="1"/>
          </p:cNvPicPr>
          <p:nvPr/>
        </p:nvPicPr>
        <p:blipFill>
          <a:blip r:embed="rId2" cstate="print"/>
          <a:srcRect/>
          <a:stretch>
            <a:fillRect/>
          </a:stretch>
        </p:blipFill>
        <p:spPr bwMode="auto">
          <a:xfrm>
            <a:off x="0" y="0"/>
            <a:ext cx="9263999" cy="6948000"/>
          </a:xfrm>
          <a:prstGeom prst="rect">
            <a:avLst/>
          </a:prstGeom>
          <a:noFill/>
        </p:spPr>
      </p:pic>
      <p:sp>
        <p:nvSpPr>
          <p:cNvPr id="6" name="5 Rectángulo"/>
          <p:cNvSpPr/>
          <p:nvPr/>
        </p:nvSpPr>
        <p:spPr>
          <a:xfrm>
            <a:off x="7304139" y="285728"/>
            <a:ext cx="998991"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Mari Tere</a:t>
            </a:r>
            <a:endParaRPr lang="es-ES" sz="1200" dirty="0">
              <a:ln w="50800"/>
              <a:latin typeface="Blackadder ITC" pitchFamily="82"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1000"/>
                                        <p:tgtEl>
                                          <p:spTgt spid="5"/>
                                        </p:tgtEl>
                                        <p:attrNameLst>
                                          <p:attrName>ppt_w</p:attrName>
                                        </p:attrNameLst>
                                      </p:cBhvr>
                                      <p:tavLst>
                                        <p:tav tm="0">
                                          <p:val>
                                            <p:strVal val="ppt_w"/>
                                          </p:val>
                                        </p:tav>
                                        <p:tav tm="100000">
                                          <p:val>
                                            <p:strVal val="ppt_w+.3"/>
                                          </p:val>
                                        </p:tav>
                                      </p:tavLst>
                                    </p:anim>
                                    <p:anim calcmode="lin" valueType="num">
                                      <p:cBhvr>
                                        <p:cTn id="7" dur="1000"/>
                                        <p:tgtEl>
                                          <p:spTgt spid="5"/>
                                        </p:tgtEl>
                                        <p:attrNameLst>
                                          <p:attrName>ppt_h</p:attrName>
                                        </p:attrNameLst>
                                      </p:cBhvr>
                                      <p:tavLst>
                                        <p:tav tm="0">
                                          <p:val>
                                            <p:strVal val="ppt_h"/>
                                          </p:val>
                                        </p:tav>
                                        <p:tav tm="100000">
                                          <p:val>
                                            <p:strVal val="ppt_h"/>
                                          </p:val>
                                        </p:tav>
                                      </p:tavLst>
                                    </p:anim>
                                    <p:animEffect transition="out" filter="fade">
                                      <p:cBhvr>
                                        <p:cTn id="8" dur="1000"/>
                                        <p:tgtEl>
                                          <p:spTgt spid="5"/>
                                        </p:tgtEl>
                                      </p:cBhvr>
                                    </p:animEffect>
                                    <p:set>
                                      <p:cBhvr>
                                        <p:cTn id="9"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482" name="Picture 2" descr="Diapositiva siguiente"/>
          <p:cNvPicPr>
            <a:picLocks noChangeAspect="1" noChangeArrowheads="1"/>
          </p:cNvPicPr>
          <p:nvPr/>
        </p:nvPicPr>
        <p:blipFill>
          <a:blip r:embed="rId2" cstate="print"/>
          <a:srcRect/>
          <a:stretch>
            <a:fillRect/>
          </a:stretch>
        </p:blipFill>
        <p:spPr bwMode="auto">
          <a:xfrm>
            <a:off x="-214346" y="-457200"/>
            <a:ext cx="9753600" cy="7315200"/>
          </a:xfrm>
          <a:prstGeom prst="rect">
            <a:avLst/>
          </a:prstGeom>
          <a:noFill/>
        </p:spPr>
      </p:pic>
      <p:pic>
        <p:nvPicPr>
          <p:cNvPr id="5" name="Picture 2" descr="http://3.bp.blogspot.com/_MtnXlP9Xw9I/TJ3auPHdByI/AAAAAAAAABw/3TBvIjJf8Sg/s1600/image010.jpg"/>
          <p:cNvPicPr>
            <a:picLocks noChangeAspect="1" noChangeArrowheads="1"/>
          </p:cNvPicPr>
          <p:nvPr/>
        </p:nvPicPr>
        <p:blipFill>
          <a:blip r:embed="rId3" cstate="print"/>
          <a:srcRect/>
          <a:stretch>
            <a:fillRect/>
          </a:stretch>
        </p:blipFill>
        <p:spPr bwMode="auto">
          <a:xfrm>
            <a:off x="2428860" y="2928934"/>
            <a:ext cx="4543826" cy="3024000"/>
          </a:xfrm>
          <a:prstGeom prst="rect">
            <a:avLst/>
          </a:prstGeom>
          <a:noFill/>
          <a:effectLst>
            <a:softEdge rad="635000"/>
          </a:effectLst>
        </p:spPr>
      </p:pic>
      <p:sp>
        <p:nvSpPr>
          <p:cNvPr id="6" name="5 Rectángulo"/>
          <p:cNvSpPr/>
          <p:nvPr/>
        </p:nvSpPr>
        <p:spPr>
          <a:xfrm>
            <a:off x="660437" y="6143644"/>
            <a:ext cx="998991"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2" descr="J:\HACER PPS\PERGAMINOS Y LIBROS\Pergaminos%20002[1].jpg"/>
          <p:cNvPicPr>
            <a:picLocks noChangeAspect="1" noChangeArrowheads="1"/>
          </p:cNvPicPr>
          <p:nvPr/>
        </p:nvPicPr>
        <p:blipFill>
          <a:blip r:embed="rId2" cstate="print"/>
          <a:srcRect l="3421" t="4288" r="7623" b="5603"/>
          <a:stretch>
            <a:fillRect/>
          </a:stretch>
        </p:blipFill>
        <p:spPr bwMode="auto">
          <a:xfrm rot="5400000">
            <a:off x="1061573" y="-1205572"/>
            <a:ext cx="6876855" cy="9288000"/>
          </a:xfrm>
          <a:prstGeom prst="rect">
            <a:avLst/>
          </a:prstGeom>
          <a:noFill/>
        </p:spPr>
      </p:pic>
      <p:sp>
        <p:nvSpPr>
          <p:cNvPr id="7" name="6 Rectángulo"/>
          <p:cNvSpPr/>
          <p:nvPr/>
        </p:nvSpPr>
        <p:spPr>
          <a:xfrm>
            <a:off x="7232701" y="5929330"/>
            <a:ext cx="998991"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
        <p:nvSpPr>
          <p:cNvPr id="8" name="7 Rectángulo"/>
          <p:cNvSpPr/>
          <p:nvPr/>
        </p:nvSpPr>
        <p:spPr>
          <a:xfrm>
            <a:off x="857224" y="1214422"/>
            <a:ext cx="7500990" cy="4832092"/>
          </a:xfrm>
          <a:prstGeom prst="rect">
            <a:avLst/>
          </a:prstGeom>
          <a:noFill/>
        </p:spPr>
        <p:txBody>
          <a:bodyPr wrap="square" lIns="91440" tIns="45720" rIns="91440" bIns="45720">
            <a:spAutoFit/>
          </a:bodyPr>
          <a:lstStyle/>
          <a:p>
            <a:pPr algn="ctr"/>
            <a:r>
              <a:rPr lang="es-ES" sz="2800" cap="none" spc="0" dirty="0" smtClean="0">
                <a:ln w="18000">
                  <a:solidFill>
                    <a:schemeClr val="accent2">
                      <a:satMod val="140000"/>
                    </a:schemeClr>
                  </a:solidFill>
                  <a:prstDash val="solid"/>
                  <a:miter lim="800000"/>
                </a:ln>
                <a:solidFill>
                  <a:schemeClr val="bg1"/>
                </a:solidFill>
                <a:latin typeface="Berlin Sans FB" pitchFamily="34" charset="0"/>
              </a:rPr>
              <a:t>San Petersburgo, fue fundada por el zar Pedro I el Grande el 16 de mayo de 1703 con la intención de convertirla en la "ventana de Rusia hacia el mundo occidental“. </a:t>
            </a:r>
            <a:r>
              <a:rPr lang="es-ES" sz="2800" b="1" cap="none" spc="0"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El nombre de San Petersburgo es de origen alemán, y significa "ciudad de San Pedro". El zar quiso</a:t>
            </a:r>
            <a:r>
              <a:rPr lang="es-ES_tradnl" sz="2800" b="1" cap="none" spc="0"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llamarla así en honor del apóstol Pedro, su santo patrón. </a:t>
            </a:r>
            <a:r>
              <a:rPr lang="es-ES" sz="2800" cap="none" spc="0" dirty="0" smtClean="0">
                <a:ln w="18000">
                  <a:solidFill>
                    <a:schemeClr val="accent2">
                      <a:satMod val="140000"/>
                    </a:schemeClr>
                  </a:solidFill>
                  <a:prstDash val="solid"/>
                  <a:miter lim="800000"/>
                </a:ln>
                <a:solidFill>
                  <a:schemeClr val="bg1"/>
                </a:solidFill>
                <a:latin typeface="Berlin Sans FB" pitchFamily="34" charset="0"/>
              </a:rPr>
              <a:t>A partir de entonces se convirtió en capital del imperio ruso durante más de doscientos años hasta que tras la Revolución rusa la capital del país regreso a Moscú.</a:t>
            </a:r>
            <a:endParaRPr lang="es-ES_tradnl" sz="2800" cap="none" spc="0" dirty="0">
              <a:ln w="18000">
                <a:solidFill>
                  <a:schemeClr val="accent2">
                    <a:satMod val="140000"/>
                  </a:schemeClr>
                </a:solidFill>
                <a:prstDash val="solid"/>
                <a:miter lim="800000"/>
              </a:ln>
              <a:solidFill>
                <a:schemeClr val="bg1"/>
              </a:solidFill>
            </a:endParaRPr>
          </a:p>
        </p:txBody>
      </p:sp>
    </p:spTree>
  </p:cSld>
  <p:clrMapOvr>
    <a:masterClrMapping/>
  </p:clrMapOvr>
  <p:transition spd="slow" advTm="22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8676" name="Picture 4" descr="http://upload.wikimedia.org/wikipedia/commons/thumb/7/73/2005-09_Bia%C5%82owieski_Park_Narodowy_3.jpg/1024px-2005-09_Bia%C5%82owieski_Park_Narodowy_3.jpg"/>
          <p:cNvPicPr>
            <a:picLocks noChangeAspect="1" noChangeArrowheads="1"/>
          </p:cNvPicPr>
          <p:nvPr/>
        </p:nvPicPr>
        <p:blipFill>
          <a:blip r:embed="rId2" cstate="print"/>
          <a:srcRect/>
          <a:stretch>
            <a:fillRect/>
          </a:stretch>
        </p:blipFill>
        <p:spPr bwMode="auto">
          <a:xfrm>
            <a:off x="-18" y="0"/>
            <a:ext cx="9171941" cy="6876000"/>
          </a:xfrm>
          <a:prstGeom prst="rect">
            <a:avLst/>
          </a:prstGeom>
          <a:noFill/>
        </p:spPr>
      </p:pic>
      <p:pic>
        <p:nvPicPr>
          <p:cNvPr id="5" name="Picture 4" descr="http://upload.wikimedia.org/wikipedia/commons/thumb/7/73/2005-09_Bia%C5%82owieski_Park_Narodowy_3.jpg/1024px-2005-09_Bia%C5%82owieski_Park_Narodowy_3.jpg"/>
          <p:cNvPicPr>
            <a:picLocks noChangeAspect="1" noChangeArrowheads="1"/>
          </p:cNvPicPr>
          <p:nvPr/>
        </p:nvPicPr>
        <p:blipFill>
          <a:blip r:embed="rId2" cstate="print"/>
          <a:srcRect/>
          <a:stretch>
            <a:fillRect/>
          </a:stretch>
        </p:blipFill>
        <p:spPr bwMode="auto">
          <a:xfrm>
            <a:off x="0" y="0"/>
            <a:ext cx="9171941" cy="6876000"/>
          </a:xfrm>
          <a:prstGeom prst="rect">
            <a:avLst/>
          </a:prstGeom>
          <a:noFill/>
        </p:spPr>
      </p:pic>
      <p:sp>
        <p:nvSpPr>
          <p:cNvPr id="6" name="5 Rectángulo"/>
          <p:cNvSpPr/>
          <p:nvPr/>
        </p:nvSpPr>
        <p:spPr>
          <a:xfrm>
            <a:off x="946157" y="6143644"/>
            <a:ext cx="998991"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ppt_w+.3"/>
                                          </p:val>
                                        </p:tav>
                                      </p:tavLst>
                                    </p:anim>
                                    <p:anim calcmode="lin" valueType="num">
                                      <p:cBhvr>
                                        <p:cTn id="7" dur="3000"/>
                                        <p:tgtEl>
                                          <p:spTgt spid="5"/>
                                        </p:tgtEl>
                                        <p:attrNameLst>
                                          <p:attrName>ppt_h</p:attrName>
                                        </p:attrNameLst>
                                      </p:cBhvr>
                                      <p:tavLst>
                                        <p:tav tm="0">
                                          <p:val>
                                            <p:strVal val="ppt_h"/>
                                          </p:val>
                                        </p:tav>
                                        <p:tav tm="100000">
                                          <p:val>
                                            <p:strVal val="ppt_h"/>
                                          </p:val>
                                        </p:tav>
                                      </p:tavLst>
                                    </p:anim>
                                    <p:animEffect transition="out" filter="fade">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J:\HACER PPS\PERGAMINOS Y LIBROS\slide0002_image002.gif"/>
          <p:cNvPicPr>
            <a:picLocks noChangeAspect="1" noChangeArrowheads="1"/>
          </p:cNvPicPr>
          <p:nvPr/>
        </p:nvPicPr>
        <p:blipFill>
          <a:blip r:embed="rId3" cstate="print"/>
          <a:srcRect l="3068" t="2045" r="2827" b="1804"/>
          <a:stretch>
            <a:fillRect/>
          </a:stretch>
        </p:blipFill>
        <p:spPr bwMode="auto">
          <a:xfrm>
            <a:off x="0" y="142852"/>
            <a:ext cx="9144000" cy="6715148"/>
          </a:xfrm>
          <a:prstGeom prst="rect">
            <a:avLst/>
          </a:prstGeom>
          <a:noFill/>
        </p:spPr>
      </p:pic>
      <p:sp>
        <p:nvSpPr>
          <p:cNvPr id="5" name="4 Rectángulo"/>
          <p:cNvSpPr/>
          <p:nvPr/>
        </p:nvSpPr>
        <p:spPr>
          <a:xfrm>
            <a:off x="571472" y="1500174"/>
            <a:ext cx="7786742" cy="4154984"/>
          </a:xfrm>
          <a:prstGeom prst="rect">
            <a:avLst/>
          </a:prstGeom>
        </p:spPr>
        <p:txBody>
          <a:bodyPr wrap="square">
            <a:spAutoFit/>
          </a:bodyPr>
          <a:lstStyle/>
          <a:p>
            <a:r>
              <a:rPr lang="es-ES_tradnl" i="1" dirty="0" smtClean="0"/>
              <a:t> </a:t>
            </a:r>
            <a:r>
              <a:rPr lang="es-ES_tradnl" sz="2400" i="1" dirty="0" smtClean="0"/>
              <a:t>Es la segunda ciudad en importancia de Rusia,</a:t>
            </a:r>
            <a:r>
              <a:rPr lang="es-ES" sz="2400" dirty="0" smtClean="0"/>
              <a:t> con 5.026.000 habitantes (2013</a:t>
            </a:r>
            <a:r>
              <a:rPr lang="es-ES" sz="2400" dirty="0"/>
              <a:t>)</a:t>
            </a:r>
            <a:r>
              <a:rPr lang="es-ES_tradnl" sz="2400" i="1" dirty="0" smtClean="0"/>
              <a:t> y un área metropolitana de 5,85 millones. Está enclavada en la Región de Leningrado, nombre que compartía con la ciudad durante la época soviética (1924–1991). Durante el periodo de tiempo comprendido entre 1914 y 1924 . </a:t>
            </a:r>
            <a:r>
              <a:rPr lang="es-ES" sz="2400" dirty="0" smtClean="0"/>
              <a:t>Los otros nombres de la ciudad fueron </a:t>
            </a:r>
            <a:r>
              <a:rPr lang="es-ES" sz="2400" b="1" dirty="0" err="1" smtClean="0"/>
              <a:t>Petrogrado</a:t>
            </a:r>
            <a:r>
              <a:rPr lang="es-ES" sz="2400" dirty="0" smtClean="0"/>
              <a:t> (1914-1924) y  </a:t>
            </a:r>
            <a:r>
              <a:rPr lang="es-ES" sz="2400" b="1" dirty="0" smtClean="0"/>
              <a:t>Leningrado</a:t>
            </a:r>
            <a:r>
              <a:rPr lang="es-ES" sz="2400" dirty="0" smtClean="0"/>
              <a:t>, (1924-1991).</a:t>
            </a:r>
            <a:r>
              <a:rPr lang="es-ES_tradnl" sz="2400" i="1" dirty="0" smtClean="0"/>
              <a:t> </a:t>
            </a:r>
            <a:r>
              <a:rPr lang="es-ES" sz="2400" dirty="0" smtClean="0"/>
              <a:t>Actualmente San Petersburgo es la más grande de la Federación Rusa y una de las ciudades más grandes de Europa. El centro de la ciudad </a:t>
            </a:r>
          </a:p>
          <a:p>
            <a:r>
              <a:rPr lang="es-ES" sz="2400" dirty="0" smtClean="0"/>
              <a:t>es considerado patrimonio de la humanidad por la Unesco. además  es sede de la corte constitucional de Rusia.</a:t>
            </a:r>
            <a:endParaRPr lang="es-ES_tradnl" sz="2400" dirty="0"/>
          </a:p>
        </p:txBody>
      </p:sp>
      <p:sp>
        <p:nvSpPr>
          <p:cNvPr id="6" name="5 Rectángulo"/>
          <p:cNvSpPr/>
          <p:nvPr/>
        </p:nvSpPr>
        <p:spPr>
          <a:xfrm>
            <a:off x="7072330" y="428604"/>
            <a:ext cx="998991"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31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267" name="Picture 3" descr="C:\Users\abuelitos\Desktop\SAN PETERSBURGO\Viaj1.jpg"/>
          <p:cNvPicPr>
            <a:picLocks noChangeAspect="1" noChangeArrowheads="1"/>
          </p:cNvPicPr>
          <p:nvPr/>
        </p:nvPicPr>
        <p:blipFill>
          <a:blip r:embed="rId2" cstate="print"/>
          <a:srcRect/>
          <a:stretch>
            <a:fillRect/>
          </a:stretch>
        </p:blipFill>
        <p:spPr bwMode="auto">
          <a:xfrm>
            <a:off x="-43" y="-1"/>
            <a:ext cx="9311042" cy="6984000"/>
          </a:xfrm>
          <a:prstGeom prst="rect">
            <a:avLst/>
          </a:prstGeom>
          <a:noFill/>
        </p:spPr>
      </p:pic>
      <p:sp>
        <p:nvSpPr>
          <p:cNvPr id="5" name="4 Rectángulo"/>
          <p:cNvSpPr/>
          <p:nvPr/>
        </p:nvSpPr>
        <p:spPr>
          <a:xfrm>
            <a:off x="5715008" y="357166"/>
            <a:ext cx="2965427" cy="1754326"/>
          </a:xfrm>
          <a:prstGeom prst="rect">
            <a:avLst/>
          </a:prstGeom>
          <a:noFill/>
        </p:spPr>
        <p:txBody>
          <a:bodyPr wrap="square" lIns="91440" tIns="45720" rIns="91440" bIns="45720">
            <a:spAutoFit/>
          </a:bodyPr>
          <a:lstStyle/>
          <a:p>
            <a:pPr algn="ctr"/>
            <a:endParaRPr lang="es-ES" sz="36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a:p>
            <a:pPr algn="ctr"/>
            <a:r>
              <a:rPr lang="es-ES" sz="36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 </a:t>
            </a:r>
          </a:p>
          <a:p>
            <a:pPr algn="ctr"/>
            <a:endParaRPr lang="es-ES" sz="36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6" name="5 Rectángulo"/>
          <p:cNvSpPr/>
          <p:nvPr/>
        </p:nvSpPr>
        <p:spPr>
          <a:xfrm>
            <a:off x="2285984" y="5715016"/>
            <a:ext cx="184731" cy="369332"/>
          </a:xfrm>
          <a:prstGeom prst="rect">
            <a:avLst/>
          </a:prstGeom>
        </p:spPr>
        <p:txBody>
          <a:bodyPr wrap="none">
            <a:spAutoFit/>
          </a:bodyPr>
          <a:lstStyle/>
          <a:p>
            <a:endParaRPr lang="es-ES_tradnl" dirty="0"/>
          </a:p>
        </p:txBody>
      </p:sp>
      <p:sp>
        <p:nvSpPr>
          <p:cNvPr id="7" name="6 Rectángulo"/>
          <p:cNvSpPr/>
          <p:nvPr/>
        </p:nvSpPr>
        <p:spPr>
          <a:xfrm>
            <a:off x="4479635" y="2967335"/>
            <a:ext cx="184730" cy="923330"/>
          </a:xfrm>
          <a:prstGeom prst="rect">
            <a:avLst/>
          </a:prstGeom>
          <a:noFill/>
        </p:spPr>
        <p:txBody>
          <a:bodyPr wrap="none" lIns="91440" tIns="45720" rIns="91440" bIns="45720">
            <a:spAutoFit/>
          </a:bodyPr>
          <a:lstStyle/>
          <a:p>
            <a:pPr algn="ctr"/>
            <a:endParaRPr lang="es-ES_tradnl"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8" name="7 Rectángulo"/>
          <p:cNvSpPr/>
          <p:nvPr/>
        </p:nvSpPr>
        <p:spPr>
          <a:xfrm>
            <a:off x="785786" y="5786454"/>
            <a:ext cx="7786743" cy="523220"/>
          </a:xfrm>
          <a:prstGeom prst="rect">
            <a:avLst/>
          </a:prstGeom>
          <a:noFill/>
        </p:spPr>
        <p:txBody>
          <a:bodyPr wrap="square" lIns="91440" tIns="45720" rIns="91440" bIns="45720">
            <a:spAutoFit/>
          </a:bodyPr>
          <a:lstStyle/>
          <a:p>
            <a:pPr algn="ctr"/>
            <a:r>
              <a:rPr lang="es-ES_tradnl" sz="2800" cap="none" spc="0" dirty="0" err="1" smtClean="0">
                <a:ln w="18000">
                  <a:solidFill>
                    <a:schemeClr val="accent2">
                      <a:satMod val="140000"/>
                    </a:schemeClr>
                  </a:solidFill>
                  <a:prstDash val="solid"/>
                  <a:miter lim="800000"/>
                </a:ln>
                <a:solidFill>
                  <a:schemeClr val="bg1"/>
                </a:solidFill>
                <a:latin typeface="Berlin Sans FB" pitchFamily="34" charset="0"/>
              </a:rPr>
              <a:t>Courtyard</a:t>
            </a: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  </a:t>
            </a:r>
            <a:r>
              <a:rPr lang="es-ES_tradnl" sz="2800" cap="none" spc="0" dirty="0" err="1" smtClean="0">
                <a:ln w="18000">
                  <a:solidFill>
                    <a:schemeClr val="accent2">
                      <a:satMod val="140000"/>
                    </a:schemeClr>
                  </a:solidFill>
                  <a:prstDash val="solid"/>
                  <a:miter lim="800000"/>
                </a:ln>
                <a:solidFill>
                  <a:schemeClr val="bg1"/>
                </a:solidFill>
                <a:latin typeface="Berlin Sans FB" pitchFamily="34" charset="0"/>
              </a:rPr>
              <a:t>Marriott</a:t>
            </a: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 St. Petersburg Vasilievsky</a:t>
            </a:r>
            <a:endParaRPr lang="es-ES_tradnl" sz="2800" cap="none" spc="0" dirty="0">
              <a:ln w="18000">
                <a:solidFill>
                  <a:schemeClr val="accent2">
                    <a:satMod val="140000"/>
                  </a:schemeClr>
                </a:solidFill>
                <a:prstDash val="solid"/>
                <a:miter lim="800000"/>
              </a:ln>
              <a:solidFill>
                <a:schemeClr val="bg1"/>
              </a:solidFill>
              <a:latin typeface="Berlin Sans FB" pitchFamily="34" charset="0"/>
            </a:endParaRPr>
          </a:p>
        </p:txBody>
      </p:sp>
      <p:sp>
        <p:nvSpPr>
          <p:cNvPr id="9" name="8 Rectángulo"/>
          <p:cNvSpPr/>
          <p:nvPr/>
        </p:nvSpPr>
        <p:spPr>
          <a:xfrm>
            <a:off x="6163256" y="571480"/>
            <a:ext cx="2345514" cy="523220"/>
          </a:xfrm>
          <a:prstGeom prst="rect">
            <a:avLst/>
          </a:prstGeom>
          <a:noFill/>
        </p:spPr>
        <p:txBody>
          <a:bodyPr wrap="none" lIns="91440" tIns="45720" rIns="91440" bIns="45720">
            <a:spAutoFit/>
          </a:bodyPr>
          <a:lstStyle/>
          <a:p>
            <a:pPr algn="ctr"/>
            <a:r>
              <a:rPr lang="es-ES" sz="2800" cap="none" spc="0" dirty="0" smtClean="0">
                <a:ln w="18000">
                  <a:solidFill>
                    <a:schemeClr val="accent2">
                      <a:satMod val="140000"/>
                    </a:schemeClr>
                  </a:solidFill>
                  <a:prstDash val="solid"/>
                  <a:miter lim="800000"/>
                </a:ln>
                <a:solidFill>
                  <a:schemeClr val="bg1"/>
                </a:solidFill>
                <a:latin typeface="Berlin Sans FB" pitchFamily="34" charset="0"/>
              </a:rPr>
              <a:t>Nuestro Hotel </a:t>
            </a:r>
            <a:endParaRPr lang="es-ES_tradnl" sz="2800" cap="none" spc="0" dirty="0">
              <a:ln w="18000">
                <a:solidFill>
                  <a:schemeClr val="accent2">
                    <a:satMod val="140000"/>
                  </a:schemeClr>
                </a:solidFill>
                <a:prstDash val="solid"/>
                <a:miter lim="800000"/>
              </a:ln>
              <a:solidFill>
                <a:schemeClr val="bg1"/>
              </a:solidFill>
              <a:latin typeface="Berlin Sans FB" pitchFamily="34" charset="0"/>
            </a:endParaRPr>
          </a:p>
        </p:txBody>
      </p:sp>
      <p:sp>
        <p:nvSpPr>
          <p:cNvPr id="10" name="9 Rectángulo"/>
          <p:cNvSpPr/>
          <p:nvPr/>
        </p:nvSpPr>
        <p:spPr>
          <a:xfrm>
            <a:off x="7180802" y="648866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1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770" decel="100000"/>
                                        <p:tgtEl>
                                          <p:spTgt spid="9">
                                            <p:txEl>
                                              <p:pRg st="0" end="0"/>
                                            </p:txEl>
                                          </p:spTgt>
                                        </p:tgtEl>
                                      </p:cBhvr>
                                    </p:animEffect>
                                    <p:animScale>
                                      <p:cBhvr>
                                        <p:cTn id="8" dur="770" decel="100000"/>
                                        <p:tgtEl>
                                          <p:spTgt spid="9">
                                            <p:txEl>
                                              <p:pRg st="0" end="0"/>
                                            </p:txEl>
                                          </p:spTgt>
                                        </p:tgtEl>
                                      </p:cBhvr>
                                      <p:from x="10000" y="10000"/>
                                      <p:to x="200000" y="450000"/>
                                    </p:animScale>
                                    <p:animScale>
                                      <p:cBhvr>
                                        <p:cTn id="9" dur="1230" accel="100000" fill="hold">
                                          <p:stCondLst>
                                            <p:cond delay="770"/>
                                          </p:stCondLst>
                                        </p:cTn>
                                        <p:tgtEl>
                                          <p:spTgt spid="9">
                                            <p:txEl>
                                              <p:pRg st="0" end="0"/>
                                            </p:txEl>
                                          </p:spTgt>
                                        </p:tgtEl>
                                      </p:cBhvr>
                                      <p:from x="200000" y="450000"/>
                                      <p:to x="100000" y="100000"/>
                                    </p:animScale>
                                    <p:set>
                                      <p:cBhvr>
                                        <p:cTn id="10" dur="770" fill="hold"/>
                                        <p:tgtEl>
                                          <p:spTgt spid="9">
                                            <p:txEl>
                                              <p:pRg st="0" end="0"/>
                                            </p:txEl>
                                          </p:spTgt>
                                        </p:tgtEl>
                                        <p:attrNameLst>
                                          <p:attrName>ppt_x</p:attrName>
                                        </p:attrNameLst>
                                      </p:cBhvr>
                                      <p:to>
                                        <p:strVal val="(0.5)"/>
                                      </p:to>
                                    </p:set>
                                    <p:anim from="(0.5)" to="(#ppt_x)" calcmode="lin" valueType="num">
                                      <p:cBhvr>
                                        <p:cTn id="11" dur="1230" accel="100000" fill="hold">
                                          <p:stCondLst>
                                            <p:cond delay="770"/>
                                          </p:stCondLst>
                                        </p:cTn>
                                        <p:tgtEl>
                                          <p:spTgt spid="9">
                                            <p:txEl>
                                              <p:pRg st="0" end="0"/>
                                            </p:txEl>
                                          </p:spTgt>
                                        </p:tgtEl>
                                        <p:attrNameLst>
                                          <p:attrName>ppt_x</p:attrName>
                                        </p:attrNameLst>
                                      </p:cBhvr>
                                    </p:anim>
                                    <p:set>
                                      <p:cBhvr>
                                        <p:cTn id="12" dur="770" fill="hold"/>
                                        <p:tgtEl>
                                          <p:spTgt spid="9">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9">
                                            <p:txEl>
                                              <p:pRg st="0" end="0"/>
                                            </p:txEl>
                                          </p:spTgt>
                                        </p:tgtEl>
                                        <p:attrNameLst>
                                          <p:attrName>ppt_y</p:attrName>
                                        </p:attrNameLst>
                                      </p:cBhvr>
                                    </p:anim>
                                  </p:childTnLst>
                                </p:cTn>
                              </p:par>
                              <p:par>
                                <p:cTn id="14" presetID="51" presetClass="entr" presetSubtype="0" fill="hold" nodeType="withEffect">
                                  <p:stCondLst>
                                    <p:cond delay="0"/>
                                  </p:stCondLst>
                                  <p:childTnLst>
                                    <p:set>
                                      <p:cBhvr>
                                        <p:cTn id="15" dur="1" fill="hold">
                                          <p:stCondLst>
                                            <p:cond delay="0"/>
                                          </p:stCondLst>
                                        </p:cTn>
                                        <p:tgtEl>
                                          <p:spTgt spid="8">
                                            <p:txEl>
                                              <p:pRg st="0" end="0"/>
                                            </p:txEl>
                                          </p:spTgt>
                                        </p:tgtEl>
                                        <p:attrNameLst>
                                          <p:attrName>style.visibility</p:attrName>
                                        </p:attrNameLst>
                                      </p:cBhvr>
                                      <p:to>
                                        <p:strVal val="visible"/>
                                      </p:to>
                                    </p:set>
                                    <p:animEffect transition="in" filter="fade">
                                      <p:cBhvr>
                                        <p:cTn id="16" dur="1925" decel="100000"/>
                                        <p:tgtEl>
                                          <p:spTgt spid="8">
                                            <p:txEl>
                                              <p:pRg st="0" end="0"/>
                                            </p:txEl>
                                          </p:spTgt>
                                        </p:tgtEl>
                                      </p:cBhvr>
                                    </p:animEffect>
                                    <p:animScale>
                                      <p:cBhvr>
                                        <p:cTn id="17" dur="1925" decel="100000"/>
                                        <p:tgtEl>
                                          <p:spTgt spid="8">
                                            <p:txEl>
                                              <p:pRg st="0" end="0"/>
                                            </p:txEl>
                                          </p:spTgt>
                                        </p:tgtEl>
                                      </p:cBhvr>
                                      <p:from x="10000" y="10000"/>
                                      <p:to x="200000" y="450000"/>
                                    </p:animScale>
                                    <p:animScale>
                                      <p:cBhvr>
                                        <p:cTn id="18" dur="3075" accel="100000" fill="hold">
                                          <p:stCondLst>
                                            <p:cond delay="1925"/>
                                          </p:stCondLst>
                                        </p:cTn>
                                        <p:tgtEl>
                                          <p:spTgt spid="8">
                                            <p:txEl>
                                              <p:pRg st="0" end="0"/>
                                            </p:txEl>
                                          </p:spTgt>
                                        </p:tgtEl>
                                      </p:cBhvr>
                                      <p:from x="200000" y="450000"/>
                                      <p:to x="100000" y="100000"/>
                                    </p:animScale>
                                    <p:set>
                                      <p:cBhvr>
                                        <p:cTn id="19" dur="1925" fill="hold"/>
                                        <p:tgtEl>
                                          <p:spTgt spid="8">
                                            <p:txEl>
                                              <p:pRg st="0" end="0"/>
                                            </p:txEl>
                                          </p:spTgt>
                                        </p:tgtEl>
                                        <p:attrNameLst>
                                          <p:attrName>ppt_x</p:attrName>
                                        </p:attrNameLst>
                                      </p:cBhvr>
                                      <p:to>
                                        <p:strVal val="(0.5)"/>
                                      </p:to>
                                    </p:set>
                                    <p:anim from="(0.5)" to="(#ppt_x)" calcmode="lin" valueType="num">
                                      <p:cBhvr>
                                        <p:cTn id="20" dur="3075" accel="100000" fill="hold">
                                          <p:stCondLst>
                                            <p:cond delay="1925"/>
                                          </p:stCondLst>
                                        </p:cTn>
                                        <p:tgtEl>
                                          <p:spTgt spid="8">
                                            <p:txEl>
                                              <p:pRg st="0" end="0"/>
                                            </p:txEl>
                                          </p:spTgt>
                                        </p:tgtEl>
                                        <p:attrNameLst>
                                          <p:attrName>ppt_x</p:attrName>
                                        </p:attrNameLst>
                                      </p:cBhvr>
                                    </p:anim>
                                    <p:set>
                                      <p:cBhvr>
                                        <p:cTn id="21" dur="1925" fill="hold"/>
                                        <p:tgtEl>
                                          <p:spTgt spid="8">
                                            <p:txEl>
                                              <p:pRg st="0" end="0"/>
                                            </p:txEl>
                                          </p:spTgt>
                                        </p:tgtEl>
                                        <p:attrNameLst>
                                          <p:attrName>ppt_y</p:attrName>
                                        </p:attrNameLst>
                                      </p:cBhvr>
                                      <p:to>
                                        <p:strVal val="(#ppt_y+0.4)"/>
                                      </p:to>
                                    </p:set>
                                    <p:anim from="(#ppt_y+0.4)" to="(#ppt_y)" calcmode="lin" valueType="num">
                                      <p:cBhvr>
                                        <p:cTn id="22" dur="3075" accel="100000" fill="hold">
                                          <p:stCondLst>
                                            <p:cond delay="1925"/>
                                          </p:stCondLst>
                                        </p:cTn>
                                        <p:tgtEl>
                                          <p:spTgt spid="8">
                                            <p:txEl>
                                              <p:pRg st="0" end="0"/>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0">
            <a:scrgbClr r="0" g="0" b="0"/>
          </a:lnRef>
          <a:fillRef idx="1002">
            <a:schemeClr val="dk2"/>
          </a:fillRef>
          <a:effectRef idx="0">
            <a:scrgbClr r="0" g="0" b="0"/>
          </a:effectRef>
          <a:fontRef idx="major"/>
        </p:style>
        <p:txBody>
          <a:bodyPr/>
          <a:lstStyle/>
          <a:p>
            <a:endParaRPr lang="es-ES_tradnl" dirty="0"/>
          </a:p>
        </p:txBody>
      </p:sp>
      <p:pic>
        <p:nvPicPr>
          <p:cNvPr id="108546" name="Picture 2" descr="http://aff.bstatic.com/images/hotel/max500/152/15298426.jpg"/>
          <p:cNvPicPr>
            <a:picLocks noChangeAspect="1" noChangeArrowheads="1"/>
          </p:cNvPicPr>
          <p:nvPr/>
        </p:nvPicPr>
        <p:blipFill>
          <a:blip r:embed="rId2" cstate="print"/>
          <a:srcRect/>
          <a:stretch>
            <a:fillRect/>
          </a:stretch>
        </p:blipFill>
        <p:spPr bwMode="auto">
          <a:xfrm>
            <a:off x="1285852" y="857232"/>
            <a:ext cx="6501227" cy="5292000"/>
          </a:xfrm>
          <a:prstGeom prst="rect">
            <a:avLst/>
          </a:prstGeom>
          <a:noFill/>
          <a:effectLst>
            <a:softEdge rad="635000"/>
          </a:effectLst>
        </p:spPr>
      </p:pic>
      <p:sp>
        <p:nvSpPr>
          <p:cNvPr id="5" name="4 Rectángulo"/>
          <p:cNvSpPr/>
          <p:nvPr/>
        </p:nvSpPr>
        <p:spPr>
          <a:xfrm>
            <a:off x="1057474" y="5572140"/>
            <a:ext cx="6428363" cy="523220"/>
          </a:xfrm>
          <a:prstGeom prst="rect">
            <a:avLst/>
          </a:prstGeom>
          <a:noFill/>
        </p:spPr>
        <p:txBody>
          <a:bodyPr wrap="none" lIns="91440" tIns="45720" rIns="91440" bIns="45720">
            <a:spAutoFit/>
          </a:bodyPr>
          <a:lstStyle/>
          <a:p>
            <a:pPr algn="ctr"/>
            <a:r>
              <a:rPr lang="es-ES" sz="2800" dirty="0" smtClean="0">
                <a:ln w="10160">
                  <a:solidFill>
                    <a:schemeClr val="accent1"/>
                  </a:solidFill>
                  <a:prstDash val="solid"/>
                </a:ln>
                <a:solidFill>
                  <a:srgbClr val="FFFFFF"/>
                </a:solidFill>
                <a:latin typeface="Berlin Sans FB" pitchFamily="34" charset="0"/>
              </a:rPr>
              <a:t>Nuestra habitación con vistas al Río </a:t>
            </a:r>
            <a:r>
              <a:rPr lang="es-ES" sz="2800" dirty="0" err="1" smtClean="0">
                <a:ln w="10160">
                  <a:solidFill>
                    <a:schemeClr val="accent1"/>
                  </a:solidFill>
                  <a:prstDash val="solid"/>
                </a:ln>
                <a:solidFill>
                  <a:srgbClr val="FFFFFF"/>
                </a:solidFill>
                <a:latin typeface="Berlin Sans FB" pitchFamily="34" charset="0"/>
              </a:rPr>
              <a:t>Neva</a:t>
            </a:r>
            <a:endParaRPr lang="es-ES" sz="2800" b="0" cap="none" spc="0" dirty="0">
              <a:ln w="10160">
                <a:solidFill>
                  <a:schemeClr val="accent1"/>
                </a:solidFill>
                <a:prstDash val="solid"/>
              </a:ln>
              <a:solidFill>
                <a:srgbClr val="FFFFFF"/>
              </a:solidFill>
              <a:latin typeface="Berlin Sans FB" pitchFamily="34" charset="0"/>
            </a:endParaRPr>
          </a:p>
        </p:txBody>
      </p:sp>
      <p:sp>
        <p:nvSpPr>
          <p:cNvPr id="6" name="5 Flecha abajo"/>
          <p:cNvSpPr/>
          <p:nvPr/>
        </p:nvSpPr>
        <p:spPr>
          <a:xfrm>
            <a:off x="4714876" y="2357430"/>
            <a:ext cx="214314" cy="335466"/>
          </a:xfrm>
          <a:prstGeom prst="downArrow">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s-ES_tradnl"/>
          </a:p>
        </p:txBody>
      </p:sp>
      <p:sp>
        <p:nvSpPr>
          <p:cNvPr id="7" name="6 Rectángulo"/>
          <p:cNvSpPr/>
          <p:nvPr/>
        </p:nvSpPr>
        <p:spPr>
          <a:xfrm>
            <a:off x="6786056" y="28572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6000">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42" name="Picture 2" descr="C:\Users\abuelitos\Desktop\SAN PETERSBURGO\Viaje a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570950"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9698" name="Picture 2" descr="C:\Users\abuelitos\Desktop\Viaje.jpg"/>
          <p:cNvPicPr>
            <a:picLocks noChangeAspect="1" noChangeArrowheads="1"/>
          </p:cNvPicPr>
          <p:nvPr/>
        </p:nvPicPr>
        <p:blipFill>
          <a:blip r:embed="rId2" cstate="print"/>
          <a:srcRect/>
          <a:stretch>
            <a:fillRect/>
          </a:stretch>
        </p:blipFill>
        <p:spPr bwMode="auto">
          <a:xfrm>
            <a:off x="-42" y="-1"/>
            <a:ext cx="9215052" cy="6912000"/>
          </a:xfrm>
          <a:prstGeom prst="rect">
            <a:avLst/>
          </a:prstGeom>
          <a:noFill/>
        </p:spPr>
      </p:pic>
      <p:sp>
        <p:nvSpPr>
          <p:cNvPr id="5" name="4 Rectángulo"/>
          <p:cNvSpPr/>
          <p:nvPr/>
        </p:nvSpPr>
        <p:spPr>
          <a:xfrm>
            <a:off x="642388"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2969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50" name="Picture 2" descr="C:\Users\abuelitos\Desktop\AHORA\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pic>
        <p:nvPicPr>
          <p:cNvPr id="5" name="Picture 2" descr="C:\Users\abuelitos\Desktop\SAN PETERSBURGO\Viaj2.jpg"/>
          <p:cNvPicPr>
            <a:picLocks noChangeAspect="1" noChangeArrowheads="1"/>
          </p:cNvPicPr>
          <p:nvPr/>
        </p:nvPicPr>
        <p:blipFill>
          <a:blip r:embed="rId3" cstate="print"/>
          <a:srcRect/>
          <a:stretch>
            <a:fillRect/>
          </a:stretch>
        </p:blipFill>
        <p:spPr bwMode="auto">
          <a:xfrm>
            <a:off x="0" y="0"/>
            <a:ext cx="9263047" cy="6948000"/>
          </a:xfrm>
          <a:prstGeom prst="rect">
            <a:avLst/>
          </a:prstGeom>
          <a:noFill/>
        </p:spPr>
      </p:pic>
      <p:pic>
        <p:nvPicPr>
          <p:cNvPr id="6" name="Picture 2" descr="C:\Users\abuelitos\Desktop\SAN PETERSBURGO\Viaje1.jpg"/>
          <p:cNvPicPr>
            <a:picLocks noChangeAspect="1" noChangeArrowheads="1"/>
          </p:cNvPicPr>
          <p:nvPr/>
        </p:nvPicPr>
        <p:blipFill>
          <a:blip r:embed="rId4" cstate="print"/>
          <a:srcRect/>
          <a:stretch>
            <a:fillRect/>
          </a:stretch>
        </p:blipFill>
        <p:spPr bwMode="auto">
          <a:xfrm>
            <a:off x="0" y="0"/>
            <a:ext cx="9263047" cy="6948000"/>
          </a:xfrm>
          <a:prstGeom prst="rect">
            <a:avLst/>
          </a:prstGeom>
          <a:noFill/>
        </p:spPr>
      </p:pic>
      <p:sp>
        <p:nvSpPr>
          <p:cNvPr id="7" name="6 Rectángulo"/>
          <p:cNvSpPr/>
          <p:nvPr/>
        </p:nvSpPr>
        <p:spPr>
          <a:xfrm>
            <a:off x="642388"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ppt_x</p:attrName>
                                        </p:attrNameLst>
                                      </p:cBhvr>
                                      <p:tavLst>
                                        <p:tav tm="0">
                                          <p:val>
                                            <p:strVal val="#ppt_x-#ppt_w/2"/>
                                          </p:val>
                                        </p:tav>
                                        <p:tav tm="100000">
                                          <p:val>
                                            <p:strVal val="#ppt_x"/>
                                          </p:val>
                                        </p:tav>
                                      </p:tavLst>
                                    </p:anim>
                                    <p:anim calcmode="lin" valueType="num">
                                      <p:cBhvr>
                                        <p:cTn id="8" dur="5000" fill="hold"/>
                                        <p:tgtEl>
                                          <p:spTgt spid="5"/>
                                        </p:tgtEl>
                                        <p:attrNameLst>
                                          <p:attrName>ppt_y</p:attrName>
                                        </p:attrNameLst>
                                      </p:cBhvr>
                                      <p:tavLst>
                                        <p:tav tm="0">
                                          <p:val>
                                            <p:strVal val="#ppt_y"/>
                                          </p:val>
                                        </p:tav>
                                        <p:tav tm="100000">
                                          <p:val>
                                            <p:strVal val="#ppt_y"/>
                                          </p:val>
                                        </p:tav>
                                      </p:tavLst>
                                    </p:anim>
                                    <p:anim calcmode="lin" valueType="num">
                                      <p:cBhvr>
                                        <p:cTn id="9" dur="5000" fill="hold"/>
                                        <p:tgtEl>
                                          <p:spTgt spid="5"/>
                                        </p:tgtEl>
                                        <p:attrNameLst>
                                          <p:attrName>ppt_w</p:attrName>
                                        </p:attrNameLst>
                                      </p:cBhvr>
                                      <p:tavLst>
                                        <p:tav tm="0">
                                          <p:val>
                                            <p:fltVal val="0"/>
                                          </p:val>
                                        </p:tav>
                                        <p:tav tm="100000">
                                          <p:val>
                                            <p:strVal val="#ppt_w"/>
                                          </p:val>
                                        </p:tav>
                                      </p:tavLst>
                                    </p:anim>
                                    <p:anim calcmode="lin" valueType="num">
                                      <p:cBhvr>
                                        <p:cTn id="10" dur="5000" fill="hold"/>
                                        <p:tgtEl>
                                          <p:spTgt spid="5"/>
                                        </p:tgtEl>
                                        <p:attrNameLst>
                                          <p:attrName>ppt_h</p:attrName>
                                        </p:attrNameLst>
                                      </p:cBhvr>
                                      <p:tavLst>
                                        <p:tav tm="0">
                                          <p:val>
                                            <p:strVal val="#ppt_h"/>
                                          </p:val>
                                        </p:tav>
                                        <p:tav tm="100000">
                                          <p:val>
                                            <p:strVal val="#ppt_h"/>
                                          </p:val>
                                        </p:tav>
                                      </p:tavLst>
                                    </p:anim>
                                  </p:childTnLst>
                                </p:cTn>
                              </p:par>
                            </p:childTnLst>
                          </p:cTn>
                        </p:par>
                        <p:par>
                          <p:cTn id="11" fill="hold">
                            <p:stCondLst>
                              <p:cond delay="5000"/>
                            </p:stCondLst>
                            <p:childTnLst>
                              <p:par>
                                <p:cTn id="12" presetID="17" presetClass="entr" presetSubtype="8"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ppt_x</p:attrName>
                                        </p:attrNameLst>
                                      </p:cBhvr>
                                      <p:tavLst>
                                        <p:tav tm="0">
                                          <p:val>
                                            <p:strVal val="#ppt_x-#ppt_w/2"/>
                                          </p:val>
                                        </p:tav>
                                        <p:tav tm="100000">
                                          <p:val>
                                            <p:strVal val="#ppt_x"/>
                                          </p:val>
                                        </p:tav>
                                      </p:tavLst>
                                    </p:anim>
                                    <p:anim calcmode="lin" valueType="num">
                                      <p:cBhvr>
                                        <p:cTn id="15" dur="5000" fill="hold"/>
                                        <p:tgtEl>
                                          <p:spTgt spid="6"/>
                                        </p:tgtEl>
                                        <p:attrNameLst>
                                          <p:attrName>ppt_y</p:attrName>
                                        </p:attrNameLst>
                                      </p:cBhvr>
                                      <p:tavLst>
                                        <p:tav tm="0">
                                          <p:val>
                                            <p:strVal val="#ppt_y"/>
                                          </p:val>
                                        </p:tav>
                                        <p:tav tm="100000">
                                          <p:val>
                                            <p:strVal val="#ppt_y"/>
                                          </p:val>
                                        </p:tav>
                                      </p:tavLst>
                                    </p:anim>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http://extrafondos.com/user-content/uploads/wall/o/98/rayas-marrones-1024x1024-extrafondos-com.jpg"/>
          <p:cNvPicPr>
            <a:picLocks noChangeAspect="1" noChangeArrowheads="1"/>
          </p:cNvPicPr>
          <p:nvPr/>
        </p:nvPicPr>
        <p:blipFill>
          <a:blip r:embed="rId2" cstate="print"/>
          <a:srcRect/>
          <a:stretch>
            <a:fillRect/>
          </a:stretch>
        </p:blipFill>
        <p:spPr bwMode="auto">
          <a:xfrm>
            <a:off x="0" y="0"/>
            <a:ext cx="9144000" cy="6912000"/>
          </a:xfrm>
          <a:prstGeom prst="rect">
            <a:avLst/>
          </a:prstGeom>
          <a:noFill/>
        </p:spPr>
      </p:pic>
      <p:pic>
        <p:nvPicPr>
          <p:cNvPr id="5" name="Picture 3" descr="Desayuno de Pierrot"/>
          <p:cNvPicPr>
            <a:picLocks noChangeAspect="1" noChangeArrowheads="1"/>
          </p:cNvPicPr>
          <p:nvPr/>
        </p:nvPicPr>
        <p:blipFill>
          <a:blip r:embed="rId3" cstate="print"/>
          <a:srcRect/>
          <a:stretch>
            <a:fillRect/>
          </a:stretch>
        </p:blipFill>
        <p:spPr bwMode="auto">
          <a:xfrm>
            <a:off x="285694" y="500042"/>
            <a:ext cx="8514047" cy="5904000"/>
          </a:xfrm>
          <a:prstGeom prst="rect">
            <a:avLst/>
          </a:prstGeom>
          <a:noFill/>
          <a:effectLst>
            <a:softEdge rad="317500"/>
          </a:effectLst>
        </p:spPr>
      </p:pic>
      <p:pic>
        <p:nvPicPr>
          <p:cNvPr id="6" name="Picture 3" descr="Bar del lobby del Courtyard St. Petersburg"/>
          <p:cNvPicPr>
            <a:picLocks noChangeAspect="1" noChangeArrowheads="1"/>
          </p:cNvPicPr>
          <p:nvPr/>
        </p:nvPicPr>
        <p:blipFill>
          <a:blip r:embed="rId4" cstate="print"/>
          <a:srcRect/>
          <a:stretch>
            <a:fillRect/>
          </a:stretch>
        </p:blipFill>
        <p:spPr bwMode="auto">
          <a:xfrm>
            <a:off x="428596" y="500042"/>
            <a:ext cx="8202557" cy="5688000"/>
          </a:xfrm>
          <a:prstGeom prst="rect">
            <a:avLst/>
          </a:prstGeom>
          <a:noFill/>
          <a:effectLst>
            <a:softEdge rad="635000"/>
          </a:effectLst>
        </p:spPr>
      </p:pic>
      <p:pic>
        <p:nvPicPr>
          <p:cNvPr id="7" name="Picture 1" descr="C:\Users\abuelitos\Desktop\aa.jpg"/>
          <p:cNvPicPr>
            <a:picLocks noChangeAspect="1" noChangeArrowheads="1"/>
          </p:cNvPicPr>
          <p:nvPr/>
        </p:nvPicPr>
        <p:blipFill>
          <a:blip r:embed="rId5" cstate="print"/>
          <a:srcRect/>
          <a:stretch>
            <a:fillRect/>
          </a:stretch>
        </p:blipFill>
        <p:spPr bwMode="auto">
          <a:xfrm>
            <a:off x="500034" y="428604"/>
            <a:ext cx="8255152" cy="6192000"/>
          </a:xfrm>
          <a:prstGeom prst="roundRect">
            <a:avLst/>
          </a:prstGeom>
          <a:noFill/>
          <a:effectLst>
            <a:softEdge rad="317500"/>
          </a:effectLst>
        </p:spPr>
      </p:pic>
      <p:sp>
        <p:nvSpPr>
          <p:cNvPr id="8" name="7 Rectángulo"/>
          <p:cNvSpPr/>
          <p:nvPr/>
        </p:nvSpPr>
        <p:spPr>
          <a:xfrm>
            <a:off x="785264"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Effect transition="in" filter="fade">
                                      <p:cBhvr>
                                        <p:cTn id="9" dur="3000"/>
                                        <p:tgtEl>
                                          <p:spTgt spid="6"/>
                                        </p:tgtEl>
                                      </p:cBhvr>
                                    </p:animEffect>
                                  </p:childTnLst>
                                </p:cTn>
                              </p:par>
                            </p:childTnLst>
                          </p:cTn>
                        </p:par>
                        <p:par>
                          <p:cTn id="10" fill="hold">
                            <p:stCondLst>
                              <p:cond delay="3000"/>
                            </p:stCondLst>
                            <p:childTnLst>
                              <p:par>
                                <p:cTn id="11" presetID="53"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fltVal val="0"/>
                                          </p:val>
                                        </p:tav>
                                        <p:tav tm="100000">
                                          <p:val>
                                            <p:strVal val="#ppt_w"/>
                                          </p:val>
                                        </p:tav>
                                      </p:tavLst>
                                    </p:anim>
                                    <p:anim calcmode="lin" valueType="num">
                                      <p:cBhvr>
                                        <p:cTn id="14" dur="3000" fill="hold"/>
                                        <p:tgtEl>
                                          <p:spTgt spid="7"/>
                                        </p:tgtEl>
                                        <p:attrNameLst>
                                          <p:attrName>ppt_h</p:attrName>
                                        </p:attrNameLst>
                                      </p:cBhvr>
                                      <p:tavLst>
                                        <p:tav tm="0">
                                          <p:val>
                                            <p:fltVal val="0"/>
                                          </p:val>
                                        </p:tav>
                                        <p:tav tm="100000">
                                          <p:val>
                                            <p:strVal val="#ppt_h"/>
                                          </p:val>
                                        </p:tav>
                                      </p:tavLst>
                                    </p:anim>
                                    <p:animEffect transition="in" filter="fade">
                                      <p:cBhvr>
                                        <p:cTn id="15"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2">
            <a:schemeClr val="accent1">
              <a:shade val="50000"/>
            </a:schemeClr>
          </a:lnRef>
          <a:fillRef idx="1">
            <a:schemeClr val="accent1"/>
          </a:fillRef>
          <a:effectRef idx="0">
            <a:schemeClr val="accent1"/>
          </a:effectRef>
          <a:fontRef idx="minor">
            <a:schemeClr val="lt1"/>
          </a:fontRef>
        </p:style>
        <p:txBody>
          <a:bodyPr/>
          <a:lstStyle/>
          <a:p>
            <a:endParaRPr lang="es-ES_tradnl" dirty="0"/>
          </a:p>
        </p:txBody>
      </p:sp>
      <p:sp>
        <p:nvSpPr>
          <p:cNvPr id="3" name="2 Marcador de contenido"/>
          <p:cNvSpPr>
            <a:spLocks noGrp="1"/>
          </p:cNvSpPr>
          <p:nvPr>
            <p:ph idx="1"/>
          </p:nvPr>
        </p:nvSpPr>
        <p:spPr>
          <a:xfrm>
            <a:off x="0" y="1600200"/>
            <a:ext cx="8686800" cy="4525963"/>
          </a:xfrm>
        </p:spPr>
        <p:txBody>
          <a:bodyPr/>
          <a:lstStyle/>
          <a:p>
            <a:endParaRPr lang="es-ES_tradnl" dirty="0"/>
          </a:p>
        </p:txBody>
      </p:sp>
      <p:pic>
        <p:nvPicPr>
          <p:cNvPr id="29699" name="Picture 3" descr="Vista desde la azotea del Courtyard de Vasilievsky"/>
          <p:cNvPicPr>
            <a:picLocks noChangeAspect="1" noChangeArrowheads="1"/>
          </p:cNvPicPr>
          <p:nvPr/>
        </p:nvPicPr>
        <p:blipFill>
          <a:blip r:embed="rId2" cstate="print"/>
          <a:srcRect/>
          <a:stretch>
            <a:fillRect/>
          </a:stretch>
        </p:blipFill>
        <p:spPr bwMode="auto">
          <a:xfrm>
            <a:off x="357158" y="642918"/>
            <a:ext cx="8410217" cy="5832000"/>
          </a:xfrm>
          <a:prstGeom prst="rect">
            <a:avLst/>
          </a:prstGeom>
          <a:noFill/>
          <a:effectLst>
            <a:softEdge rad="63500"/>
          </a:effectLst>
        </p:spPr>
      </p:pic>
      <p:sp>
        <p:nvSpPr>
          <p:cNvPr id="5" name="4 Rectángulo"/>
          <p:cNvSpPr/>
          <p:nvPr/>
        </p:nvSpPr>
        <p:spPr>
          <a:xfrm>
            <a:off x="6946949" y="142852"/>
            <a:ext cx="998991"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29699"/>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C:\Users\abuelitos\Desktop\San Peter 1\2.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928932" y="21429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7522" name="Picture 2" descr="http://farm1.staticflickr.com/29/63267220_e6f3080827_z.jpg?zz=1"/>
          <p:cNvPicPr>
            <a:picLocks noChangeAspect="1" noChangeArrowheads="1"/>
          </p:cNvPicPr>
          <p:nvPr/>
        </p:nvPicPr>
        <p:blipFill>
          <a:blip r:embed="rId2" cstate="print"/>
          <a:srcRect/>
          <a:stretch>
            <a:fillRect/>
          </a:stretch>
        </p:blipFill>
        <p:spPr bwMode="auto">
          <a:xfrm>
            <a:off x="0" y="0"/>
            <a:ext cx="9312000" cy="6984000"/>
          </a:xfrm>
          <a:prstGeom prst="rect">
            <a:avLst/>
          </a:prstGeom>
          <a:noFill/>
        </p:spPr>
      </p:pic>
      <p:sp>
        <p:nvSpPr>
          <p:cNvPr id="6" name="5 Rectángulo"/>
          <p:cNvSpPr/>
          <p:nvPr/>
        </p:nvSpPr>
        <p:spPr>
          <a:xfrm>
            <a:off x="7484571" y="214290"/>
            <a:ext cx="998991"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
        <p:nvSpPr>
          <p:cNvPr id="7" name="6 Rectángulo"/>
          <p:cNvSpPr/>
          <p:nvPr/>
        </p:nvSpPr>
        <p:spPr>
          <a:xfrm>
            <a:off x="1000100" y="285728"/>
            <a:ext cx="4208203" cy="954107"/>
          </a:xfrm>
          <a:prstGeom prst="rect">
            <a:avLst/>
          </a:prstGeom>
          <a:noFill/>
        </p:spPr>
        <p:txBody>
          <a:bodyPr wrap="none" lIns="91440" tIns="45720" rIns="91440" bIns="45720">
            <a:spAutoFit/>
          </a:bodyPr>
          <a:lstStyle/>
          <a:p>
            <a:pPr algn="ct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"La Flecha" o "El Cabo" </a:t>
            </a:r>
            <a:endParaRPr lang="es-ES_tradnl" sz="2800" cap="none" spc="0" dirty="0" smtClean="0">
              <a:ln w="18000">
                <a:solidFill>
                  <a:schemeClr val="accent2">
                    <a:satMod val="140000"/>
                  </a:schemeClr>
                </a:solidFill>
                <a:prstDash val="solid"/>
                <a:miter lim="800000"/>
              </a:ln>
              <a:solidFill>
                <a:schemeClr val="bg1"/>
              </a:solidFill>
              <a:latin typeface="Berlin Sans FB" pitchFamily="34" charset="0"/>
            </a:endParaRPr>
          </a:p>
          <a:p>
            <a:pPr algn="ct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con </a:t>
            </a: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las Columnas Rostrales,</a:t>
            </a:r>
            <a:endParaRPr lang="es-ES_tradnl" sz="2800" cap="none" spc="0" dirty="0">
              <a:ln w="18000">
                <a:solidFill>
                  <a:schemeClr val="accent2">
                    <a:satMod val="140000"/>
                  </a:schemeClr>
                </a:solidFill>
                <a:prstDash val="solid"/>
                <a:miter lim="800000"/>
              </a:ln>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J:\HACER PPS\PERGAMINOS Y LIBROS\Pergaminos%20002[1].jpg"/>
          <p:cNvPicPr>
            <a:picLocks noChangeAspect="1" noChangeArrowheads="1"/>
          </p:cNvPicPr>
          <p:nvPr/>
        </p:nvPicPr>
        <p:blipFill>
          <a:blip r:embed="rId2" cstate="print"/>
          <a:srcRect l="3421" t="4288" r="7623" b="5603"/>
          <a:stretch>
            <a:fillRect/>
          </a:stretch>
        </p:blipFill>
        <p:spPr bwMode="auto">
          <a:xfrm rot="5400000">
            <a:off x="1061573" y="-1205572"/>
            <a:ext cx="6876855" cy="9288000"/>
          </a:xfrm>
          <a:prstGeom prst="rect">
            <a:avLst/>
          </a:prstGeom>
          <a:noFill/>
        </p:spPr>
      </p:pic>
      <p:sp>
        <p:nvSpPr>
          <p:cNvPr id="5" name="4 Rectángulo"/>
          <p:cNvSpPr/>
          <p:nvPr/>
        </p:nvSpPr>
        <p:spPr>
          <a:xfrm>
            <a:off x="785786" y="714356"/>
            <a:ext cx="7500990" cy="4893647"/>
          </a:xfrm>
          <a:prstGeom prst="rect">
            <a:avLst/>
          </a:prstGeom>
        </p:spPr>
        <p:txBody>
          <a:bodyPr wrap="square">
            <a:spAutoFit/>
          </a:bodyPr>
          <a:lstStyle/>
          <a:p>
            <a:r>
              <a:rPr lang="es-ES_tradnl" sz="2400" dirty="0" smtClean="0">
                <a:solidFill>
                  <a:schemeClr val="bg1"/>
                </a:solidFill>
                <a:latin typeface="Berlin Sans FB" pitchFamily="34" charset="0"/>
              </a:rPr>
              <a:t>Columnas Rostrales </a:t>
            </a:r>
          </a:p>
          <a:p>
            <a:r>
              <a:rPr lang="es-ES_tradnl" sz="2400" dirty="0" smtClean="0">
                <a:solidFill>
                  <a:schemeClr val="bg1"/>
                </a:solidFill>
                <a:latin typeface="Berlin Sans FB" pitchFamily="34" charset="0"/>
              </a:rPr>
              <a:t>Son un monumento de la gloria marítima rusa, construido en 1810 en el Cabo de la isla</a:t>
            </a:r>
            <a:r>
              <a:rPr lang="es-ES_tradnl" sz="2400" b="1" dirty="0" smtClean="0">
                <a:solidFill>
                  <a:schemeClr val="bg1"/>
                </a:solidFill>
                <a:latin typeface="Berlin Sans FB" pitchFamily="34" charset="0"/>
              </a:rPr>
              <a:t> </a:t>
            </a:r>
            <a:r>
              <a:rPr lang="es-ES_tradnl" sz="2400" dirty="0" err="1" smtClean="0">
                <a:solidFill>
                  <a:schemeClr val="bg1"/>
                </a:solidFill>
                <a:latin typeface="Berlin Sans FB" pitchFamily="34" charset="0"/>
              </a:rPr>
              <a:t>Vasilievsky</a:t>
            </a:r>
            <a:r>
              <a:rPr lang="es-ES_tradnl" sz="2400" dirty="0" smtClean="0">
                <a:solidFill>
                  <a:schemeClr val="bg1"/>
                </a:solidFill>
                <a:latin typeface="Berlin Sans FB" pitchFamily="34" charset="0"/>
              </a:rPr>
              <a:t>. La atención que dichas columnas están adornadas con figuras de piedra que simbolizan los ríos rusos: el Volga, el Dniéper, el </a:t>
            </a:r>
            <a:r>
              <a:rPr lang="es-ES_tradnl" sz="2400" dirty="0" err="1" smtClean="0">
                <a:solidFill>
                  <a:schemeClr val="bg1"/>
                </a:solidFill>
                <a:latin typeface="Berlin Sans FB" pitchFamily="34" charset="0"/>
              </a:rPr>
              <a:t>Neva</a:t>
            </a:r>
            <a:r>
              <a:rPr lang="es-ES_tradnl" sz="2400" dirty="0" smtClean="0">
                <a:solidFill>
                  <a:schemeClr val="bg1"/>
                </a:solidFill>
                <a:latin typeface="Berlin Sans FB" pitchFamily="34" charset="0"/>
              </a:rPr>
              <a:t> y el </a:t>
            </a:r>
            <a:r>
              <a:rPr lang="es-ES_tradnl" sz="2400" dirty="0" err="1" smtClean="0">
                <a:solidFill>
                  <a:schemeClr val="bg1"/>
                </a:solidFill>
                <a:latin typeface="Berlin Sans FB" pitchFamily="34" charset="0"/>
              </a:rPr>
              <a:t>Vóljov</a:t>
            </a:r>
            <a:r>
              <a:rPr lang="es-ES_tradnl" sz="2400" dirty="0" smtClean="0">
                <a:solidFill>
                  <a:schemeClr val="bg1"/>
                </a:solidFill>
                <a:latin typeface="Berlin Sans FB" pitchFamily="34" charset="0"/>
              </a:rPr>
              <a:t>. Asimismo, los pedestales están completados por representaciones esculturales de rostros y de proas de buques.</a:t>
            </a:r>
          </a:p>
          <a:p>
            <a:r>
              <a:rPr lang="es-ES_tradnl" sz="2400" dirty="0" smtClean="0">
                <a:solidFill>
                  <a:schemeClr val="bg1"/>
                </a:solidFill>
                <a:latin typeface="Berlin Sans FB" pitchFamily="34" charset="0"/>
              </a:rPr>
              <a:t>Otro detalle adicional es en la parte más alta de las columnas hay lumbreras (fogatas) que servían en antaño de faros en la entrada en el puerto y que servían de guía para los marineros. Ahora sólo las encienden en grandes fiestas conmemorativas.</a:t>
            </a:r>
            <a:endParaRPr lang="es-ES_tradnl" sz="2400" dirty="0">
              <a:solidFill>
                <a:schemeClr val="bg1"/>
              </a:solidFill>
              <a:latin typeface="Berlin Sans FB" pitchFamily="34" charset="0"/>
            </a:endParaRPr>
          </a:p>
        </p:txBody>
      </p:sp>
      <p:sp>
        <p:nvSpPr>
          <p:cNvPr id="6" name="5 Rectángulo"/>
          <p:cNvSpPr/>
          <p:nvPr/>
        </p:nvSpPr>
        <p:spPr>
          <a:xfrm>
            <a:off x="7161263" y="5929330"/>
            <a:ext cx="998991"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Tree>
  </p:cSld>
  <p:clrMapOvr>
    <a:masterClrMapping/>
  </p:clrMapOvr>
  <p:transition spd="slow" advTm="25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074" name="Picture 2" descr="C:\Users\abuelitos\Desktop\San Peter 1\12.jpg"/>
          <p:cNvPicPr>
            <a:picLocks noChangeAspect="1" noChangeArrowheads="1"/>
          </p:cNvPicPr>
          <p:nvPr/>
        </p:nvPicPr>
        <p:blipFill>
          <a:blip r:embed="rId2" cstate="print"/>
          <a:srcRect/>
          <a:stretch>
            <a:fillRect/>
          </a:stretch>
        </p:blipFill>
        <p:spPr bwMode="auto">
          <a:xfrm>
            <a:off x="-23057" y="0"/>
            <a:ext cx="9167057" cy="6876000"/>
          </a:xfrm>
          <a:prstGeom prst="rect">
            <a:avLst/>
          </a:prstGeom>
          <a:noFill/>
        </p:spPr>
      </p:pic>
      <p:pic>
        <p:nvPicPr>
          <p:cNvPr id="7" name="Picture 3" descr="C:\Users\abuelitos\Desktop\San Peter 1\11.jpg"/>
          <p:cNvPicPr>
            <a:picLocks noChangeAspect="1" noChangeArrowheads="1"/>
          </p:cNvPicPr>
          <p:nvPr/>
        </p:nvPicPr>
        <p:blipFill>
          <a:blip r:embed="rId3" cstate="print"/>
          <a:srcRect/>
          <a:stretch>
            <a:fillRect/>
          </a:stretch>
        </p:blipFill>
        <p:spPr bwMode="auto">
          <a:xfrm>
            <a:off x="0" y="0"/>
            <a:ext cx="9167057" cy="6876000"/>
          </a:xfrm>
          <a:prstGeom prst="rect">
            <a:avLst/>
          </a:prstGeom>
          <a:noFill/>
        </p:spPr>
      </p:pic>
      <p:pic>
        <p:nvPicPr>
          <p:cNvPr id="6" name="Picture 2" descr="C:\Users\abuelitos\Desktop\AHORA\9.jpg"/>
          <p:cNvPicPr>
            <a:picLocks noChangeAspect="1" noChangeArrowheads="1"/>
          </p:cNvPicPr>
          <p:nvPr/>
        </p:nvPicPr>
        <p:blipFill>
          <a:blip r:embed="rId4" cstate="print"/>
          <a:srcRect l="4120" t="36844" r="15039" b="34092"/>
          <a:stretch>
            <a:fillRect/>
          </a:stretch>
        </p:blipFill>
        <p:spPr bwMode="auto">
          <a:xfrm>
            <a:off x="1214414" y="5143512"/>
            <a:ext cx="6357982" cy="1714488"/>
          </a:xfrm>
          <a:prstGeom prst="roundRect">
            <a:avLst/>
          </a:prstGeom>
          <a:noFill/>
        </p:spPr>
      </p:pic>
      <p:sp>
        <p:nvSpPr>
          <p:cNvPr id="8" name="7 Rectángulo"/>
          <p:cNvSpPr/>
          <p:nvPr/>
        </p:nvSpPr>
        <p:spPr>
          <a:xfrm>
            <a:off x="2428860" y="357166"/>
            <a:ext cx="184731" cy="369332"/>
          </a:xfrm>
          <a:prstGeom prst="rect">
            <a:avLst/>
          </a:prstGeom>
        </p:spPr>
        <p:txBody>
          <a:bodyPr wrap="none">
            <a:spAutoFit/>
          </a:bodyPr>
          <a:lstStyle/>
          <a:p>
            <a:pPr lvl="0" fontAlgn="base">
              <a:spcBef>
                <a:spcPct val="0"/>
              </a:spcBef>
              <a:spcAft>
                <a:spcPct val="0"/>
              </a:spcAft>
            </a:pPr>
            <a:endParaRPr lang="es-ES_tradnl" dirty="0" smtClean="0">
              <a:latin typeface="Arial" pitchFamily="34" charset="0"/>
              <a:cs typeface="Arial" pitchFamily="34" charset="0"/>
            </a:endParaRPr>
          </a:p>
        </p:txBody>
      </p:sp>
      <p:sp>
        <p:nvSpPr>
          <p:cNvPr id="9" name="8 Rectángulo"/>
          <p:cNvSpPr/>
          <p:nvPr/>
        </p:nvSpPr>
        <p:spPr>
          <a:xfrm>
            <a:off x="3286116" y="1000108"/>
            <a:ext cx="184731" cy="369332"/>
          </a:xfrm>
          <a:prstGeom prst="rect">
            <a:avLst/>
          </a:prstGeom>
        </p:spPr>
        <p:txBody>
          <a:bodyPr wrap="none">
            <a:spAutoFit/>
          </a:bodyPr>
          <a:lstStyle/>
          <a:p>
            <a:endParaRPr lang="es-ES_tradnl" dirty="0"/>
          </a:p>
        </p:txBody>
      </p:sp>
      <p:sp>
        <p:nvSpPr>
          <p:cNvPr id="10" name="9 Rectángulo"/>
          <p:cNvSpPr/>
          <p:nvPr/>
        </p:nvSpPr>
        <p:spPr>
          <a:xfrm>
            <a:off x="1357290" y="214290"/>
            <a:ext cx="6357982" cy="523220"/>
          </a:xfrm>
          <a:prstGeom prst="rect">
            <a:avLst/>
          </a:prstGeom>
          <a:noFill/>
        </p:spPr>
        <p:txBody>
          <a:bodyPr wrap="square" lIns="91440" tIns="45720" rIns="91440" bIns="45720">
            <a:spAutoFit/>
          </a:bodyPr>
          <a:lstStyle/>
          <a:p>
            <a:pPr algn="ct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cs typeface="Times New Roman" pitchFamily="18" charset="0"/>
              </a:rPr>
              <a:t>Esculturas del puente Anichkov</a:t>
            </a: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cs typeface="Arial" pitchFamily="34" charset="0"/>
              </a:rPr>
              <a:t> </a:t>
            </a:r>
            <a:endParaRPr lang="es-ES_tradnl" sz="2800" cap="none" spc="0" dirty="0">
              <a:ln w="18000">
                <a:solidFill>
                  <a:schemeClr val="accent2">
                    <a:satMod val="140000"/>
                  </a:schemeClr>
                </a:solidFill>
                <a:prstDash val="solid"/>
                <a:miter lim="800000"/>
              </a:ln>
              <a:solidFill>
                <a:schemeClr val="bg1"/>
              </a:solidFill>
              <a:latin typeface="Berlin Sans FB" pitchFamily="34" charset="0"/>
            </a:endParaRPr>
          </a:p>
        </p:txBody>
      </p:sp>
      <p:sp>
        <p:nvSpPr>
          <p:cNvPr id="12" name="11 Rectángulo"/>
          <p:cNvSpPr/>
          <p:nvPr/>
        </p:nvSpPr>
        <p:spPr>
          <a:xfrm>
            <a:off x="2972061" y="714356"/>
            <a:ext cx="2967479" cy="461665"/>
          </a:xfrm>
          <a:prstGeom prst="rect">
            <a:avLst/>
          </a:prstGeom>
          <a:noFill/>
        </p:spPr>
        <p:txBody>
          <a:bodyPr wrap="none" lIns="91440" tIns="45720" rIns="91440" bIns="45720">
            <a:spAutoFit/>
          </a:bodyPr>
          <a:lstStyle/>
          <a:p>
            <a:pPr algn="ctr"/>
            <a:r>
              <a:rPr lang="es-ES_tradnl" sz="2400" cap="none" spc="0" dirty="0" smtClean="0">
                <a:ln w="18000">
                  <a:solidFill>
                    <a:schemeClr val="accent2">
                      <a:satMod val="140000"/>
                    </a:schemeClr>
                  </a:solidFill>
                  <a:prstDash val="solid"/>
                  <a:miter lim="800000"/>
                </a:ln>
                <a:solidFill>
                  <a:schemeClr val="bg1"/>
                </a:solidFill>
                <a:latin typeface="Berlin Sans FB" pitchFamily="34" charset="0"/>
              </a:rPr>
              <a:t>Domadores y caballos</a:t>
            </a:r>
            <a:endParaRPr lang="es-ES_tradnl" sz="2400" cap="none" spc="0" dirty="0">
              <a:ln w="18000">
                <a:solidFill>
                  <a:schemeClr val="accent2">
                    <a:satMod val="140000"/>
                  </a:schemeClr>
                </a:solidFill>
                <a:prstDash val="solid"/>
                <a:miter lim="800000"/>
              </a:ln>
              <a:solidFill>
                <a:schemeClr val="bg1"/>
              </a:solidFill>
              <a:latin typeface="Berlin Sans FB" pitchFamily="34" charset="0"/>
            </a:endParaRPr>
          </a:p>
        </p:txBody>
      </p:sp>
      <p:sp>
        <p:nvSpPr>
          <p:cNvPr id="11" name="10 Rectángulo"/>
          <p:cNvSpPr/>
          <p:nvPr/>
        </p:nvSpPr>
        <p:spPr>
          <a:xfrm>
            <a:off x="7180802" y="21429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1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decel="100000"/>
                                        <p:tgtEl>
                                          <p:spTgt spid="7"/>
                                        </p:tgtEl>
                                      </p:cBhvr>
                                    </p:animEffect>
                                    <p:anim calcmode="lin" valueType="num">
                                      <p:cBhvr>
                                        <p:cTn id="8" dur="4000" decel="100000" fill="hold"/>
                                        <p:tgtEl>
                                          <p:spTgt spid="7"/>
                                        </p:tgtEl>
                                        <p:attrNameLst>
                                          <p:attrName>style.rotation</p:attrName>
                                        </p:attrNameLst>
                                      </p:cBhvr>
                                      <p:tavLst>
                                        <p:tav tm="0">
                                          <p:val>
                                            <p:fltVal val="-90"/>
                                          </p:val>
                                        </p:tav>
                                        <p:tav tm="100000">
                                          <p:val>
                                            <p:fltVal val="0"/>
                                          </p:val>
                                        </p:tav>
                                      </p:tavLst>
                                    </p:anim>
                                    <p:anim calcmode="lin" valueType="num">
                                      <p:cBhvr>
                                        <p:cTn id="9" dur="4000" decel="100000" fill="hold"/>
                                        <p:tgtEl>
                                          <p:spTgt spid="7"/>
                                        </p:tgtEl>
                                        <p:attrNameLst>
                                          <p:attrName>ppt_x</p:attrName>
                                        </p:attrNameLst>
                                      </p:cBhvr>
                                      <p:tavLst>
                                        <p:tav tm="0">
                                          <p:val>
                                            <p:strVal val="#ppt_x+0.4"/>
                                          </p:val>
                                        </p:tav>
                                        <p:tav tm="100000">
                                          <p:val>
                                            <p:strVal val="#ppt_x-0.05"/>
                                          </p:val>
                                        </p:tav>
                                      </p:tavLst>
                                    </p:anim>
                                    <p:anim calcmode="lin" valueType="num">
                                      <p:cBhvr>
                                        <p:cTn id="10" dur="4000" decel="100000" fill="hold"/>
                                        <p:tgtEl>
                                          <p:spTgt spid="7"/>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7"/>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7"/>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53"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fltVal val="0"/>
                                          </p:val>
                                        </p:tav>
                                        <p:tav tm="100000">
                                          <p:val>
                                            <p:strVal val="#ppt_h"/>
                                          </p:val>
                                        </p:tav>
                                      </p:tavLst>
                                    </p:anim>
                                    <p:animEffect transition="in" filter="fade">
                                      <p:cBhvr>
                                        <p:cTn id="18"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170" name="Picture 2" descr="C:\Users\abuelitos\Desktop\AHORA\7.jpg"/>
          <p:cNvPicPr>
            <a:picLocks noChangeAspect="1" noChangeArrowheads="1"/>
          </p:cNvPicPr>
          <p:nvPr/>
        </p:nvPicPr>
        <p:blipFill>
          <a:blip r:embed="rId2" cstate="print"/>
          <a:srcRect/>
          <a:stretch>
            <a:fillRect/>
          </a:stretch>
        </p:blipFill>
        <p:spPr bwMode="auto">
          <a:xfrm>
            <a:off x="0" y="0"/>
            <a:ext cx="9167057" cy="6876000"/>
          </a:xfrm>
          <a:prstGeom prst="rect">
            <a:avLst/>
          </a:prstGeom>
          <a:noFill/>
        </p:spPr>
      </p:pic>
      <p:sp>
        <p:nvSpPr>
          <p:cNvPr id="32769" name="Rectangle 1"/>
          <p:cNvSpPr>
            <a:spLocks noChangeArrowheads="1"/>
          </p:cNvSpPr>
          <p:nvPr/>
        </p:nvSpPr>
        <p:spPr bwMode="auto">
          <a:xfrm>
            <a:off x="1000100" y="428604"/>
            <a:ext cx="342902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7 Rectángulo"/>
          <p:cNvSpPr/>
          <p:nvPr/>
        </p:nvSpPr>
        <p:spPr>
          <a:xfrm>
            <a:off x="4714876" y="500042"/>
            <a:ext cx="184731" cy="369332"/>
          </a:xfrm>
          <a:prstGeom prst="rect">
            <a:avLst/>
          </a:prstGeom>
        </p:spPr>
        <p:txBody>
          <a:bodyPr wrap="none">
            <a:spAutoFit/>
          </a:bodyPr>
          <a:lstStyle/>
          <a:p>
            <a:endParaRPr lang="es-ES_tradnl" dirty="0"/>
          </a:p>
        </p:txBody>
      </p:sp>
      <p:pic>
        <p:nvPicPr>
          <p:cNvPr id="9" name="Picture 3" descr="C:\Users\abuelitos\Desktop\AHORA\8.jpg"/>
          <p:cNvPicPr>
            <a:picLocks noChangeAspect="1" noChangeArrowheads="1"/>
          </p:cNvPicPr>
          <p:nvPr/>
        </p:nvPicPr>
        <p:blipFill>
          <a:blip r:embed="rId3" cstate="print"/>
          <a:srcRect/>
          <a:stretch>
            <a:fillRect/>
          </a:stretch>
        </p:blipFill>
        <p:spPr bwMode="auto">
          <a:xfrm>
            <a:off x="0" y="1571612"/>
            <a:ext cx="2794000" cy="3724275"/>
          </a:xfrm>
          <a:prstGeom prst="rect">
            <a:avLst/>
          </a:prstGeom>
          <a:noFill/>
        </p:spPr>
      </p:pic>
      <p:sp>
        <p:nvSpPr>
          <p:cNvPr id="10" name="9 Rectángulo"/>
          <p:cNvSpPr/>
          <p:nvPr/>
        </p:nvSpPr>
        <p:spPr>
          <a:xfrm>
            <a:off x="642388" y="21429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11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0" fill="hold"/>
                                        <p:tgtEl>
                                          <p:spTgt spid="9"/>
                                        </p:tgtEl>
                                        <p:attrNameLst>
                                          <p:attrName>ppt_w</p:attrName>
                                        </p:attrNameLst>
                                      </p:cBhvr>
                                      <p:tavLst>
                                        <p:tav tm="0">
                                          <p:val>
                                            <p:fltVal val="0"/>
                                          </p:val>
                                        </p:tav>
                                        <p:tav tm="100000">
                                          <p:val>
                                            <p:strVal val="#ppt_w"/>
                                          </p:val>
                                        </p:tav>
                                      </p:tavLst>
                                    </p:anim>
                                    <p:anim calcmode="lin" valueType="num">
                                      <p:cBhvr>
                                        <p:cTn id="8" dur="5000" fill="hold"/>
                                        <p:tgtEl>
                                          <p:spTgt spid="9"/>
                                        </p:tgtEl>
                                        <p:attrNameLst>
                                          <p:attrName>ppt_h</p:attrName>
                                        </p:attrNameLst>
                                      </p:cBhvr>
                                      <p:tavLst>
                                        <p:tav tm="0">
                                          <p:val>
                                            <p:fltVal val="0"/>
                                          </p:val>
                                        </p:tav>
                                        <p:tav tm="100000">
                                          <p:val>
                                            <p:strVal val="#ppt_h"/>
                                          </p:val>
                                        </p:tav>
                                      </p:tavLst>
                                    </p:anim>
                                    <p:animEffect transition="in" filter="fade">
                                      <p:cBhvr>
                                        <p:cTn id="9"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 name="Picture 3" descr="C:\Users\abuelitos\Desktop\San Peter 1\44.jpg"/>
          <p:cNvPicPr>
            <a:picLocks noChangeAspect="1" noChangeArrowheads="1"/>
          </p:cNvPicPr>
          <p:nvPr/>
        </p:nvPicPr>
        <p:blipFill>
          <a:blip r:embed="rId2" cstate="print"/>
          <a:srcRect/>
          <a:stretch>
            <a:fillRect/>
          </a:stretch>
        </p:blipFill>
        <p:spPr bwMode="auto">
          <a:xfrm>
            <a:off x="-21" y="0"/>
            <a:ext cx="9167057" cy="6876000"/>
          </a:xfrm>
          <a:prstGeom prst="rect">
            <a:avLst/>
          </a:prstGeom>
          <a:noFill/>
        </p:spPr>
      </p:pic>
      <p:pic>
        <p:nvPicPr>
          <p:cNvPr id="9" name="Picture 4" descr="C:\Users\abuelitos\Desktop\San Peter 1\45.jpg"/>
          <p:cNvPicPr>
            <a:picLocks noChangeAspect="1" noChangeArrowheads="1"/>
          </p:cNvPicPr>
          <p:nvPr/>
        </p:nvPicPr>
        <p:blipFill>
          <a:blip r:embed="rId3" cstate="print"/>
          <a:srcRect/>
          <a:stretch>
            <a:fillRect/>
          </a:stretch>
        </p:blipFill>
        <p:spPr bwMode="auto">
          <a:xfrm>
            <a:off x="-26" y="0"/>
            <a:ext cx="9167057" cy="6876000"/>
          </a:xfrm>
          <a:prstGeom prst="rect">
            <a:avLst/>
          </a:prstGeom>
          <a:noFill/>
        </p:spPr>
      </p:pic>
      <p:pic>
        <p:nvPicPr>
          <p:cNvPr id="12" name="Picture 5" descr="C:\Users\abuelitos\Desktop\San Peter 1\40.jpg"/>
          <p:cNvPicPr>
            <a:picLocks noChangeAspect="1" noChangeArrowheads="1"/>
          </p:cNvPicPr>
          <p:nvPr/>
        </p:nvPicPr>
        <p:blipFill>
          <a:blip r:embed="rId4" cstate="print"/>
          <a:srcRect/>
          <a:stretch>
            <a:fillRect/>
          </a:stretch>
        </p:blipFill>
        <p:spPr bwMode="auto">
          <a:xfrm>
            <a:off x="-23057" y="0"/>
            <a:ext cx="9167057" cy="6876000"/>
          </a:xfrm>
          <a:prstGeom prst="roundRect">
            <a:avLst/>
          </a:prstGeom>
          <a:noFill/>
        </p:spPr>
      </p:pic>
      <p:pic>
        <p:nvPicPr>
          <p:cNvPr id="13" name="Picture 2" descr="C:\Users\abuelitos\Desktop\San Peter 1\43.jpg"/>
          <p:cNvPicPr>
            <a:picLocks noChangeAspect="1" noChangeArrowheads="1"/>
          </p:cNvPicPr>
          <p:nvPr/>
        </p:nvPicPr>
        <p:blipFill>
          <a:blip r:embed="rId5" cstate="print"/>
          <a:srcRect t="5693"/>
          <a:stretch>
            <a:fillRect/>
          </a:stretch>
        </p:blipFill>
        <p:spPr bwMode="auto">
          <a:xfrm>
            <a:off x="857224" y="0"/>
            <a:ext cx="5455582" cy="6858000"/>
          </a:xfrm>
          <a:prstGeom prst="roundRect">
            <a:avLst/>
          </a:prstGeom>
          <a:noFill/>
        </p:spPr>
      </p:pic>
      <p:sp>
        <p:nvSpPr>
          <p:cNvPr id="14" name="13 Rectángulo"/>
          <p:cNvSpPr/>
          <p:nvPr/>
        </p:nvSpPr>
        <p:spPr>
          <a:xfrm>
            <a:off x="6143636" y="1285860"/>
            <a:ext cx="184731" cy="369332"/>
          </a:xfrm>
          <a:prstGeom prst="rect">
            <a:avLst/>
          </a:prstGeom>
        </p:spPr>
        <p:txBody>
          <a:bodyPr wrap="none">
            <a:spAutoFit/>
          </a:bodyPr>
          <a:lstStyle/>
          <a:p>
            <a:endParaRPr lang="es-ES_tradnl" dirty="0"/>
          </a:p>
        </p:txBody>
      </p:sp>
      <p:sp>
        <p:nvSpPr>
          <p:cNvPr id="10" name="9 Rectángulo"/>
          <p:cNvSpPr/>
          <p:nvPr/>
        </p:nvSpPr>
        <p:spPr>
          <a:xfrm>
            <a:off x="4479634" y="2967335"/>
            <a:ext cx="184731" cy="923330"/>
          </a:xfrm>
          <a:prstGeom prst="rect">
            <a:avLst/>
          </a:prstGeom>
          <a:noFill/>
        </p:spPr>
        <p:txBody>
          <a:bodyPr wrap="none" lIns="91440" tIns="45720" rIns="91440" bIns="45720">
            <a:spAutoFit/>
          </a:bodyPr>
          <a:lstStyle/>
          <a:p>
            <a:pPr algn="ctr"/>
            <a:endParaRPr lang="es-E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11" name="10 Rectángulo"/>
          <p:cNvSpPr/>
          <p:nvPr/>
        </p:nvSpPr>
        <p:spPr>
          <a:xfrm>
            <a:off x="4479634" y="2967335"/>
            <a:ext cx="184730" cy="923330"/>
          </a:xfrm>
          <a:prstGeom prst="rect">
            <a:avLst/>
          </a:prstGeom>
          <a:noFill/>
        </p:spPr>
        <p:txBody>
          <a:bodyPr wrap="none" lIns="91440" tIns="45720" rIns="91440" bIns="45720">
            <a:spAutoFit/>
          </a:bodyPr>
          <a:lstStyle/>
          <a:p>
            <a:pPr algn="ctr"/>
            <a:endParaRPr lang="es-ES_tradnl"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15" name="14 Rectángulo"/>
          <p:cNvSpPr/>
          <p:nvPr/>
        </p:nvSpPr>
        <p:spPr>
          <a:xfrm>
            <a:off x="4479634" y="2967335"/>
            <a:ext cx="184731" cy="923330"/>
          </a:xfrm>
          <a:prstGeom prst="rect">
            <a:avLst/>
          </a:prstGeom>
          <a:noFill/>
        </p:spPr>
        <p:txBody>
          <a:bodyPr wrap="none" lIns="91440" tIns="45720" rIns="91440" bIns="45720">
            <a:spAutoFit/>
          </a:bodyPr>
          <a:lstStyle/>
          <a:p>
            <a:pPr algn="ctr"/>
            <a:endParaRPr lang="es-E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6" name="15 Rectángulo"/>
          <p:cNvSpPr/>
          <p:nvPr/>
        </p:nvSpPr>
        <p:spPr>
          <a:xfrm>
            <a:off x="4907036" y="285728"/>
            <a:ext cx="3611886" cy="523220"/>
          </a:xfrm>
          <a:prstGeom prst="rect">
            <a:avLst/>
          </a:prstGeom>
          <a:noFill/>
        </p:spPr>
        <p:txBody>
          <a:bodyPr wrap="none" lIns="91440" tIns="45720" rIns="91440" bIns="45720">
            <a:spAutoFit/>
          </a:bodyPr>
          <a:lstStyle/>
          <a:p>
            <a:pPr algn="ctr"/>
            <a:r>
              <a:rPr lang="es-ES" sz="2800" cap="none" spc="0" dirty="0" smtClean="0">
                <a:ln w="18000">
                  <a:solidFill>
                    <a:schemeClr val="accent2">
                      <a:satMod val="140000"/>
                    </a:schemeClr>
                  </a:solidFill>
                  <a:prstDash val="solid"/>
                  <a:miter lim="800000"/>
                </a:ln>
                <a:solidFill>
                  <a:schemeClr val="bg1"/>
                </a:solidFill>
                <a:latin typeface="Berlin Sans FB" pitchFamily="34" charset="0"/>
              </a:rPr>
              <a:t>Monumento a Nicolás I</a:t>
            </a:r>
            <a:endParaRPr lang="es-ES_tradnl" sz="2800" cap="none" spc="0" dirty="0">
              <a:ln w="18000">
                <a:solidFill>
                  <a:schemeClr val="accent2">
                    <a:satMod val="140000"/>
                  </a:schemeClr>
                </a:solidFill>
                <a:prstDash val="solid"/>
                <a:miter lim="800000"/>
              </a:ln>
              <a:solidFill>
                <a:schemeClr val="bg1"/>
              </a:solidFill>
              <a:latin typeface="Berlin Sans FB" pitchFamily="34" charset="0"/>
            </a:endParaRPr>
          </a:p>
        </p:txBody>
      </p:sp>
      <p:sp>
        <p:nvSpPr>
          <p:cNvPr id="17" name="16 Rectángulo"/>
          <p:cNvSpPr/>
          <p:nvPr/>
        </p:nvSpPr>
        <p:spPr>
          <a:xfrm>
            <a:off x="6786056" y="6143644"/>
            <a:ext cx="1606529"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y fotografía Mari Tere</a:t>
            </a:r>
            <a:endParaRPr lang="es-ES" sz="1200" dirty="0">
              <a:ln w="50800"/>
              <a:latin typeface="Blackadder ITC" pitchFamily="82" charset="0"/>
            </a:endParaRPr>
          </a:p>
        </p:txBody>
      </p:sp>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4000" decel="100000"/>
                                        <p:tgtEl>
                                          <p:spTgt spid="12"/>
                                        </p:tgtEl>
                                      </p:cBhvr>
                                    </p:animEffect>
                                    <p:anim calcmode="lin" valueType="num">
                                      <p:cBhvr>
                                        <p:cTn id="8" dur="4000" decel="100000" fill="hold"/>
                                        <p:tgtEl>
                                          <p:spTgt spid="12"/>
                                        </p:tgtEl>
                                        <p:attrNameLst>
                                          <p:attrName>style.rotation</p:attrName>
                                        </p:attrNameLst>
                                      </p:cBhvr>
                                      <p:tavLst>
                                        <p:tav tm="0">
                                          <p:val>
                                            <p:fltVal val="-90"/>
                                          </p:val>
                                        </p:tav>
                                        <p:tav tm="100000">
                                          <p:val>
                                            <p:fltVal val="0"/>
                                          </p:val>
                                        </p:tav>
                                      </p:tavLst>
                                    </p:anim>
                                    <p:anim calcmode="lin" valueType="num">
                                      <p:cBhvr>
                                        <p:cTn id="9" dur="4000" decel="100000" fill="hold"/>
                                        <p:tgtEl>
                                          <p:spTgt spid="12"/>
                                        </p:tgtEl>
                                        <p:attrNameLst>
                                          <p:attrName>ppt_x</p:attrName>
                                        </p:attrNameLst>
                                      </p:cBhvr>
                                      <p:tavLst>
                                        <p:tav tm="0">
                                          <p:val>
                                            <p:strVal val="#ppt_x+0.4"/>
                                          </p:val>
                                        </p:tav>
                                        <p:tav tm="100000">
                                          <p:val>
                                            <p:strVal val="#ppt_x-0.05"/>
                                          </p:val>
                                        </p:tav>
                                      </p:tavLst>
                                    </p:anim>
                                    <p:anim calcmode="lin" valueType="num">
                                      <p:cBhvr>
                                        <p:cTn id="10" dur="4000" decel="100000" fill="hold"/>
                                        <p:tgtEl>
                                          <p:spTgt spid="12"/>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12"/>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12"/>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53" presetClass="exit" presetSubtype="0" fill="hold" nodeType="afterEffect">
                                  <p:stCondLst>
                                    <p:cond delay="0"/>
                                  </p:stCondLst>
                                  <p:childTnLst>
                                    <p:anim calcmode="lin" valueType="num">
                                      <p:cBhvr>
                                        <p:cTn id="15" dur="5000"/>
                                        <p:tgtEl>
                                          <p:spTgt spid="12"/>
                                        </p:tgtEl>
                                        <p:attrNameLst>
                                          <p:attrName>ppt_w</p:attrName>
                                        </p:attrNameLst>
                                      </p:cBhvr>
                                      <p:tavLst>
                                        <p:tav tm="0">
                                          <p:val>
                                            <p:strVal val="ppt_w"/>
                                          </p:val>
                                        </p:tav>
                                        <p:tav tm="100000">
                                          <p:val>
                                            <p:fltVal val="0"/>
                                          </p:val>
                                        </p:tav>
                                      </p:tavLst>
                                    </p:anim>
                                    <p:anim calcmode="lin" valueType="num">
                                      <p:cBhvr>
                                        <p:cTn id="16" dur="5000"/>
                                        <p:tgtEl>
                                          <p:spTgt spid="12"/>
                                        </p:tgtEl>
                                        <p:attrNameLst>
                                          <p:attrName>ppt_h</p:attrName>
                                        </p:attrNameLst>
                                      </p:cBhvr>
                                      <p:tavLst>
                                        <p:tav tm="0">
                                          <p:val>
                                            <p:strVal val="ppt_h"/>
                                          </p:val>
                                        </p:tav>
                                        <p:tav tm="100000">
                                          <p:val>
                                            <p:fltVal val="0"/>
                                          </p:val>
                                        </p:tav>
                                      </p:tavLst>
                                    </p:anim>
                                    <p:animEffect transition="out" filter="fade">
                                      <p:cBhvr>
                                        <p:cTn id="17" dur="5000"/>
                                        <p:tgtEl>
                                          <p:spTgt spid="12"/>
                                        </p:tgtEl>
                                      </p:cBhvr>
                                    </p:animEffect>
                                    <p:set>
                                      <p:cBhvr>
                                        <p:cTn id="18" dur="1" fill="hold">
                                          <p:stCondLst>
                                            <p:cond delay="4999"/>
                                          </p:stCondLst>
                                        </p:cTn>
                                        <p:tgtEl>
                                          <p:spTgt spid="12"/>
                                        </p:tgtEl>
                                        <p:attrNameLst>
                                          <p:attrName>style.visibility</p:attrName>
                                        </p:attrNameLst>
                                      </p:cBhvr>
                                      <p:to>
                                        <p:strVal val="hidden"/>
                                      </p:to>
                                    </p:set>
                                  </p:childTnLst>
                                </p:cTn>
                              </p:par>
                            </p:childTnLst>
                          </p:cTn>
                        </p:par>
                        <p:par>
                          <p:cTn id="19" fill="hold">
                            <p:stCondLst>
                              <p:cond delay="10000"/>
                            </p:stCondLst>
                            <p:childTnLst>
                              <p:par>
                                <p:cTn id="20" presetID="30" presetClass="entr" presetSubtype="0"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4000" decel="100000"/>
                                        <p:tgtEl>
                                          <p:spTgt spid="13"/>
                                        </p:tgtEl>
                                      </p:cBhvr>
                                    </p:animEffect>
                                    <p:anim calcmode="lin" valueType="num">
                                      <p:cBhvr>
                                        <p:cTn id="23" dur="4000" decel="100000" fill="hold"/>
                                        <p:tgtEl>
                                          <p:spTgt spid="13"/>
                                        </p:tgtEl>
                                        <p:attrNameLst>
                                          <p:attrName>style.rotation</p:attrName>
                                        </p:attrNameLst>
                                      </p:cBhvr>
                                      <p:tavLst>
                                        <p:tav tm="0">
                                          <p:val>
                                            <p:fltVal val="-90"/>
                                          </p:val>
                                        </p:tav>
                                        <p:tav tm="100000">
                                          <p:val>
                                            <p:fltVal val="0"/>
                                          </p:val>
                                        </p:tav>
                                      </p:tavLst>
                                    </p:anim>
                                    <p:anim calcmode="lin" valueType="num">
                                      <p:cBhvr>
                                        <p:cTn id="24" dur="4000" decel="100000" fill="hold"/>
                                        <p:tgtEl>
                                          <p:spTgt spid="13"/>
                                        </p:tgtEl>
                                        <p:attrNameLst>
                                          <p:attrName>ppt_x</p:attrName>
                                        </p:attrNameLst>
                                      </p:cBhvr>
                                      <p:tavLst>
                                        <p:tav tm="0">
                                          <p:val>
                                            <p:strVal val="#ppt_x+0.4"/>
                                          </p:val>
                                        </p:tav>
                                        <p:tav tm="100000">
                                          <p:val>
                                            <p:strVal val="#ppt_x-0.05"/>
                                          </p:val>
                                        </p:tav>
                                      </p:tavLst>
                                    </p:anim>
                                    <p:anim calcmode="lin" valueType="num">
                                      <p:cBhvr>
                                        <p:cTn id="25" dur="4000" decel="100000" fill="hold"/>
                                        <p:tgtEl>
                                          <p:spTgt spid="13"/>
                                        </p:tgtEl>
                                        <p:attrNameLst>
                                          <p:attrName>ppt_y</p:attrName>
                                        </p:attrNameLst>
                                      </p:cBhvr>
                                      <p:tavLst>
                                        <p:tav tm="0">
                                          <p:val>
                                            <p:strVal val="#ppt_y-0.4"/>
                                          </p:val>
                                        </p:tav>
                                        <p:tav tm="100000">
                                          <p:val>
                                            <p:strVal val="#ppt_y+0.1"/>
                                          </p:val>
                                        </p:tav>
                                      </p:tavLst>
                                    </p:anim>
                                    <p:anim calcmode="lin" valueType="num">
                                      <p:cBhvr>
                                        <p:cTn id="26" dur="1000" accel="100000" fill="hold">
                                          <p:stCondLst>
                                            <p:cond delay="4000"/>
                                          </p:stCondLst>
                                        </p:cTn>
                                        <p:tgtEl>
                                          <p:spTgt spid="13"/>
                                        </p:tgtEl>
                                        <p:attrNameLst>
                                          <p:attrName>ppt_x</p:attrName>
                                        </p:attrNameLst>
                                      </p:cBhvr>
                                      <p:tavLst>
                                        <p:tav tm="0">
                                          <p:val>
                                            <p:strVal val="#ppt_x-0.05"/>
                                          </p:val>
                                        </p:tav>
                                        <p:tav tm="100000">
                                          <p:val>
                                            <p:strVal val="#ppt_x"/>
                                          </p:val>
                                        </p:tav>
                                      </p:tavLst>
                                    </p:anim>
                                    <p:anim calcmode="lin" valueType="num">
                                      <p:cBhvr>
                                        <p:cTn id="27" dur="1000" accel="100000" fill="hold">
                                          <p:stCondLst>
                                            <p:cond delay="4000"/>
                                          </p:stCondLst>
                                        </p:cTn>
                                        <p:tgtEl>
                                          <p:spTgt spid="1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4450" name="Picture 2" descr="http://upload.wikimedia.org/wikipedia/commons/thumb/5/50/Nevsky_96_-_Nevsky_110_-_summer_2007.jpg/1024px-Nevsky_96_-_Nevsky_110_-_summer_2007.jpg"/>
          <p:cNvPicPr>
            <a:picLocks noChangeAspect="1" noChangeArrowheads="1"/>
          </p:cNvPicPr>
          <p:nvPr/>
        </p:nvPicPr>
        <p:blipFill>
          <a:blip r:embed="rId2" cstate="print"/>
          <a:srcRect/>
          <a:stretch>
            <a:fillRect/>
          </a:stretch>
        </p:blipFill>
        <p:spPr bwMode="auto">
          <a:xfrm>
            <a:off x="-76200" y="0"/>
            <a:ext cx="9220200" cy="6858000"/>
          </a:xfrm>
          <a:prstGeom prst="rect">
            <a:avLst/>
          </a:prstGeom>
          <a:noFill/>
        </p:spPr>
      </p:pic>
      <p:pic>
        <p:nvPicPr>
          <p:cNvPr id="104452" name="Picture 4" descr="http://upload.wikimedia.org/wikipedia/commons/thumb/7/7d/Saint_Petersburg_2009_tourist_pictures_0074.JPG/1024px-Saint_Petersburg_2009_tourist_pictures_0074.JPG"/>
          <p:cNvPicPr>
            <a:picLocks noChangeAspect="1" noChangeArrowheads="1"/>
          </p:cNvPicPr>
          <p:nvPr/>
        </p:nvPicPr>
        <p:blipFill>
          <a:blip r:embed="rId3" cstate="print"/>
          <a:srcRect/>
          <a:stretch>
            <a:fillRect/>
          </a:stretch>
        </p:blipFill>
        <p:spPr bwMode="auto">
          <a:xfrm>
            <a:off x="-252000" y="0"/>
            <a:ext cx="9396000" cy="6858000"/>
          </a:xfrm>
          <a:prstGeom prst="rect">
            <a:avLst/>
          </a:prstGeom>
          <a:noFill/>
        </p:spPr>
      </p:pic>
      <p:sp>
        <p:nvSpPr>
          <p:cNvPr id="6" name="5 Rectángulo"/>
          <p:cNvSpPr/>
          <p:nvPr/>
        </p:nvSpPr>
        <p:spPr>
          <a:xfrm>
            <a:off x="2357422" y="571480"/>
            <a:ext cx="184731" cy="369332"/>
          </a:xfrm>
          <a:prstGeom prst="rect">
            <a:avLst/>
          </a:prstGeom>
        </p:spPr>
        <p:txBody>
          <a:bodyPr wrap="none">
            <a:spAutoFit/>
          </a:bodyPr>
          <a:lstStyle/>
          <a:p>
            <a:endParaRPr lang="es-ES_tradnl" dirty="0"/>
          </a:p>
        </p:txBody>
      </p:sp>
      <p:sp>
        <p:nvSpPr>
          <p:cNvPr id="7" name="6 Rectángulo"/>
          <p:cNvSpPr/>
          <p:nvPr/>
        </p:nvSpPr>
        <p:spPr>
          <a:xfrm>
            <a:off x="2447717" y="357166"/>
            <a:ext cx="2391296" cy="523220"/>
          </a:xfrm>
          <a:prstGeom prst="rect">
            <a:avLst/>
          </a:prstGeom>
          <a:noFill/>
        </p:spPr>
        <p:txBody>
          <a:bodyPr wrap="none" lIns="91440" tIns="45720" rIns="91440" bIns="45720">
            <a:spAutoFit/>
          </a:bodyPr>
          <a:lstStyle/>
          <a:p>
            <a:pPr algn="ctr"/>
            <a:r>
              <a:rPr lang="es-ES" sz="2800" cap="none" spc="0" dirty="0" smtClean="0">
                <a:ln w="18000">
                  <a:solidFill>
                    <a:schemeClr val="accent2">
                      <a:satMod val="140000"/>
                    </a:schemeClr>
                  </a:solidFill>
                  <a:prstDash val="solid"/>
                  <a:miter lim="800000"/>
                </a:ln>
                <a:solidFill>
                  <a:schemeClr val="bg1"/>
                </a:solidFill>
              </a:rPr>
              <a:t>Avenida </a:t>
            </a:r>
            <a:r>
              <a:rPr lang="es-ES" sz="2800" cap="none" spc="0" dirty="0" err="1" smtClean="0">
                <a:ln w="18000">
                  <a:solidFill>
                    <a:schemeClr val="accent2">
                      <a:satMod val="140000"/>
                    </a:schemeClr>
                  </a:solidFill>
                  <a:prstDash val="solid"/>
                  <a:miter lim="800000"/>
                </a:ln>
                <a:solidFill>
                  <a:schemeClr val="bg1"/>
                </a:solidFill>
              </a:rPr>
              <a:t>Nevski</a:t>
            </a:r>
            <a:endParaRPr lang="es-ES_tradnl" sz="2800" cap="none" spc="0" dirty="0">
              <a:ln w="18000">
                <a:solidFill>
                  <a:schemeClr val="accent2">
                    <a:satMod val="140000"/>
                  </a:schemeClr>
                </a:solidFill>
                <a:prstDash val="solid"/>
                <a:miter lim="800000"/>
              </a:ln>
              <a:solidFill>
                <a:schemeClr val="bg1"/>
              </a:solidFill>
            </a:endParaRPr>
          </a:p>
        </p:txBody>
      </p:sp>
      <p:sp>
        <p:nvSpPr>
          <p:cNvPr id="8" name="7 Rectángulo"/>
          <p:cNvSpPr/>
          <p:nvPr/>
        </p:nvSpPr>
        <p:spPr>
          <a:xfrm>
            <a:off x="874719" y="6215082"/>
            <a:ext cx="998991"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a:t>
            </a:r>
            <a:r>
              <a:rPr lang="es-ES" sz="1200" dirty="0" smtClean="0">
                <a:ln w="50800"/>
                <a:solidFill>
                  <a:schemeClr val="bg1"/>
                </a:solidFill>
                <a:latin typeface="Blackadder ITC" pitchFamily="82" charset="0"/>
              </a:rPr>
              <a:t>Mari </a:t>
            </a:r>
            <a:r>
              <a:rPr lang="es-ES" sz="1200" dirty="0" smtClean="0">
                <a:ln w="50800"/>
                <a:solidFill>
                  <a:schemeClr val="bg1"/>
                </a:solidFill>
                <a:latin typeface="Blackadder ITC" pitchFamily="82" charset="0"/>
              </a:rPr>
              <a:t>Tere</a:t>
            </a:r>
            <a:endParaRPr lang="es-ES" sz="1200" dirty="0">
              <a:ln w="50800"/>
              <a:solidFill>
                <a:schemeClr val="bg1"/>
              </a:solidFill>
              <a:latin typeface="Blackadder ITC" pitchFamily="82"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0" fill="hold" nodeType="clickEffect">
                                  <p:stCondLst>
                                    <p:cond delay="0"/>
                                  </p:stCondLst>
                                  <p:childTnLst>
                                    <p:anim calcmode="lin" valueType="num">
                                      <p:cBhvr>
                                        <p:cTn id="6" dur="5000"/>
                                        <p:tgtEl>
                                          <p:spTgt spid="104452"/>
                                        </p:tgtEl>
                                        <p:attrNameLst>
                                          <p:attrName>ppt_w</p:attrName>
                                        </p:attrNameLst>
                                      </p:cBhvr>
                                      <p:tavLst>
                                        <p:tav tm="0">
                                          <p:val>
                                            <p:strVal val="ppt_w"/>
                                          </p:val>
                                        </p:tav>
                                        <p:tav tm="100000">
                                          <p:val>
                                            <p:fltVal val="0"/>
                                          </p:val>
                                        </p:tav>
                                      </p:tavLst>
                                    </p:anim>
                                    <p:anim calcmode="lin" valueType="num">
                                      <p:cBhvr>
                                        <p:cTn id="7" dur="5000"/>
                                        <p:tgtEl>
                                          <p:spTgt spid="104452"/>
                                        </p:tgtEl>
                                        <p:attrNameLst>
                                          <p:attrName>ppt_h</p:attrName>
                                        </p:attrNameLst>
                                      </p:cBhvr>
                                      <p:tavLst>
                                        <p:tav tm="0">
                                          <p:val>
                                            <p:strVal val="ppt_h"/>
                                          </p:val>
                                        </p:tav>
                                        <p:tav tm="100000">
                                          <p:val>
                                            <p:fltVal val="0"/>
                                          </p:val>
                                        </p:tav>
                                      </p:tavLst>
                                    </p:anim>
                                    <p:animEffect transition="out" filter="fade">
                                      <p:cBhvr>
                                        <p:cTn id="8" dur="5000"/>
                                        <p:tgtEl>
                                          <p:spTgt spid="104452"/>
                                        </p:tgtEl>
                                      </p:cBhvr>
                                    </p:animEffect>
                                    <p:set>
                                      <p:cBhvr>
                                        <p:cTn id="9" dur="1" fill="hold">
                                          <p:stCondLst>
                                            <p:cond delay="4999"/>
                                          </p:stCondLst>
                                        </p:cTn>
                                        <p:tgtEl>
                                          <p:spTgt spid="10445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122" name="Picture 2" descr="C:\Users\abuelitos\Desktop\San Peter 1\10.jpg"/>
          <p:cNvPicPr>
            <a:picLocks noChangeAspect="1" noChangeArrowheads="1"/>
          </p:cNvPicPr>
          <p:nvPr/>
        </p:nvPicPr>
        <p:blipFill>
          <a:blip r:embed="rId2" cstate="print"/>
          <a:srcRect/>
          <a:stretch>
            <a:fillRect/>
          </a:stretch>
        </p:blipFill>
        <p:spPr bwMode="auto">
          <a:xfrm>
            <a:off x="-167042" y="0"/>
            <a:ext cx="9311042" cy="6984000"/>
          </a:xfrm>
          <a:prstGeom prst="rect">
            <a:avLst/>
          </a:prstGeom>
          <a:noFill/>
        </p:spPr>
      </p:pic>
      <p:pic>
        <p:nvPicPr>
          <p:cNvPr id="6" name="Picture 3" descr="C:\Users\abuelitos\Desktop\AHORA\22.jpg"/>
          <p:cNvPicPr>
            <a:picLocks noChangeAspect="1" noChangeArrowheads="1"/>
          </p:cNvPicPr>
          <p:nvPr/>
        </p:nvPicPr>
        <p:blipFill>
          <a:blip r:embed="rId3" cstate="print"/>
          <a:srcRect t="6882" r="31340"/>
          <a:stretch>
            <a:fillRect/>
          </a:stretch>
        </p:blipFill>
        <p:spPr bwMode="auto">
          <a:xfrm>
            <a:off x="1714480" y="500042"/>
            <a:ext cx="5700994" cy="5799372"/>
          </a:xfrm>
          <a:prstGeom prst="roundRect">
            <a:avLst/>
          </a:prstGeom>
          <a:noFill/>
        </p:spPr>
      </p:pic>
      <p:pic>
        <p:nvPicPr>
          <p:cNvPr id="7" name="Picture 5" descr="C:\Users\abuelitos\Desktop\AHORA\23.jpg"/>
          <p:cNvPicPr>
            <a:picLocks noChangeAspect="1" noChangeArrowheads="1"/>
          </p:cNvPicPr>
          <p:nvPr/>
        </p:nvPicPr>
        <p:blipFill>
          <a:blip r:embed="rId4" cstate="print"/>
          <a:srcRect r="19564"/>
          <a:stretch>
            <a:fillRect/>
          </a:stretch>
        </p:blipFill>
        <p:spPr bwMode="auto">
          <a:xfrm>
            <a:off x="3571868" y="1142984"/>
            <a:ext cx="2349528" cy="3895725"/>
          </a:xfrm>
          <a:prstGeom prst="roundRect">
            <a:avLst/>
          </a:prstGeom>
          <a:noFill/>
        </p:spPr>
      </p:pic>
      <p:sp>
        <p:nvSpPr>
          <p:cNvPr id="71681" name="Rectangle 1"/>
          <p:cNvSpPr>
            <a:spLocks noChangeArrowheads="1"/>
          </p:cNvSpPr>
          <p:nvPr/>
        </p:nvSpPr>
        <p:spPr bwMode="auto">
          <a:xfrm>
            <a:off x="785786" y="6143644"/>
            <a:ext cx="8358214"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2400" b="0" i="0" u="none" strike="noStrike" cap="none" normalizeH="0" baseline="0" dirty="0" smtClean="0">
                <a:ln>
                  <a:noFill/>
                </a:ln>
                <a:solidFill>
                  <a:schemeClr val="bg1"/>
                </a:solidFill>
                <a:effectLst/>
                <a:latin typeface="Berlin Sans FB" pitchFamily="34" charset="0"/>
                <a:cs typeface="Times New Roman" pitchFamily="18" charset="0"/>
              </a:rPr>
              <a:t>(Antiguos</a:t>
            </a:r>
            <a:r>
              <a:rPr kumimoji="0" lang="es-ES_tradnl" sz="2400" b="0" i="0" u="none" strike="noStrike" cap="none" normalizeH="0" dirty="0" smtClean="0">
                <a:ln>
                  <a:noFill/>
                </a:ln>
                <a:solidFill>
                  <a:schemeClr val="bg1"/>
                </a:solidFill>
                <a:effectLst/>
                <a:latin typeface="Berlin Sans FB" pitchFamily="34" charset="0"/>
                <a:cs typeface="Times New Roman" pitchFamily="18" charset="0"/>
              </a:rPr>
              <a:t> </a:t>
            </a:r>
            <a:r>
              <a:rPr kumimoji="0" lang="es-ES_tradnl" sz="2400" b="0" i="0" u="none" strike="noStrike" cap="none" normalizeH="0" baseline="0" dirty="0" smtClean="0">
                <a:ln>
                  <a:noFill/>
                </a:ln>
                <a:solidFill>
                  <a:schemeClr val="bg1"/>
                </a:solidFill>
                <a:effectLst/>
                <a:latin typeface="Berlin Sans FB" pitchFamily="34" charset="0"/>
                <a:cs typeface="Times New Roman" pitchFamily="18" charset="0"/>
              </a:rPr>
              <a:t>Grandes almacenes de los hermanos </a:t>
            </a:r>
            <a:r>
              <a:rPr kumimoji="0" lang="es-ES_tradnl" sz="2400" b="0" i="0" u="none" strike="noStrike" cap="none" normalizeH="0" baseline="0" dirty="0" err="1" smtClean="0">
                <a:ln>
                  <a:noFill/>
                </a:ln>
                <a:solidFill>
                  <a:schemeClr val="bg1"/>
                </a:solidFill>
                <a:effectLst/>
                <a:latin typeface="Berlin Sans FB" pitchFamily="34" charset="0"/>
                <a:cs typeface="Times New Roman" pitchFamily="18" charset="0"/>
              </a:rPr>
              <a:t>Eliseev</a:t>
            </a:r>
            <a:r>
              <a:rPr kumimoji="0" lang="es-ES_tradnl" sz="2400" b="0" i="0" u="none" strike="noStrike" cap="none" normalizeH="0" baseline="0" dirty="0" smtClean="0">
                <a:ln>
                  <a:noFill/>
                </a:ln>
                <a:solidFill>
                  <a:schemeClr val="bg1"/>
                </a:solidFill>
                <a:effectLst/>
                <a:latin typeface="Berlin Sans FB" pitchFamily="34" charset="0"/>
                <a:cs typeface="Times New Roman" pitchFamily="18" charset="0"/>
              </a:rPr>
              <a:t>)</a:t>
            </a:r>
            <a:r>
              <a:rPr kumimoji="0" lang="es-ES_tradnl" sz="2400" b="0" i="0" u="none" strike="noStrike" cap="none" normalizeH="0" baseline="0" dirty="0" smtClean="0">
                <a:ln>
                  <a:noFill/>
                </a:ln>
                <a:solidFill>
                  <a:schemeClr val="bg1"/>
                </a:solidFill>
                <a:effectLst/>
                <a:latin typeface="Berlin Sans FB" pitchFamily="34" charset="0"/>
                <a:cs typeface="Arial" pitchFamily="34" charset="0"/>
              </a:rPr>
              <a:t> </a:t>
            </a:r>
          </a:p>
        </p:txBody>
      </p:sp>
      <p:sp>
        <p:nvSpPr>
          <p:cNvPr id="10" name="9 Rectángulo"/>
          <p:cNvSpPr/>
          <p:nvPr/>
        </p:nvSpPr>
        <p:spPr>
          <a:xfrm>
            <a:off x="2214546" y="214290"/>
            <a:ext cx="4341253" cy="523220"/>
          </a:xfrm>
          <a:prstGeom prst="rect">
            <a:avLst/>
          </a:prstGeom>
        </p:spPr>
        <p:txBody>
          <a:bodyPr wrap="none">
            <a:spAutoFit/>
          </a:bodyPr>
          <a:lstStyle/>
          <a:p>
            <a:r>
              <a:rPr lang="es-ES_tradnl" sz="2800" dirty="0" smtClean="0">
                <a:solidFill>
                  <a:schemeClr val="tx2">
                    <a:lumMod val="75000"/>
                  </a:schemeClr>
                </a:solidFill>
                <a:latin typeface="Berlin Sans FB" pitchFamily="34" charset="0"/>
              </a:rPr>
              <a:t>Teatro de Comedia </a:t>
            </a:r>
            <a:r>
              <a:rPr lang="es-ES_tradnl" sz="2800" dirty="0" err="1" smtClean="0">
                <a:solidFill>
                  <a:schemeClr val="tx2">
                    <a:lumMod val="75000"/>
                  </a:schemeClr>
                </a:solidFill>
                <a:latin typeface="Berlin Sans FB" pitchFamily="34" charset="0"/>
              </a:rPr>
              <a:t>Akimov</a:t>
            </a:r>
            <a:endParaRPr lang="es-ES_tradnl" sz="2800" dirty="0">
              <a:solidFill>
                <a:schemeClr val="tx2">
                  <a:lumMod val="75000"/>
                </a:schemeClr>
              </a:solidFill>
              <a:latin typeface="Berlin Sans FB" pitchFamily="34" charset="0"/>
            </a:endParaRPr>
          </a:p>
        </p:txBody>
      </p:sp>
      <p:sp>
        <p:nvSpPr>
          <p:cNvPr id="9" name="8 Rectángulo"/>
          <p:cNvSpPr/>
          <p:nvPr/>
        </p:nvSpPr>
        <p:spPr>
          <a:xfrm>
            <a:off x="7000370" y="214290"/>
            <a:ext cx="1606529"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y fotografía Mari Tere</a:t>
            </a:r>
            <a:endParaRPr lang="es-ES" sz="1200" dirty="0">
              <a:ln w="50800"/>
              <a:latin typeface="Blackadder ITC" pitchFamily="82" charset="0"/>
            </a:endParaRPr>
          </a:p>
        </p:txBody>
      </p:sp>
    </p:spTree>
  </p:cSld>
  <p:clrMapOvr>
    <a:masterClrMapping/>
  </p:clrMapOvr>
  <p:transition spd="slow" advTm="14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fltVal val="0"/>
                                          </p:val>
                                        </p:tav>
                                        <p:tav tm="100000">
                                          <p:val>
                                            <p:strVal val="#ppt_h"/>
                                          </p:val>
                                        </p:tav>
                                      </p:tavLst>
                                    </p:anim>
                                    <p:animEffect transition="in" filter="fade">
                                      <p:cBhvr>
                                        <p:cTn id="9" dur="5000"/>
                                        <p:tgtEl>
                                          <p:spTgt spid="6"/>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0" fill="hold"/>
                                        <p:tgtEl>
                                          <p:spTgt spid="7"/>
                                        </p:tgtEl>
                                        <p:attrNameLst>
                                          <p:attrName>ppt_w</p:attrName>
                                        </p:attrNameLst>
                                      </p:cBhvr>
                                      <p:tavLst>
                                        <p:tav tm="0">
                                          <p:val>
                                            <p:fltVal val="0"/>
                                          </p:val>
                                        </p:tav>
                                        <p:tav tm="100000">
                                          <p:val>
                                            <p:strVal val="#ppt_w"/>
                                          </p:val>
                                        </p:tav>
                                      </p:tavLst>
                                    </p:anim>
                                    <p:anim calcmode="lin" valueType="num">
                                      <p:cBhvr>
                                        <p:cTn id="14" dur="5000" fill="hold"/>
                                        <p:tgtEl>
                                          <p:spTgt spid="7"/>
                                        </p:tgtEl>
                                        <p:attrNameLst>
                                          <p:attrName>ppt_h</p:attrName>
                                        </p:attrNameLst>
                                      </p:cBhvr>
                                      <p:tavLst>
                                        <p:tav tm="0">
                                          <p:val>
                                            <p:fltVal val="0"/>
                                          </p:val>
                                        </p:tav>
                                        <p:tav tm="100000">
                                          <p:val>
                                            <p:strVal val="#ppt_h"/>
                                          </p:val>
                                        </p:tav>
                                      </p:tavLst>
                                    </p:anim>
                                    <p:animEffect transition="in" filter="fade">
                                      <p:cBhvr>
                                        <p:cTn id="15"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6386" name="Picture 2" descr="C:\Users\abuelitos\Desktop\AHORA\21.jpg"/>
          <p:cNvPicPr>
            <a:picLocks noChangeAspect="1" noChangeArrowheads="1"/>
          </p:cNvPicPr>
          <p:nvPr/>
        </p:nvPicPr>
        <p:blipFill>
          <a:blip r:embed="rId2" cstate="print"/>
          <a:srcRect/>
          <a:stretch>
            <a:fillRect/>
          </a:stretch>
        </p:blipFill>
        <p:spPr bwMode="auto">
          <a:xfrm>
            <a:off x="-9" y="0"/>
            <a:ext cx="9167057" cy="6876000"/>
          </a:xfrm>
          <a:prstGeom prst="rect">
            <a:avLst/>
          </a:prstGeom>
          <a:noFill/>
        </p:spPr>
      </p:pic>
      <p:pic>
        <p:nvPicPr>
          <p:cNvPr id="16388" name="Picture 4" descr="C:\Users\abuelitos\Desktop\AHORA\20.jpg"/>
          <p:cNvPicPr>
            <a:picLocks noChangeAspect="1" noChangeArrowheads="1"/>
          </p:cNvPicPr>
          <p:nvPr/>
        </p:nvPicPr>
        <p:blipFill>
          <a:blip r:embed="rId3" cstate="print"/>
          <a:srcRect/>
          <a:stretch>
            <a:fillRect/>
          </a:stretch>
        </p:blipFill>
        <p:spPr bwMode="auto">
          <a:xfrm>
            <a:off x="1714480" y="357166"/>
            <a:ext cx="4669752" cy="6228000"/>
          </a:xfrm>
          <a:prstGeom prst="roundRect">
            <a:avLst/>
          </a:prstGeom>
          <a:noFill/>
        </p:spPr>
      </p:pic>
      <p:sp>
        <p:nvSpPr>
          <p:cNvPr id="6" name="5 Rectángulo"/>
          <p:cNvSpPr/>
          <p:nvPr/>
        </p:nvSpPr>
        <p:spPr>
          <a:xfrm>
            <a:off x="642388" y="214290"/>
            <a:ext cx="1606529"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y fotografía Mari Tere</a:t>
            </a:r>
            <a:endParaRPr lang="es-ES" sz="1200" dirty="0">
              <a:ln w="50800"/>
              <a:latin typeface="Blackadder ITC" pitchFamily="82"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6388"/>
                                        </p:tgtEl>
                                        <p:attrNameLst>
                                          <p:attrName>style.visibility</p:attrName>
                                        </p:attrNameLst>
                                      </p:cBhvr>
                                      <p:to>
                                        <p:strVal val="visible"/>
                                      </p:to>
                                    </p:set>
                                    <p:anim calcmode="lin" valueType="num">
                                      <p:cBhvr>
                                        <p:cTn id="7" dur="5000" fill="hold"/>
                                        <p:tgtEl>
                                          <p:spTgt spid="16388"/>
                                        </p:tgtEl>
                                        <p:attrNameLst>
                                          <p:attrName>ppt_w</p:attrName>
                                        </p:attrNameLst>
                                      </p:cBhvr>
                                      <p:tavLst>
                                        <p:tav tm="0">
                                          <p:val>
                                            <p:fltVal val="0"/>
                                          </p:val>
                                        </p:tav>
                                        <p:tav tm="100000">
                                          <p:val>
                                            <p:strVal val="#ppt_w"/>
                                          </p:val>
                                        </p:tav>
                                      </p:tavLst>
                                    </p:anim>
                                    <p:anim calcmode="lin" valueType="num">
                                      <p:cBhvr>
                                        <p:cTn id="8" dur="5000" fill="hold"/>
                                        <p:tgtEl>
                                          <p:spTgt spid="16388"/>
                                        </p:tgtEl>
                                        <p:attrNameLst>
                                          <p:attrName>ppt_h</p:attrName>
                                        </p:attrNameLst>
                                      </p:cBhvr>
                                      <p:tavLst>
                                        <p:tav tm="0">
                                          <p:val>
                                            <p:fltVal val="0"/>
                                          </p:val>
                                        </p:tav>
                                        <p:tav tm="100000">
                                          <p:val>
                                            <p:strVal val="#ppt_h"/>
                                          </p:val>
                                        </p:tav>
                                      </p:tavLst>
                                    </p:anim>
                                    <p:animEffect transition="in" filter="fade">
                                      <p:cBhvr>
                                        <p:cTn id="9" dur="50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50" name="Picture 2" descr="C:\Users\abuelitos\Desktop\San Peter 1\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pic>
        <p:nvPicPr>
          <p:cNvPr id="2051" name="Picture 3" descr="C:\Users\abuelitos\Desktop\San Peter 1\4.jpg"/>
          <p:cNvPicPr>
            <a:picLocks noChangeAspect="1" noChangeArrowheads="1"/>
          </p:cNvPicPr>
          <p:nvPr/>
        </p:nvPicPr>
        <p:blipFill>
          <a:blip r:embed="rId3" cstate="print"/>
          <a:srcRect/>
          <a:stretch>
            <a:fillRect/>
          </a:stretch>
        </p:blipFill>
        <p:spPr bwMode="auto">
          <a:xfrm>
            <a:off x="0" y="0"/>
            <a:ext cx="9215052" cy="6912000"/>
          </a:xfrm>
          <a:prstGeom prst="rect">
            <a:avLst/>
          </a:prstGeom>
          <a:noFill/>
        </p:spPr>
      </p:pic>
      <p:pic>
        <p:nvPicPr>
          <p:cNvPr id="2052" name="Picture 4" descr="C:\Users\abuelitos\Desktop\San Peter 1\6.jpg"/>
          <p:cNvPicPr>
            <a:picLocks noChangeAspect="1" noChangeArrowheads="1"/>
          </p:cNvPicPr>
          <p:nvPr/>
        </p:nvPicPr>
        <p:blipFill>
          <a:blip r:embed="rId4" cstate="print"/>
          <a:srcRect/>
          <a:stretch>
            <a:fillRect/>
          </a:stretch>
        </p:blipFill>
        <p:spPr bwMode="auto">
          <a:xfrm>
            <a:off x="-119047" y="0"/>
            <a:ext cx="9263047" cy="6948000"/>
          </a:xfrm>
          <a:prstGeom prst="rect">
            <a:avLst/>
          </a:prstGeom>
          <a:noFill/>
        </p:spPr>
      </p:pic>
      <p:pic>
        <p:nvPicPr>
          <p:cNvPr id="2053" name="Picture 5" descr="C:\Users\abuelitos\Desktop\San Peter 1\8.jpg"/>
          <p:cNvPicPr>
            <a:picLocks noChangeAspect="1" noChangeArrowheads="1"/>
          </p:cNvPicPr>
          <p:nvPr/>
        </p:nvPicPr>
        <p:blipFill>
          <a:blip r:embed="rId5" cstate="print"/>
          <a:srcRect/>
          <a:stretch>
            <a:fillRect/>
          </a:stretch>
        </p:blipFill>
        <p:spPr bwMode="auto">
          <a:xfrm>
            <a:off x="-285828" y="-1"/>
            <a:ext cx="9455027" cy="7092000"/>
          </a:xfrm>
          <a:prstGeom prst="rect">
            <a:avLst/>
          </a:prstGeom>
          <a:noFill/>
        </p:spPr>
      </p:pic>
      <p:sp>
        <p:nvSpPr>
          <p:cNvPr id="8" name="7 Rectángulo"/>
          <p:cNvSpPr/>
          <p:nvPr/>
        </p:nvSpPr>
        <p:spPr>
          <a:xfrm>
            <a:off x="356668" y="648866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2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Scale>
                                      <p:cBhvr>
                                        <p:cTn id="7" dur="5000" decel="50000" fill="hold">
                                          <p:stCondLst>
                                            <p:cond delay="0"/>
                                          </p:stCondLst>
                                        </p:cTn>
                                        <p:tgtEl>
                                          <p:spTgt spid="20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0" decel="50000" fill="hold">
                                          <p:stCondLst>
                                            <p:cond delay="0"/>
                                          </p:stCondLst>
                                        </p:cTn>
                                        <p:tgtEl>
                                          <p:spTgt spid="2051"/>
                                        </p:tgtEl>
                                        <p:attrNameLst>
                                          <p:attrName>ppt_x</p:attrName>
                                          <p:attrName>ppt_y</p:attrName>
                                        </p:attrNameLst>
                                      </p:cBhvr>
                                    </p:animMotion>
                                    <p:animEffect transition="in" filter="fade">
                                      <p:cBhvr>
                                        <p:cTn id="9" dur="5000"/>
                                        <p:tgtEl>
                                          <p:spTgt spid="2051"/>
                                        </p:tgtEl>
                                      </p:cBhvr>
                                    </p:animEffect>
                                  </p:childTnLst>
                                </p:cTn>
                              </p:par>
                            </p:childTnLst>
                          </p:cTn>
                        </p:par>
                        <p:par>
                          <p:cTn id="10" fill="hold">
                            <p:stCondLst>
                              <p:cond delay="5000"/>
                            </p:stCondLst>
                            <p:childTnLst>
                              <p:par>
                                <p:cTn id="11" presetID="52" presetClass="entr" presetSubtype="0" fill="hold" nodeType="afterEffect">
                                  <p:stCondLst>
                                    <p:cond delay="0"/>
                                  </p:stCondLst>
                                  <p:childTnLst>
                                    <p:set>
                                      <p:cBhvr>
                                        <p:cTn id="12" dur="1" fill="hold">
                                          <p:stCondLst>
                                            <p:cond delay="0"/>
                                          </p:stCondLst>
                                        </p:cTn>
                                        <p:tgtEl>
                                          <p:spTgt spid="2052"/>
                                        </p:tgtEl>
                                        <p:attrNameLst>
                                          <p:attrName>style.visibility</p:attrName>
                                        </p:attrNameLst>
                                      </p:cBhvr>
                                      <p:to>
                                        <p:strVal val="visible"/>
                                      </p:to>
                                    </p:set>
                                    <p:animScale>
                                      <p:cBhvr>
                                        <p:cTn id="13" dur="5000" decel="50000" fill="hold">
                                          <p:stCondLst>
                                            <p:cond delay="0"/>
                                          </p:stCondLst>
                                        </p:cTn>
                                        <p:tgtEl>
                                          <p:spTgt spid="205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5000" decel="50000" fill="hold">
                                          <p:stCondLst>
                                            <p:cond delay="0"/>
                                          </p:stCondLst>
                                        </p:cTn>
                                        <p:tgtEl>
                                          <p:spTgt spid="2052"/>
                                        </p:tgtEl>
                                        <p:attrNameLst>
                                          <p:attrName>ppt_x</p:attrName>
                                          <p:attrName>ppt_y</p:attrName>
                                        </p:attrNameLst>
                                      </p:cBhvr>
                                    </p:animMotion>
                                    <p:animEffect transition="in" filter="fade">
                                      <p:cBhvr>
                                        <p:cTn id="15" dur="5000"/>
                                        <p:tgtEl>
                                          <p:spTgt spid="2052"/>
                                        </p:tgtEl>
                                      </p:cBhvr>
                                    </p:animEffect>
                                  </p:childTnLst>
                                </p:cTn>
                              </p:par>
                            </p:childTnLst>
                          </p:cTn>
                        </p:par>
                      </p:childTnLst>
                    </p:cTn>
                  </p:par>
                  <p:par>
                    <p:cTn id="16" fill="hold">
                      <p:stCondLst>
                        <p:cond delay="indefinite"/>
                      </p:stCondLst>
                      <p:childTnLst>
                        <p:par>
                          <p:cTn id="17" fill="hold">
                            <p:stCondLst>
                              <p:cond delay="0"/>
                            </p:stCondLst>
                            <p:childTnLst>
                              <p:par>
                                <p:cTn id="18" presetID="52" presetClass="entr" presetSubtype="0" fill="hold" nodeType="clickEffect">
                                  <p:stCondLst>
                                    <p:cond delay="0"/>
                                  </p:stCondLst>
                                  <p:childTnLst>
                                    <p:set>
                                      <p:cBhvr>
                                        <p:cTn id="19" dur="1" fill="hold">
                                          <p:stCondLst>
                                            <p:cond delay="0"/>
                                          </p:stCondLst>
                                        </p:cTn>
                                        <p:tgtEl>
                                          <p:spTgt spid="2053"/>
                                        </p:tgtEl>
                                        <p:attrNameLst>
                                          <p:attrName>style.visibility</p:attrName>
                                        </p:attrNameLst>
                                      </p:cBhvr>
                                      <p:to>
                                        <p:strVal val="visible"/>
                                      </p:to>
                                    </p:set>
                                    <p:animScale>
                                      <p:cBhvr>
                                        <p:cTn id="20" dur="5000" decel="50000" fill="hold">
                                          <p:stCondLst>
                                            <p:cond delay="0"/>
                                          </p:stCondLst>
                                        </p:cTn>
                                        <p:tgtEl>
                                          <p:spTgt spid="20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5000" decel="50000" fill="hold">
                                          <p:stCondLst>
                                            <p:cond delay="0"/>
                                          </p:stCondLst>
                                        </p:cTn>
                                        <p:tgtEl>
                                          <p:spTgt spid="2053"/>
                                        </p:tgtEl>
                                        <p:attrNameLst>
                                          <p:attrName>ppt_x</p:attrName>
                                          <p:attrName>ppt_y</p:attrName>
                                        </p:attrNameLst>
                                      </p:cBhvr>
                                    </p:animMotion>
                                    <p:animEffect transition="in" filter="fade">
                                      <p:cBhvr>
                                        <p:cTn id="22" dur="50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146" name="Picture 2" descr="C:\Users\abuelitos\Desktop\San Peter 1\14.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pic>
        <p:nvPicPr>
          <p:cNvPr id="6147" name="Picture 3" descr="C:\Users\abuelitos\Desktop\San Peter 1\15.jpg"/>
          <p:cNvPicPr>
            <a:picLocks noChangeAspect="1" noChangeArrowheads="1"/>
          </p:cNvPicPr>
          <p:nvPr/>
        </p:nvPicPr>
        <p:blipFill>
          <a:blip r:embed="rId3" cstate="print"/>
          <a:srcRect/>
          <a:stretch>
            <a:fillRect/>
          </a:stretch>
        </p:blipFill>
        <p:spPr bwMode="auto">
          <a:xfrm>
            <a:off x="0" y="0"/>
            <a:ext cx="9167057" cy="6876000"/>
          </a:xfrm>
          <a:prstGeom prst="rect">
            <a:avLst/>
          </a:prstGeom>
          <a:noFill/>
        </p:spPr>
      </p:pic>
      <p:pic>
        <p:nvPicPr>
          <p:cNvPr id="6148" name="Picture 4" descr="C:\Users\abuelitos\Desktop\San Peter 1\16.jpg"/>
          <p:cNvPicPr>
            <a:picLocks noChangeAspect="1" noChangeArrowheads="1"/>
          </p:cNvPicPr>
          <p:nvPr/>
        </p:nvPicPr>
        <p:blipFill>
          <a:blip r:embed="rId4" cstate="print"/>
          <a:srcRect/>
          <a:stretch>
            <a:fillRect/>
          </a:stretch>
        </p:blipFill>
        <p:spPr bwMode="auto">
          <a:xfrm>
            <a:off x="-42" y="-1"/>
            <a:ext cx="9215052" cy="6912000"/>
          </a:xfrm>
          <a:prstGeom prst="rect">
            <a:avLst/>
          </a:prstGeom>
          <a:noFill/>
        </p:spPr>
      </p:pic>
      <p:pic>
        <p:nvPicPr>
          <p:cNvPr id="6149" name="Picture 5" descr="C:\Users\abuelitos\Desktop\San Peter 1\17.jpg"/>
          <p:cNvPicPr>
            <a:picLocks noChangeAspect="1" noChangeArrowheads="1"/>
          </p:cNvPicPr>
          <p:nvPr/>
        </p:nvPicPr>
        <p:blipFill>
          <a:blip r:embed="rId5" cstate="print"/>
          <a:srcRect/>
          <a:stretch>
            <a:fillRect/>
          </a:stretch>
        </p:blipFill>
        <p:spPr bwMode="auto">
          <a:xfrm>
            <a:off x="-42" y="-1"/>
            <a:ext cx="9263047" cy="6948000"/>
          </a:xfrm>
          <a:prstGeom prst="rect">
            <a:avLst/>
          </a:prstGeom>
          <a:noFill/>
        </p:spPr>
      </p:pic>
      <p:sp>
        <p:nvSpPr>
          <p:cNvPr id="9" name="8 Rectángulo"/>
          <p:cNvSpPr/>
          <p:nvPr/>
        </p:nvSpPr>
        <p:spPr>
          <a:xfrm>
            <a:off x="5842391" y="214290"/>
            <a:ext cx="3065263" cy="523220"/>
          </a:xfrm>
          <a:prstGeom prst="rect">
            <a:avLst/>
          </a:prstGeom>
          <a:noFill/>
        </p:spPr>
        <p:txBody>
          <a:bodyPr wrap="none" lIns="91440" tIns="45720" rIns="91440" bIns="45720">
            <a:spAutoFit/>
          </a:bodyPr>
          <a:lstStyle/>
          <a:p>
            <a:pPr algn="ct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Iglesia de San Isidro</a:t>
            </a:r>
            <a:endParaRPr lang="es-ES_tradnl" sz="2800" cap="none" spc="0" dirty="0">
              <a:ln w="18000">
                <a:solidFill>
                  <a:schemeClr val="accent2">
                    <a:satMod val="140000"/>
                  </a:schemeClr>
                </a:solidFill>
                <a:prstDash val="solid"/>
                <a:miter lim="800000"/>
              </a:ln>
              <a:solidFill>
                <a:schemeClr val="bg1"/>
              </a:solidFill>
              <a:latin typeface="Berlin Sans FB" pitchFamily="34" charset="0"/>
            </a:endParaRPr>
          </a:p>
        </p:txBody>
      </p:sp>
      <p:sp>
        <p:nvSpPr>
          <p:cNvPr id="10" name="9 Rectángulo"/>
          <p:cNvSpPr/>
          <p:nvPr/>
        </p:nvSpPr>
        <p:spPr>
          <a:xfrm>
            <a:off x="785264" y="357166"/>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5000"/>
                                        <p:tgtEl>
                                          <p:spTgt spid="6147"/>
                                        </p:tgtEl>
                                      </p:cBhvr>
                                    </p:animEffect>
                                    <p:anim calcmode="lin" valueType="num">
                                      <p:cBhvr>
                                        <p:cTn id="8" dur="5000" fill="hold"/>
                                        <p:tgtEl>
                                          <p:spTgt spid="6147"/>
                                        </p:tgtEl>
                                        <p:attrNameLst>
                                          <p:attrName>ppt_x</p:attrName>
                                        </p:attrNameLst>
                                      </p:cBhvr>
                                      <p:tavLst>
                                        <p:tav tm="0">
                                          <p:val>
                                            <p:strVal val="#ppt_x"/>
                                          </p:val>
                                        </p:tav>
                                        <p:tav tm="100000">
                                          <p:val>
                                            <p:strVal val="#ppt_x"/>
                                          </p:val>
                                        </p:tav>
                                      </p:tavLst>
                                    </p:anim>
                                    <p:anim calcmode="lin" valueType="num">
                                      <p:cBhvr>
                                        <p:cTn id="9" dur="5000" fill="hold"/>
                                        <p:tgtEl>
                                          <p:spTgt spid="6147"/>
                                        </p:tgtEl>
                                        <p:attrNameLst>
                                          <p:attrName>ppt_y</p:attrName>
                                        </p:attrNameLst>
                                      </p:cBhvr>
                                      <p:tavLst>
                                        <p:tav tm="0">
                                          <p:val>
                                            <p:strVal val="#ppt_y-.1"/>
                                          </p:val>
                                        </p:tav>
                                        <p:tav tm="100000">
                                          <p:val>
                                            <p:strVal val="#ppt_y"/>
                                          </p:val>
                                        </p:tav>
                                      </p:tavLst>
                                    </p:anim>
                                  </p:childTnLst>
                                </p:cTn>
                              </p:par>
                            </p:childTnLst>
                          </p:cTn>
                        </p:par>
                        <p:par>
                          <p:cTn id="10" fill="hold">
                            <p:stCondLst>
                              <p:cond delay="5000"/>
                            </p:stCondLst>
                            <p:childTnLst>
                              <p:par>
                                <p:cTn id="11" presetID="47" presetClass="entr" presetSubtype="0" fill="hold" nodeType="after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fade">
                                      <p:cBhvr>
                                        <p:cTn id="13" dur="5000"/>
                                        <p:tgtEl>
                                          <p:spTgt spid="6148"/>
                                        </p:tgtEl>
                                      </p:cBhvr>
                                    </p:animEffect>
                                    <p:anim calcmode="lin" valueType="num">
                                      <p:cBhvr>
                                        <p:cTn id="14" dur="5000" fill="hold"/>
                                        <p:tgtEl>
                                          <p:spTgt spid="6148"/>
                                        </p:tgtEl>
                                        <p:attrNameLst>
                                          <p:attrName>ppt_x</p:attrName>
                                        </p:attrNameLst>
                                      </p:cBhvr>
                                      <p:tavLst>
                                        <p:tav tm="0">
                                          <p:val>
                                            <p:strVal val="#ppt_x"/>
                                          </p:val>
                                        </p:tav>
                                        <p:tav tm="100000">
                                          <p:val>
                                            <p:strVal val="#ppt_x"/>
                                          </p:val>
                                        </p:tav>
                                      </p:tavLst>
                                    </p:anim>
                                    <p:anim calcmode="lin" valueType="num">
                                      <p:cBhvr>
                                        <p:cTn id="15" dur="5000" fill="hold"/>
                                        <p:tgtEl>
                                          <p:spTgt spid="614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nodeType="clickEffect">
                                  <p:stCondLst>
                                    <p:cond delay="0"/>
                                  </p:stCondLst>
                                  <p:childTnLst>
                                    <p:set>
                                      <p:cBhvr>
                                        <p:cTn id="19" dur="1" fill="hold">
                                          <p:stCondLst>
                                            <p:cond delay="0"/>
                                          </p:stCondLst>
                                        </p:cTn>
                                        <p:tgtEl>
                                          <p:spTgt spid="6149"/>
                                        </p:tgtEl>
                                        <p:attrNameLst>
                                          <p:attrName>style.visibility</p:attrName>
                                        </p:attrNameLst>
                                      </p:cBhvr>
                                      <p:to>
                                        <p:strVal val="visible"/>
                                      </p:to>
                                    </p:set>
                                    <p:animEffect transition="in" filter="fade">
                                      <p:cBhvr>
                                        <p:cTn id="20" dur="5000"/>
                                        <p:tgtEl>
                                          <p:spTgt spid="6149"/>
                                        </p:tgtEl>
                                      </p:cBhvr>
                                    </p:animEffect>
                                    <p:anim calcmode="lin" valueType="num">
                                      <p:cBhvr>
                                        <p:cTn id="21" dur="5000" fill="hold"/>
                                        <p:tgtEl>
                                          <p:spTgt spid="6149"/>
                                        </p:tgtEl>
                                        <p:attrNameLst>
                                          <p:attrName>ppt_x</p:attrName>
                                        </p:attrNameLst>
                                      </p:cBhvr>
                                      <p:tavLst>
                                        <p:tav tm="0">
                                          <p:val>
                                            <p:strVal val="#ppt_x"/>
                                          </p:val>
                                        </p:tav>
                                        <p:tav tm="100000">
                                          <p:val>
                                            <p:strVal val="#ppt_x"/>
                                          </p:val>
                                        </p:tav>
                                      </p:tavLst>
                                    </p:anim>
                                    <p:anim calcmode="lin" valueType="num">
                                      <p:cBhvr>
                                        <p:cTn id="22" dur="5000" fill="hold"/>
                                        <p:tgtEl>
                                          <p:spTgt spid="61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170" name="Picture 2" descr="C:\Users\abuelitos\Desktop\San Peter 1\19.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928932" y="214290"/>
            <a:ext cx="1606529"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y fotografía Mari Tere</a:t>
            </a:r>
            <a:endParaRPr lang="es-ES" sz="12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194" name="Picture 2" descr="C:\Users\abuelitos\Desktop\San Peter 1\20.jpg"/>
          <p:cNvPicPr>
            <a:picLocks noChangeAspect="1" noChangeArrowheads="1"/>
          </p:cNvPicPr>
          <p:nvPr/>
        </p:nvPicPr>
        <p:blipFill>
          <a:blip r:embed="rId2" cstate="print"/>
          <a:srcRect/>
          <a:stretch>
            <a:fillRect/>
          </a:stretch>
        </p:blipFill>
        <p:spPr bwMode="auto">
          <a:xfrm rot="223793">
            <a:off x="-406629" y="-393056"/>
            <a:ext cx="10126957" cy="7596000"/>
          </a:xfrm>
          <a:prstGeom prst="rect">
            <a:avLst/>
          </a:prstGeom>
          <a:noFill/>
        </p:spPr>
      </p:pic>
      <p:sp>
        <p:nvSpPr>
          <p:cNvPr id="5" name="4 Rectángulo"/>
          <p:cNvSpPr/>
          <p:nvPr/>
        </p:nvSpPr>
        <p:spPr>
          <a:xfrm>
            <a:off x="-554" y="6286520"/>
            <a:ext cx="1606529"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y fotografía Mari Tere</a:t>
            </a:r>
            <a:endParaRPr lang="es-ES" sz="1200" dirty="0">
              <a:ln w="50800"/>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218" name="Picture 2" descr="C:\Users\abuelitos\Desktop\San Peter 1\18.jpg"/>
          <p:cNvPicPr>
            <a:picLocks noChangeAspect="1" noChangeArrowheads="1"/>
          </p:cNvPicPr>
          <p:nvPr/>
        </p:nvPicPr>
        <p:blipFill>
          <a:blip r:embed="rId2" cstate="print"/>
          <a:srcRect/>
          <a:stretch>
            <a:fillRect/>
          </a:stretch>
        </p:blipFill>
        <p:spPr bwMode="auto">
          <a:xfrm>
            <a:off x="-42" y="-1"/>
            <a:ext cx="9263047" cy="6948000"/>
          </a:xfrm>
          <a:prstGeom prst="rect">
            <a:avLst/>
          </a:prstGeom>
          <a:noFill/>
        </p:spPr>
      </p:pic>
      <p:sp>
        <p:nvSpPr>
          <p:cNvPr id="5" name="4 Rectángulo"/>
          <p:cNvSpPr/>
          <p:nvPr/>
        </p:nvSpPr>
        <p:spPr>
          <a:xfrm>
            <a:off x="6928932"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42" name="Picture 2" descr="C:\Users\abuelitos\Desktop\San Peter 1\13.jpg"/>
          <p:cNvPicPr>
            <a:picLocks noChangeAspect="1" noChangeArrowheads="1"/>
          </p:cNvPicPr>
          <p:nvPr/>
        </p:nvPicPr>
        <p:blipFill>
          <a:blip r:embed="rId2" cstate="print"/>
          <a:srcRect/>
          <a:stretch>
            <a:fillRect/>
          </a:stretch>
        </p:blipFill>
        <p:spPr bwMode="auto">
          <a:xfrm>
            <a:off x="0" y="0"/>
            <a:ext cx="9215052" cy="6912000"/>
          </a:xfrm>
          <a:prstGeom prst="rect">
            <a:avLst/>
          </a:prstGeom>
          <a:noFill/>
        </p:spPr>
      </p:pic>
      <p:sp>
        <p:nvSpPr>
          <p:cNvPr id="5" name="4 Rectángulo"/>
          <p:cNvSpPr/>
          <p:nvPr/>
        </p:nvSpPr>
        <p:spPr>
          <a:xfrm>
            <a:off x="6928932" y="648866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266" name="Picture 2" descr="C:\Users\abuelitos\Desktop\San Peter 1\2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3357554" y="857232"/>
            <a:ext cx="184731" cy="369332"/>
          </a:xfrm>
          <a:prstGeom prst="rect">
            <a:avLst/>
          </a:prstGeom>
        </p:spPr>
        <p:txBody>
          <a:bodyPr wrap="none">
            <a:spAutoFit/>
          </a:bodyPr>
          <a:lstStyle/>
          <a:p>
            <a:endParaRPr lang="es-ES_tradnl" dirty="0"/>
          </a:p>
        </p:txBody>
      </p:sp>
      <p:sp>
        <p:nvSpPr>
          <p:cNvPr id="6" name="5 Rectángulo"/>
          <p:cNvSpPr/>
          <p:nvPr/>
        </p:nvSpPr>
        <p:spPr>
          <a:xfrm>
            <a:off x="3290324" y="428604"/>
            <a:ext cx="3826689" cy="584775"/>
          </a:xfrm>
          <a:prstGeom prst="rect">
            <a:avLst/>
          </a:prstGeom>
          <a:noFill/>
        </p:spPr>
        <p:txBody>
          <a:bodyPr wrap="none" lIns="91440" tIns="45720" rIns="91440" bIns="45720">
            <a:spAutoFit/>
          </a:bodyPr>
          <a:lstStyle/>
          <a:p>
            <a:pPr algn="ct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Catedral de San Nicolás</a:t>
            </a:r>
            <a:r>
              <a:rPr lang="es-ES_tradnl" sz="3200" cap="none" spc="0" dirty="0" smtClean="0">
                <a:ln w="18000">
                  <a:solidFill>
                    <a:schemeClr val="accent2">
                      <a:satMod val="140000"/>
                    </a:schemeClr>
                  </a:solidFill>
                  <a:prstDash val="solid"/>
                  <a:miter lim="800000"/>
                </a:ln>
                <a:solidFill>
                  <a:schemeClr val="bg1"/>
                </a:solidFill>
                <a:latin typeface="Berlin Sans FB" pitchFamily="34" charset="0"/>
              </a:rPr>
              <a:t>.</a:t>
            </a:r>
            <a:endParaRPr lang="es-ES_tradnl" sz="3200" cap="none" spc="0" dirty="0">
              <a:ln w="18000">
                <a:solidFill>
                  <a:schemeClr val="accent2">
                    <a:satMod val="140000"/>
                  </a:schemeClr>
                </a:solidFill>
                <a:prstDash val="solid"/>
                <a:miter lim="800000"/>
              </a:ln>
              <a:solidFill>
                <a:schemeClr val="bg1"/>
              </a:solidFill>
              <a:latin typeface="Berlin Sans FB" pitchFamily="34" charset="0"/>
            </a:endParaRPr>
          </a:p>
        </p:txBody>
      </p:sp>
      <p:sp>
        <p:nvSpPr>
          <p:cNvPr id="7" name="6 Rectángulo"/>
          <p:cNvSpPr/>
          <p:nvPr/>
        </p:nvSpPr>
        <p:spPr>
          <a:xfrm>
            <a:off x="642388" y="21429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2290" name="Picture 2" descr="C:\Users\abuelitos\Desktop\San Peter 1\22.jpg"/>
          <p:cNvPicPr>
            <a:picLocks noChangeAspect="1" noChangeArrowheads="1"/>
          </p:cNvPicPr>
          <p:nvPr/>
        </p:nvPicPr>
        <p:blipFill>
          <a:blip r:embed="rId2" cstate="print"/>
          <a:srcRect/>
          <a:stretch>
            <a:fillRect/>
          </a:stretch>
        </p:blipFill>
        <p:spPr bwMode="auto">
          <a:xfrm>
            <a:off x="0" y="0"/>
            <a:ext cx="9215052" cy="6912000"/>
          </a:xfrm>
          <a:prstGeom prst="rect">
            <a:avLst/>
          </a:prstGeom>
          <a:noFill/>
        </p:spPr>
      </p:pic>
      <p:sp>
        <p:nvSpPr>
          <p:cNvPr id="5" name="4 Rectángulo"/>
          <p:cNvSpPr/>
          <p:nvPr/>
        </p:nvSpPr>
        <p:spPr>
          <a:xfrm>
            <a:off x="7180802" y="6488668"/>
            <a:ext cx="1606529" cy="276999"/>
          </a:xfrm>
          <a:prstGeom prst="rect">
            <a:avLst/>
          </a:prstGeom>
        </p:spPr>
        <p:txBody>
          <a:bodyPr wrap="none">
            <a:spAutoFit/>
          </a:bodyPr>
          <a:lstStyle/>
          <a:p>
            <a:pPr algn="ctr"/>
            <a:r>
              <a:rPr lang="es-ES" sz="1200" dirty="0" err="1" smtClean="0">
                <a:ln w="50800"/>
                <a:latin typeface="Blackadder ITC" pitchFamily="82" charset="0"/>
              </a:rPr>
              <a:t>Pps</a:t>
            </a:r>
            <a:r>
              <a:rPr lang="es-ES" sz="1200" dirty="0" smtClean="0">
                <a:ln w="50800"/>
                <a:latin typeface="Blackadder ITC" pitchFamily="82" charset="0"/>
              </a:rPr>
              <a:t> y fotografía Mari Tere</a:t>
            </a:r>
            <a:endParaRPr lang="es-ES" sz="1200" dirty="0">
              <a:ln w="50800"/>
              <a:latin typeface="Blackadder ITC" pitchFamily="82" charset="0"/>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1229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3314" name="Picture 2" descr="C:\Users\abuelitos\Desktop\San Peter 1\23.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5363" name="Picture 3" descr="C:\Users\abuelitos\Desktop\San Peter 1\31.jpg"/>
          <p:cNvPicPr>
            <a:picLocks noChangeAspect="1" noChangeArrowheads="1"/>
          </p:cNvPicPr>
          <p:nvPr/>
        </p:nvPicPr>
        <p:blipFill>
          <a:blip r:embed="rId2" cstate="print"/>
          <a:srcRect/>
          <a:stretch>
            <a:fillRect/>
          </a:stretch>
        </p:blipFill>
        <p:spPr bwMode="auto">
          <a:xfrm>
            <a:off x="4012514" y="18000"/>
            <a:ext cx="5131486" cy="6840000"/>
          </a:xfrm>
          <a:prstGeom prst="rect">
            <a:avLst/>
          </a:prstGeom>
          <a:noFill/>
        </p:spPr>
      </p:pic>
      <p:pic>
        <p:nvPicPr>
          <p:cNvPr id="6" name="Picture 2" descr="C:\Users\abuelitos\Desktop\San Peter 1\25.jpg"/>
          <p:cNvPicPr>
            <a:picLocks noChangeAspect="1" noChangeArrowheads="1"/>
          </p:cNvPicPr>
          <p:nvPr/>
        </p:nvPicPr>
        <p:blipFill>
          <a:blip r:embed="rId3" cstate="print"/>
          <a:srcRect/>
          <a:stretch>
            <a:fillRect/>
          </a:stretch>
        </p:blipFill>
        <p:spPr bwMode="auto">
          <a:xfrm>
            <a:off x="0" y="-1"/>
            <a:ext cx="5212510" cy="6948000"/>
          </a:xfrm>
          <a:prstGeom prst="rect">
            <a:avLst/>
          </a:prstGeom>
          <a:noFill/>
        </p:spPr>
      </p:pic>
      <p:sp>
        <p:nvSpPr>
          <p:cNvPr id="7" name="6 Rectángulo"/>
          <p:cNvSpPr/>
          <p:nvPr/>
        </p:nvSpPr>
        <p:spPr>
          <a:xfrm>
            <a:off x="570950" y="21429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6386" name="Picture 2" descr="C:\Users\abuelitos\Desktop\San Peter 1\33.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42910" y="635795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7410" name="Picture 2" descr="C:\Users\abuelitos\Desktop\San Peter 1\30.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pic>
        <p:nvPicPr>
          <p:cNvPr id="5" name="Picture 2" descr="C:\Users\abuelitos\Desktop\San Peter 1\24.jpg"/>
          <p:cNvPicPr>
            <a:picLocks noChangeAspect="1" noChangeArrowheads="1"/>
          </p:cNvPicPr>
          <p:nvPr/>
        </p:nvPicPr>
        <p:blipFill>
          <a:blip r:embed="rId3" cstate="print"/>
          <a:srcRect b="31130"/>
          <a:stretch>
            <a:fillRect/>
          </a:stretch>
        </p:blipFill>
        <p:spPr bwMode="auto">
          <a:xfrm>
            <a:off x="1785918" y="928670"/>
            <a:ext cx="5568655" cy="5112000"/>
          </a:xfrm>
          <a:prstGeom prst="rect">
            <a:avLst/>
          </a:prstGeom>
          <a:noFill/>
        </p:spPr>
      </p:pic>
      <p:sp>
        <p:nvSpPr>
          <p:cNvPr id="6" name="5 Rectángulo"/>
          <p:cNvSpPr/>
          <p:nvPr/>
        </p:nvSpPr>
        <p:spPr>
          <a:xfrm>
            <a:off x="6928932" y="214290"/>
            <a:ext cx="1606529" cy="276999"/>
          </a:xfrm>
          <a:prstGeom prst="rect">
            <a:avLst/>
          </a:prstGeom>
        </p:spPr>
        <p:txBody>
          <a:bodyPr wrap="none">
            <a:spAutoFit/>
          </a:bodyPr>
          <a:lstStyle/>
          <a:p>
            <a:pPr algn="ctr"/>
            <a:r>
              <a:rPr lang="es-ES" sz="1200" dirty="0" err="1" smtClean="0">
                <a:ln w="50800"/>
                <a:solidFill>
                  <a:schemeClr val="tx2">
                    <a:lumMod val="60000"/>
                    <a:lumOff val="40000"/>
                  </a:schemeClr>
                </a:solidFill>
                <a:latin typeface="Blackadder ITC" pitchFamily="82" charset="0"/>
              </a:rPr>
              <a:t>Pps</a:t>
            </a:r>
            <a:r>
              <a:rPr lang="es-ES" sz="1200" dirty="0" smtClean="0">
                <a:ln w="50800"/>
                <a:solidFill>
                  <a:schemeClr val="tx2">
                    <a:lumMod val="60000"/>
                    <a:lumOff val="40000"/>
                  </a:schemeClr>
                </a:solidFill>
                <a:latin typeface="Blackadder ITC" pitchFamily="82" charset="0"/>
              </a:rPr>
              <a:t> y fotografía Mari Tere</a:t>
            </a:r>
            <a:endParaRPr lang="es-ES" sz="1200" dirty="0">
              <a:ln w="50800"/>
              <a:solidFill>
                <a:schemeClr val="tx2">
                  <a:lumMod val="60000"/>
                  <a:lumOff val="40000"/>
                </a:schemeClr>
              </a:solidFill>
              <a:latin typeface="Blackadder ITC" pitchFamily="82"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8434" name="Picture 2" descr="C:\Users\abuelitos\Desktop\San Peter 1\27.jpg"/>
          <p:cNvPicPr>
            <a:picLocks noChangeAspect="1" noChangeArrowheads="1"/>
          </p:cNvPicPr>
          <p:nvPr/>
        </p:nvPicPr>
        <p:blipFill>
          <a:blip r:embed="rId2" cstate="print"/>
          <a:srcRect/>
          <a:stretch>
            <a:fillRect/>
          </a:stretch>
        </p:blipFill>
        <p:spPr bwMode="auto">
          <a:xfrm>
            <a:off x="-42" y="-1"/>
            <a:ext cx="9263047" cy="6948000"/>
          </a:xfrm>
          <a:prstGeom prst="rect">
            <a:avLst/>
          </a:prstGeom>
          <a:noFill/>
        </p:spPr>
      </p:pic>
      <p:sp>
        <p:nvSpPr>
          <p:cNvPr id="5" name="4 Rectángulo"/>
          <p:cNvSpPr/>
          <p:nvPr/>
        </p:nvSpPr>
        <p:spPr>
          <a:xfrm>
            <a:off x="7000370" y="142852"/>
            <a:ext cx="1606529" cy="276999"/>
          </a:xfrm>
          <a:prstGeom prst="rect">
            <a:avLst/>
          </a:prstGeom>
        </p:spPr>
        <p:txBody>
          <a:bodyPr wrap="none">
            <a:spAutoFit/>
          </a:bodyPr>
          <a:lstStyle/>
          <a:p>
            <a:pPr algn="ctr"/>
            <a:r>
              <a:rPr lang="es-ES" sz="1200" dirty="0" err="1" smtClean="0">
                <a:ln w="50800"/>
                <a:solidFill>
                  <a:schemeClr val="tx2">
                    <a:lumMod val="60000"/>
                    <a:lumOff val="40000"/>
                  </a:schemeClr>
                </a:solidFill>
                <a:latin typeface="Blackadder ITC" pitchFamily="82" charset="0"/>
              </a:rPr>
              <a:t>Pps</a:t>
            </a:r>
            <a:r>
              <a:rPr lang="es-ES" sz="1200" dirty="0" smtClean="0">
                <a:ln w="50800"/>
                <a:solidFill>
                  <a:schemeClr val="tx2">
                    <a:lumMod val="60000"/>
                    <a:lumOff val="40000"/>
                  </a:schemeClr>
                </a:solidFill>
                <a:latin typeface="Blackadder ITC" pitchFamily="82" charset="0"/>
              </a:rPr>
              <a:t> y fotografía Mari Tere</a:t>
            </a:r>
            <a:endParaRPr lang="es-ES" sz="1200" dirty="0">
              <a:ln w="50800"/>
              <a:solidFill>
                <a:schemeClr val="tx2">
                  <a:lumMod val="60000"/>
                  <a:lumOff val="40000"/>
                </a:schemeClr>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9458" name="Picture 2" descr="C:\Users\abuelitos\Desktop\San Peter 1\26.jpg"/>
          <p:cNvPicPr>
            <a:picLocks noChangeAspect="1" noChangeArrowheads="1"/>
          </p:cNvPicPr>
          <p:nvPr/>
        </p:nvPicPr>
        <p:blipFill>
          <a:blip r:embed="rId2" cstate="print"/>
          <a:srcRect/>
          <a:stretch>
            <a:fillRect/>
          </a:stretch>
        </p:blipFill>
        <p:spPr bwMode="auto">
          <a:xfrm>
            <a:off x="0" y="0"/>
            <a:ext cx="9167057" cy="6876000"/>
          </a:xfrm>
          <a:prstGeom prst="rect">
            <a:avLst/>
          </a:prstGeom>
          <a:noFill/>
        </p:spPr>
      </p:pic>
      <p:pic>
        <p:nvPicPr>
          <p:cNvPr id="19459" name="Picture 3" descr="C:\Users\abuelitos\Desktop\San Peter 1\28.jpg"/>
          <p:cNvPicPr>
            <a:picLocks noChangeAspect="1" noChangeArrowheads="1"/>
          </p:cNvPicPr>
          <p:nvPr/>
        </p:nvPicPr>
        <p:blipFill>
          <a:blip r:embed="rId3" cstate="print"/>
          <a:srcRect l="7504" r="30965"/>
          <a:stretch>
            <a:fillRect/>
          </a:stretch>
        </p:blipFill>
        <p:spPr bwMode="auto">
          <a:xfrm>
            <a:off x="-285784" y="0"/>
            <a:ext cx="2343155" cy="5076000"/>
          </a:xfrm>
          <a:prstGeom prst="rect">
            <a:avLst/>
          </a:prstGeom>
          <a:noFill/>
          <a:effectLst>
            <a:softEdge rad="317500"/>
          </a:effectLst>
        </p:spPr>
      </p:pic>
      <p:pic>
        <p:nvPicPr>
          <p:cNvPr id="19460" name="Picture 4" descr="C:\Users\abuelitos\Desktop\San Peter 1\29.jpg"/>
          <p:cNvPicPr>
            <a:picLocks noChangeAspect="1" noChangeArrowheads="1"/>
          </p:cNvPicPr>
          <p:nvPr/>
        </p:nvPicPr>
        <p:blipFill>
          <a:blip r:embed="rId4" cstate="print"/>
          <a:srcRect l="14113" r="21762"/>
          <a:stretch>
            <a:fillRect/>
          </a:stretch>
        </p:blipFill>
        <p:spPr bwMode="auto">
          <a:xfrm rot="21447100">
            <a:off x="7511429" y="37989"/>
            <a:ext cx="1791644" cy="3724275"/>
          </a:xfrm>
          <a:prstGeom prst="rect">
            <a:avLst/>
          </a:prstGeom>
          <a:noFill/>
          <a:effectLst>
            <a:softEdge rad="317500"/>
          </a:effectLst>
        </p:spPr>
      </p:pic>
      <p:sp>
        <p:nvSpPr>
          <p:cNvPr id="7" name="6 Rectángulo"/>
          <p:cNvSpPr/>
          <p:nvPr/>
        </p:nvSpPr>
        <p:spPr>
          <a:xfrm>
            <a:off x="2356900" y="214290"/>
            <a:ext cx="1606529" cy="276999"/>
          </a:xfrm>
          <a:prstGeom prst="rect">
            <a:avLst/>
          </a:prstGeom>
        </p:spPr>
        <p:txBody>
          <a:bodyPr wrap="none">
            <a:spAutoFit/>
          </a:bodyPr>
          <a:lstStyle/>
          <a:p>
            <a:pPr algn="ctr"/>
            <a:r>
              <a:rPr lang="es-ES" sz="1200" dirty="0" err="1" smtClean="0">
                <a:ln w="50800"/>
                <a:solidFill>
                  <a:schemeClr val="tx2">
                    <a:lumMod val="20000"/>
                    <a:lumOff val="80000"/>
                  </a:schemeClr>
                </a:solidFill>
                <a:latin typeface="Blackadder ITC" pitchFamily="82" charset="0"/>
              </a:rPr>
              <a:t>Pps</a:t>
            </a:r>
            <a:r>
              <a:rPr lang="es-ES" sz="1200" dirty="0" smtClean="0">
                <a:ln w="50800"/>
                <a:solidFill>
                  <a:schemeClr val="tx2">
                    <a:lumMod val="20000"/>
                    <a:lumOff val="80000"/>
                  </a:schemeClr>
                </a:solidFill>
                <a:latin typeface="Blackadder ITC" pitchFamily="82" charset="0"/>
              </a:rPr>
              <a:t> y fotografía Mari Tere</a:t>
            </a:r>
            <a:endParaRPr lang="es-ES" sz="1200" dirty="0">
              <a:ln w="50800"/>
              <a:solidFill>
                <a:schemeClr val="tx2">
                  <a:lumMod val="20000"/>
                  <a:lumOff val="80000"/>
                </a:schemeClr>
              </a:solidFill>
              <a:latin typeface="Blackadder ITC" pitchFamily="82" charset="0"/>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9459"/>
                                        </p:tgtEl>
                                        <p:attrNameLst>
                                          <p:attrName>style.visibility</p:attrName>
                                        </p:attrNameLst>
                                      </p:cBhvr>
                                      <p:to>
                                        <p:strVal val="visible"/>
                                      </p:to>
                                    </p:set>
                                    <p:anim calcmode="lin" valueType="num">
                                      <p:cBhvr>
                                        <p:cTn id="7" dur="3000" fill="hold"/>
                                        <p:tgtEl>
                                          <p:spTgt spid="19459"/>
                                        </p:tgtEl>
                                        <p:attrNameLst>
                                          <p:attrName>ppt_w</p:attrName>
                                        </p:attrNameLst>
                                      </p:cBhvr>
                                      <p:tavLst>
                                        <p:tav tm="0">
                                          <p:val>
                                            <p:fltVal val="0"/>
                                          </p:val>
                                        </p:tav>
                                        <p:tav tm="100000">
                                          <p:val>
                                            <p:strVal val="#ppt_w"/>
                                          </p:val>
                                        </p:tav>
                                      </p:tavLst>
                                    </p:anim>
                                    <p:anim calcmode="lin" valueType="num">
                                      <p:cBhvr>
                                        <p:cTn id="8" dur="3000" fill="hold"/>
                                        <p:tgtEl>
                                          <p:spTgt spid="19459"/>
                                        </p:tgtEl>
                                        <p:attrNameLst>
                                          <p:attrName>ppt_h</p:attrName>
                                        </p:attrNameLst>
                                      </p:cBhvr>
                                      <p:tavLst>
                                        <p:tav tm="0">
                                          <p:val>
                                            <p:fltVal val="0"/>
                                          </p:val>
                                        </p:tav>
                                        <p:tav tm="100000">
                                          <p:val>
                                            <p:strVal val="#ppt_h"/>
                                          </p:val>
                                        </p:tav>
                                      </p:tavLst>
                                    </p:anim>
                                    <p:animEffect transition="in" filter="fade">
                                      <p:cBhvr>
                                        <p:cTn id="9" dur="3000"/>
                                        <p:tgtEl>
                                          <p:spTgt spid="19459"/>
                                        </p:tgtEl>
                                      </p:cBhvr>
                                    </p:animEffect>
                                  </p:childTnLst>
                                </p:cTn>
                              </p:par>
                              <p:par>
                                <p:cTn id="10" presetID="53" presetClass="entr" presetSubtype="0" fill="hold" nodeType="withEffect">
                                  <p:stCondLst>
                                    <p:cond delay="0"/>
                                  </p:stCondLst>
                                  <p:childTnLst>
                                    <p:set>
                                      <p:cBhvr>
                                        <p:cTn id="11" dur="1" fill="hold">
                                          <p:stCondLst>
                                            <p:cond delay="0"/>
                                          </p:stCondLst>
                                        </p:cTn>
                                        <p:tgtEl>
                                          <p:spTgt spid="19460"/>
                                        </p:tgtEl>
                                        <p:attrNameLst>
                                          <p:attrName>style.visibility</p:attrName>
                                        </p:attrNameLst>
                                      </p:cBhvr>
                                      <p:to>
                                        <p:strVal val="visible"/>
                                      </p:to>
                                    </p:set>
                                    <p:anim calcmode="lin" valueType="num">
                                      <p:cBhvr>
                                        <p:cTn id="12" dur="3000" fill="hold"/>
                                        <p:tgtEl>
                                          <p:spTgt spid="19460"/>
                                        </p:tgtEl>
                                        <p:attrNameLst>
                                          <p:attrName>ppt_w</p:attrName>
                                        </p:attrNameLst>
                                      </p:cBhvr>
                                      <p:tavLst>
                                        <p:tav tm="0">
                                          <p:val>
                                            <p:fltVal val="0"/>
                                          </p:val>
                                        </p:tav>
                                        <p:tav tm="100000">
                                          <p:val>
                                            <p:strVal val="#ppt_w"/>
                                          </p:val>
                                        </p:tav>
                                      </p:tavLst>
                                    </p:anim>
                                    <p:anim calcmode="lin" valueType="num">
                                      <p:cBhvr>
                                        <p:cTn id="13" dur="3000" fill="hold"/>
                                        <p:tgtEl>
                                          <p:spTgt spid="19460"/>
                                        </p:tgtEl>
                                        <p:attrNameLst>
                                          <p:attrName>ppt_h</p:attrName>
                                        </p:attrNameLst>
                                      </p:cBhvr>
                                      <p:tavLst>
                                        <p:tav tm="0">
                                          <p:val>
                                            <p:fltVal val="0"/>
                                          </p:val>
                                        </p:tav>
                                        <p:tav tm="100000">
                                          <p:val>
                                            <p:strVal val="#ppt_h"/>
                                          </p:val>
                                        </p:tav>
                                      </p:tavLst>
                                    </p:anim>
                                    <p:animEffect transition="in" filter="fade">
                                      <p:cBhvr>
                                        <p:cTn id="14" dur="30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8" name="Picture 4" descr="C:\Users\abuelitos\Desktop\mariinsky-t.jpg"/>
          <p:cNvPicPr>
            <a:picLocks noChangeAspect="1" noChangeArrowheads="1"/>
          </p:cNvPicPr>
          <p:nvPr/>
        </p:nvPicPr>
        <p:blipFill>
          <a:blip r:embed="rId3" cstate="print"/>
          <a:srcRect l="25385" b="1505"/>
          <a:stretch>
            <a:fillRect/>
          </a:stretch>
        </p:blipFill>
        <p:spPr bwMode="auto">
          <a:xfrm>
            <a:off x="-95228" y="0"/>
            <a:ext cx="9239228" cy="6858000"/>
          </a:xfrm>
          <a:prstGeom prst="rect">
            <a:avLst/>
          </a:prstGeom>
          <a:noFill/>
        </p:spPr>
      </p:pic>
      <p:sp>
        <p:nvSpPr>
          <p:cNvPr id="7" name="6 Rectángulo"/>
          <p:cNvSpPr/>
          <p:nvPr/>
        </p:nvSpPr>
        <p:spPr>
          <a:xfrm>
            <a:off x="3214678" y="642918"/>
            <a:ext cx="184731" cy="369332"/>
          </a:xfrm>
          <a:prstGeom prst="rect">
            <a:avLst/>
          </a:prstGeom>
        </p:spPr>
        <p:txBody>
          <a:bodyPr wrap="none">
            <a:spAutoFit/>
          </a:bodyPr>
          <a:lstStyle/>
          <a:p>
            <a:endParaRPr lang="es-ES_tradnl" dirty="0"/>
          </a:p>
        </p:txBody>
      </p:sp>
      <p:sp>
        <p:nvSpPr>
          <p:cNvPr id="8" name="7 Rectángulo"/>
          <p:cNvSpPr/>
          <p:nvPr/>
        </p:nvSpPr>
        <p:spPr>
          <a:xfrm>
            <a:off x="3013381" y="500042"/>
            <a:ext cx="2682145" cy="523220"/>
          </a:xfrm>
          <a:prstGeom prst="rect">
            <a:avLst/>
          </a:prstGeom>
          <a:noFill/>
        </p:spPr>
        <p:txBody>
          <a:bodyPr wrap="none" lIns="91440" tIns="45720" rIns="91440" bIns="45720">
            <a:spAutoFit/>
          </a:bodyPr>
          <a:lstStyle/>
          <a:p>
            <a:pPr algn="ct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Teatro Mariinsky</a:t>
            </a:r>
            <a:endParaRPr lang="es-ES_tradnl" sz="2800" cap="none" spc="0" dirty="0">
              <a:ln w="18000">
                <a:solidFill>
                  <a:schemeClr val="accent2">
                    <a:satMod val="140000"/>
                  </a:schemeClr>
                </a:solidFill>
                <a:prstDash val="solid"/>
                <a:miter lim="800000"/>
              </a:ln>
              <a:solidFill>
                <a:schemeClr val="bg1"/>
              </a:solidFill>
              <a:latin typeface="Berlin Sans FB" pitchFamily="34" charset="0"/>
            </a:endParaRPr>
          </a:p>
        </p:txBody>
      </p:sp>
      <p:sp>
        <p:nvSpPr>
          <p:cNvPr id="9" name="8 Rectángulo"/>
          <p:cNvSpPr/>
          <p:nvPr/>
        </p:nvSpPr>
        <p:spPr>
          <a:xfrm>
            <a:off x="428596" y="6357958"/>
            <a:ext cx="998991"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pic>
        <p:nvPicPr>
          <p:cNvPr id="1031" name="Picture 7" descr="http://i597.photobucket.com/albums/tt60/Amigas_Artes/Bailarina/BalletDanserEmbelishment3.png"/>
          <p:cNvPicPr>
            <a:picLocks noChangeAspect="1" noChangeArrowheads="1"/>
          </p:cNvPicPr>
          <p:nvPr/>
        </p:nvPicPr>
        <p:blipFill>
          <a:blip r:embed="rId4" cstate="print"/>
          <a:srcRect/>
          <a:stretch>
            <a:fillRect/>
          </a:stretch>
        </p:blipFill>
        <p:spPr bwMode="auto">
          <a:xfrm>
            <a:off x="-3500494" y="2682000"/>
            <a:ext cx="4176000" cy="4176000"/>
          </a:xfrm>
          <a:prstGeom prst="rect">
            <a:avLst/>
          </a:prstGeom>
          <a:noFill/>
        </p:spPr>
      </p:pic>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2.77778E-7 3.52601E-6 L 0.76458 0.00416 " pathEditMode="relative" rAng="0" ptsTypes="AA">
                                      <p:cBhvr>
                                        <p:cTn id="6" dur="5000" fill="hold"/>
                                        <p:tgtEl>
                                          <p:spTgt spid="1031"/>
                                        </p:tgtEl>
                                        <p:attrNameLst>
                                          <p:attrName>ppt_x</p:attrName>
                                          <p:attrName>ppt_y</p:attrName>
                                        </p:attrNameLst>
                                      </p:cBhvr>
                                      <p:rCtr x="382" y="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482" name="Picture 2" descr="C:\Users\abuelitos\Desktop\San Peter 1\35.jpg"/>
          <p:cNvPicPr>
            <a:picLocks noChangeAspect="1" noChangeArrowheads="1"/>
          </p:cNvPicPr>
          <p:nvPr/>
        </p:nvPicPr>
        <p:blipFill>
          <a:blip r:embed="rId2" cstate="print"/>
          <a:srcRect l="1947" r="2316"/>
          <a:stretch>
            <a:fillRect/>
          </a:stretch>
        </p:blipFill>
        <p:spPr bwMode="auto">
          <a:xfrm rot="21245729">
            <a:off x="-337653" y="-517516"/>
            <a:ext cx="9787212" cy="7829650"/>
          </a:xfrm>
          <a:prstGeom prst="rect">
            <a:avLst/>
          </a:prstGeom>
          <a:noFill/>
        </p:spPr>
      </p:pic>
      <p:pic>
        <p:nvPicPr>
          <p:cNvPr id="20483" name="Picture 3" descr="C:\Users\abuelitos\Desktop\San Peter 1\36.jpg"/>
          <p:cNvPicPr>
            <a:picLocks noChangeAspect="1" noChangeArrowheads="1"/>
          </p:cNvPicPr>
          <p:nvPr/>
        </p:nvPicPr>
        <p:blipFill>
          <a:blip r:embed="rId3" cstate="print"/>
          <a:srcRect/>
          <a:stretch>
            <a:fillRect/>
          </a:stretch>
        </p:blipFill>
        <p:spPr bwMode="auto">
          <a:xfrm>
            <a:off x="-3" y="0"/>
            <a:ext cx="9167057" cy="6876000"/>
          </a:xfrm>
          <a:prstGeom prst="rect">
            <a:avLst/>
          </a:prstGeom>
          <a:noFill/>
        </p:spPr>
      </p:pic>
      <p:sp>
        <p:nvSpPr>
          <p:cNvPr id="6" name="5 Rectángulo"/>
          <p:cNvSpPr/>
          <p:nvPr/>
        </p:nvSpPr>
        <p:spPr>
          <a:xfrm>
            <a:off x="713826" y="648866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16" fill="hold" nodeType="clickEffect">
                                  <p:stCondLst>
                                    <p:cond delay="0"/>
                                  </p:stCondLst>
                                  <p:childTnLst>
                                    <p:animEffect transition="out" filter="circle(in)">
                                      <p:cBhvr>
                                        <p:cTn id="6" dur="2000"/>
                                        <p:tgtEl>
                                          <p:spTgt spid="20483"/>
                                        </p:tgtEl>
                                      </p:cBhvr>
                                    </p:animEffect>
                                    <p:set>
                                      <p:cBhvr>
                                        <p:cTn id="7" dur="1" fill="hold">
                                          <p:stCondLst>
                                            <p:cond delay="1999"/>
                                          </p:stCondLst>
                                        </p:cTn>
                                        <p:tgtEl>
                                          <p:spTgt spid="2048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1506" name="Picture 2" descr="C:\Users\abuelitos\Desktop\San Peter 1\37.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928932" y="6215082"/>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2530" name="Picture 2" descr="C:\Users\abuelitos\Desktop\San Peter 1\46.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4572000" y="571480"/>
            <a:ext cx="4572000" cy="646331"/>
          </a:xfrm>
          <a:prstGeom prst="rect">
            <a:avLst/>
          </a:prstGeom>
        </p:spPr>
        <p:txBody>
          <a:bodyPr>
            <a:spAutoFit/>
          </a:bodyPr>
          <a:lstStyle/>
          <a:p>
            <a:r>
              <a:rPr lang="es-ES_tradnl" dirty="0" smtClean="0"/>
              <a:t/>
            </a:r>
            <a:br>
              <a:rPr lang="es-ES_tradnl" dirty="0" smtClean="0"/>
            </a:br>
            <a:endParaRPr lang="es-ES_tradnl" dirty="0" smtClean="0"/>
          </a:p>
        </p:txBody>
      </p:sp>
      <p:sp>
        <p:nvSpPr>
          <p:cNvPr id="6" name="5 Rectángulo"/>
          <p:cNvSpPr/>
          <p:nvPr/>
        </p:nvSpPr>
        <p:spPr>
          <a:xfrm>
            <a:off x="3466868" y="214290"/>
            <a:ext cx="3608680" cy="523220"/>
          </a:xfrm>
          <a:prstGeom prst="rect">
            <a:avLst/>
          </a:prstGeom>
          <a:noFill/>
        </p:spPr>
        <p:txBody>
          <a:bodyPr wrap="none" lIns="91440" tIns="45720" rIns="91440" bIns="45720">
            <a:spAutoFit/>
          </a:bodyPr>
          <a:lstStyle/>
          <a:p>
            <a:pPr algn="ct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CATEDRAL SAN ISSAC</a:t>
            </a:r>
            <a:endParaRPr lang="es-ES_tradnl" sz="2800" cap="none" spc="0" dirty="0">
              <a:ln w="18000">
                <a:solidFill>
                  <a:schemeClr val="accent2">
                    <a:satMod val="140000"/>
                  </a:schemeClr>
                </a:solidFill>
                <a:prstDash val="solid"/>
                <a:miter lim="800000"/>
              </a:ln>
              <a:solidFill>
                <a:schemeClr val="bg1"/>
              </a:solidFill>
              <a:latin typeface="Berlin Sans FB" pitchFamily="34" charset="0"/>
            </a:endParaRPr>
          </a:p>
        </p:txBody>
      </p:sp>
      <p:sp>
        <p:nvSpPr>
          <p:cNvPr id="7" name="6 Rectángulo"/>
          <p:cNvSpPr/>
          <p:nvPr/>
        </p:nvSpPr>
        <p:spPr>
          <a:xfrm>
            <a:off x="642388"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0">
            <a:schemeClr val="accent1"/>
          </a:lnRef>
          <a:fillRef idx="3">
            <a:schemeClr val="accent1"/>
          </a:fillRef>
          <a:effectRef idx="3">
            <a:schemeClr val="accent1"/>
          </a:effectRef>
          <a:fontRef idx="minor">
            <a:schemeClr val="lt1"/>
          </a:fontRef>
        </p:style>
        <p:txBody>
          <a:bodyPr/>
          <a:lstStyle/>
          <a:p>
            <a:endParaRPr lang="es-ES_tradnl" dirty="0"/>
          </a:p>
        </p:txBody>
      </p:sp>
      <p:pic>
        <p:nvPicPr>
          <p:cNvPr id="26626" name="Picture 2" descr="C:\Users\abuelitos\Desktop\San Peter 1\49.jpg"/>
          <p:cNvPicPr>
            <a:picLocks noChangeAspect="1" noChangeArrowheads="1"/>
          </p:cNvPicPr>
          <p:nvPr/>
        </p:nvPicPr>
        <p:blipFill>
          <a:blip r:embed="rId2" cstate="print"/>
          <a:srcRect l="35847"/>
          <a:stretch>
            <a:fillRect/>
          </a:stretch>
        </p:blipFill>
        <p:spPr bwMode="auto">
          <a:xfrm>
            <a:off x="3263100" y="-18000"/>
            <a:ext cx="5880900" cy="6876000"/>
          </a:xfrm>
          <a:prstGeom prst="rect">
            <a:avLst/>
          </a:prstGeom>
          <a:noFill/>
          <a:effectLst>
            <a:softEdge rad="317500"/>
          </a:effectLst>
        </p:spPr>
      </p:pic>
      <p:sp>
        <p:nvSpPr>
          <p:cNvPr id="5" name="4 Rectángulo"/>
          <p:cNvSpPr/>
          <p:nvPr/>
        </p:nvSpPr>
        <p:spPr>
          <a:xfrm>
            <a:off x="357158" y="928670"/>
            <a:ext cx="2857520" cy="4832092"/>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800" b="1" cap="none" spc="0" dirty="0" smtClean="0">
                <a:ln w="50800"/>
                <a:solidFill>
                  <a:schemeClr val="tx2">
                    <a:lumMod val="50000"/>
                  </a:schemeClr>
                </a:solidFill>
                <a:effectLst/>
                <a:latin typeface="Adobe Gothic Std B" pitchFamily="34" charset="-128"/>
                <a:ea typeface="Adobe Gothic Std B" pitchFamily="34" charset="-128"/>
              </a:rPr>
              <a:t>Durante el tiempo de verano aprovechan </a:t>
            </a:r>
          </a:p>
          <a:p>
            <a:pPr algn="ctr"/>
            <a:r>
              <a:rPr lang="es-ES" sz="2800" b="1" dirty="0" smtClean="0">
                <a:ln w="50800"/>
                <a:solidFill>
                  <a:schemeClr val="tx2">
                    <a:lumMod val="50000"/>
                  </a:schemeClr>
                </a:solidFill>
                <a:latin typeface="Adobe Gothic Std B" pitchFamily="34" charset="-128"/>
                <a:ea typeface="Adobe Gothic Std B" pitchFamily="34" charset="-128"/>
              </a:rPr>
              <a:t>a restaurar y hacer las obras necesarias, por </a:t>
            </a:r>
          </a:p>
          <a:p>
            <a:pPr algn="ctr"/>
            <a:r>
              <a:rPr lang="es-ES" sz="2800" b="1" dirty="0" smtClean="0">
                <a:ln w="50800"/>
                <a:solidFill>
                  <a:schemeClr val="tx2">
                    <a:lumMod val="50000"/>
                  </a:schemeClr>
                </a:solidFill>
                <a:latin typeface="Adobe Gothic Std B" pitchFamily="34" charset="-128"/>
                <a:ea typeface="Adobe Gothic Std B" pitchFamily="34" charset="-128"/>
              </a:rPr>
              <a:t>e</a:t>
            </a:r>
            <a:r>
              <a:rPr lang="es-ES" sz="2800" b="1" cap="none" spc="0" dirty="0" smtClean="0">
                <a:ln w="50800"/>
                <a:solidFill>
                  <a:schemeClr val="tx2">
                    <a:lumMod val="50000"/>
                  </a:schemeClr>
                </a:solidFill>
                <a:effectLst/>
                <a:latin typeface="Adobe Gothic Std B" pitchFamily="34" charset="-128"/>
                <a:ea typeface="Adobe Gothic Std B" pitchFamily="34" charset="-128"/>
              </a:rPr>
              <a:t>so muchos edificios están </a:t>
            </a:r>
          </a:p>
          <a:p>
            <a:pPr algn="ctr"/>
            <a:r>
              <a:rPr lang="es-ES" sz="2800" b="1" dirty="0" smtClean="0">
                <a:ln w="50800"/>
                <a:solidFill>
                  <a:schemeClr val="tx2">
                    <a:lumMod val="50000"/>
                  </a:schemeClr>
                </a:solidFill>
                <a:latin typeface="Adobe Gothic Std B" pitchFamily="34" charset="-128"/>
                <a:ea typeface="Adobe Gothic Std B" pitchFamily="34" charset="-128"/>
              </a:rPr>
              <a:t>cubiertos por lonas.</a:t>
            </a:r>
            <a:endParaRPr lang="es-ES" sz="2800" b="1" cap="none" spc="0" dirty="0">
              <a:ln w="50800"/>
              <a:solidFill>
                <a:schemeClr val="tx2">
                  <a:lumMod val="50000"/>
                </a:schemeClr>
              </a:solidFill>
              <a:effectLst/>
              <a:latin typeface="Adobe Gothic Std B" pitchFamily="34" charset="-128"/>
              <a:ea typeface="Adobe Gothic Std B" pitchFamily="34" charset="-128"/>
            </a:endParaRPr>
          </a:p>
        </p:txBody>
      </p:sp>
      <p:sp>
        <p:nvSpPr>
          <p:cNvPr id="6" name="5 Rectángulo"/>
          <p:cNvSpPr/>
          <p:nvPr/>
        </p:nvSpPr>
        <p:spPr>
          <a:xfrm>
            <a:off x="6571742" y="6143644"/>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12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4578" name="Picture 2" descr="C:\Users\abuelitos\Desktop\San Peter 1\47.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13826" y="21429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2">
            <a:schemeClr val="accent1">
              <a:shade val="50000"/>
            </a:schemeClr>
          </a:lnRef>
          <a:fillRef idx="1">
            <a:schemeClr val="accent1"/>
          </a:fillRef>
          <a:effectRef idx="0">
            <a:schemeClr val="accent1"/>
          </a:effectRef>
          <a:fontRef idx="minor">
            <a:schemeClr val="lt1"/>
          </a:fontRef>
        </p:style>
        <p:txBody>
          <a:bodyPr/>
          <a:lstStyle/>
          <a:p>
            <a:endParaRPr lang="es-ES_tradnl" dirty="0"/>
          </a:p>
        </p:txBody>
      </p:sp>
      <p:sp>
        <p:nvSpPr>
          <p:cNvPr id="3" name="2 Marcador de contenido"/>
          <p:cNvSpPr>
            <a:spLocks noGrp="1"/>
          </p:cNvSpPr>
          <p:nvPr>
            <p:ph idx="1"/>
          </p:nvPr>
        </p:nvSpPr>
        <p:spPr>
          <a:xfrm>
            <a:off x="4714876" y="0"/>
            <a:ext cx="4429124" cy="6858000"/>
          </a:xfrm>
        </p:spPr>
        <p:style>
          <a:lnRef idx="2">
            <a:schemeClr val="accent1">
              <a:shade val="50000"/>
            </a:schemeClr>
          </a:lnRef>
          <a:fillRef idx="1">
            <a:schemeClr val="accent1"/>
          </a:fillRef>
          <a:effectRef idx="0">
            <a:schemeClr val="accent1"/>
          </a:effectRef>
          <a:fontRef idx="minor">
            <a:schemeClr val="lt1"/>
          </a:fontRef>
        </p:style>
        <p:txBody>
          <a:bodyPr/>
          <a:lstStyle/>
          <a:p>
            <a:endParaRPr lang="es-ES_tradnl" dirty="0"/>
          </a:p>
        </p:txBody>
      </p:sp>
      <p:pic>
        <p:nvPicPr>
          <p:cNvPr id="25602" name="Picture 2" descr="C:\Users\abuelitos\Desktop\San Peter 1\48.jpg"/>
          <p:cNvPicPr>
            <a:picLocks noChangeAspect="1" noChangeArrowheads="1"/>
          </p:cNvPicPr>
          <p:nvPr/>
        </p:nvPicPr>
        <p:blipFill>
          <a:blip r:embed="rId3" cstate="print"/>
          <a:srcRect/>
          <a:stretch>
            <a:fillRect/>
          </a:stretch>
        </p:blipFill>
        <p:spPr bwMode="auto">
          <a:xfrm>
            <a:off x="1643042" y="-18000"/>
            <a:ext cx="5158494" cy="6876000"/>
          </a:xfrm>
          <a:prstGeom prst="rect">
            <a:avLst/>
          </a:prstGeom>
          <a:noFill/>
          <a:effectLst>
            <a:softEdge rad="317500"/>
          </a:effectLst>
        </p:spPr>
      </p:pic>
      <p:pic>
        <p:nvPicPr>
          <p:cNvPr id="5" name="Picture 2" descr="C:\Users\abuelitos\Desktop\San Peter 1\42.jpg"/>
          <p:cNvPicPr>
            <a:picLocks noChangeAspect="1" noChangeArrowheads="1"/>
          </p:cNvPicPr>
          <p:nvPr/>
        </p:nvPicPr>
        <p:blipFill>
          <a:blip r:embed="rId4" cstate="print"/>
          <a:srcRect l="17626" b="3392"/>
          <a:stretch>
            <a:fillRect/>
          </a:stretch>
        </p:blipFill>
        <p:spPr bwMode="auto">
          <a:xfrm>
            <a:off x="1500166" y="642918"/>
            <a:ext cx="6009378" cy="5286412"/>
          </a:xfrm>
          <a:prstGeom prst="roundRect">
            <a:avLst/>
          </a:prstGeom>
          <a:noFill/>
        </p:spPr>
      </p:pic>
      <p:pic>
        <p:nvPicPr>
          <p:cNvPr id="6" name="Picture 3" descr="C:\Users\abuelitos\Desktop\San Peter 1\41.jpg"/>
          <p:cNvPicPr>
            <a:picLocks noChangeAspect="1" noChangeArrowheads="1"/>
          </p:cNvPicPr>
          <p:nvPr/>
        </p:nvPicPr>
        <p:blipFill>
          <a:blip r:embed="rId5" cstate="print"/>
          <a:srcRect l="25297"/>
          <a:stretch>
            <a:fillRect/>
          </a:stretch>
        </p:blipFill>
        <p:spPr bwMode="auto">
          <a:xfrm>
            <a:off x="2428860" y="642918"/>
            <a:ext cx="3886209" cy="3902075"/>
          </a:xfrm>
          <a:prstGeom prst="roundRect">
            <a:avLst/>
          </a:prstGeom>
          <a:noFill/>
        </p:spPr>
      </p:pic>
      <p:sp>
        <p:nvSpPr>
          <p:cNvPr id="7" name="6 Rectángulo"/>
          <p:cNvSpPr/>
          <p:nvPr/>
        </p:nvSpPr>
        <p:spPr>
          <a:xfrm>
            <a:off x="642388" y="6215082"/>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32" fill="hold" nodeType="clickEffect">
                                  <p:stCondLst>
                                    <p:cond delay="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fltVal val="0"/>
                                          </p:val>
                                        </p:tav>
                                      </p:tavLst>
                                    </p:anim>
                                    <p:set>
                                      <p:cBhvr>
                                        <p:cTn id="8" dur="1" fill="hold">
                                          <p:stCondLst>
                                            <p:cond delay="4999"/>
                                          </p:stCondLst>
                                        </p:cTn>
                                        <p:tgtEl>
                                          <p:spTgt spid="6"/>
                                        </p:tgtEl>
                                        <p:attrNameLst>
                                          <p:attrName>style.visibility</p:attrName>
                                        </p:attrNameLst>
                                      </p:cBhvr>
                                      <p:to>
                                        <p:strVal val="hidden"/>
                                      </p:to>
                                    </p:set>
                                  </p:childTnLst>
                                </p:cTn>
                              </p:par>
                            </p:childTnLst>
                          </p:cTn>
                        </p:par>
                        <p:par>
                          <p:cTn id="9" fill="hold">
                            <p:stCondLst>
                              <p:cond delay="5000"/>
                            </p:stCondLst>
                            <p:childTnLst>
                              <p:par>
                                <p:cTn id="10" presetID="23" presetClass="exit" presetSubtype="32" fill="hold" nodeType="afterEffect">
                                  <p:stCondLst>
                                    <p:cond delay="0"/>
                                  </p:stCondLst>
                                  <p:childTnLst>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7650" name="Picture 2" descr="C:\Users\abuelitos\Desktop\San Peter 1\50.jpg"/>
          <p:cNvPicPr>
            <a:picLocks noChangeAspect="1" noChangeArrowheads="1"/>
          </p:cNvPicPr>
          <p:nvPr/>
        </p:nvPicPr>
        <p:blipFill>
          <a:blip r:embed="rId2" cstate="print"/>
          <a:srcRect/>
          <a:stretch>
            <a:fillRect/>
          </a:stretch>
        </p:blipFill>
        <p:spPr bwMode="auto">
          <a:xfrm>
            <a:off x="0" y="-18000"/>
            <a:ext cx="9167057" cy="6876000"/>
          </a:xfrm>
          <a:prstGeom prst="rect">
            <a:avLst/>
          </a:prstGeom>
          <a:noFill/>
        </p:spPr>
      </p:pic>
      <p:sp>
        <p:nvSpPr>
          <p:cNvPr id="5" name="4 Rectángulo"/>
          <p:cNvSpPr/>
          <p:nvPr/>
        </p:nvSpPr>
        <p:spPr>
          <a:xfrm>
            <a:off x="1071538" y="0"/>
            <a:ext cx="6715172" cy="369332"/>
          </a:xfrm>
          <a:prstGeom prst="rect">
            <a:avLst/>
          </a:prstGeom>
        </p:spPr>
        <p:txBody>
          <a:bodyPr wrap="square">
            <a:spAutoFit/>
          </a:bodyPr>
          <a:lstStyle/>
          <a:p>
            <a:endParaRPr lang="es-ES_tradnl" dirty="0" smtClean="0"/>
          </a:p>
        </p:txBody>
      </p:sp>
      <p:sp>
        <p:nvSpPr>
          <p:cNvPr id="6" name="5 Rectángulo"/>
          <p:cNvSpPr/>
          <p:nvPr/>
        </p:nvSpPr>
        <p:spPr>
          <a:xfrm>
            <a:off x="3071802" y="5572140"/>
            <a:ext cx="5572164" cy="830997"/>
          </a:xfrm>
          <a:prstGeom prst="rect">
            <a:avLst/>
          </a:prstGeom>
        </p:spPr>
        <p:txBody>
          <a:bodyPr wrap="square">
            <a:spAutoFit/>
          </a:bodyPr>
          <a:lstStyle/>
          <a:p>
            <a:r>
              <a:rPr lang="es-ES_tradnl" sz="2400" dirty="0" smtClean="0">
                <a:solidFill>
                  <a:schemeClr val="bg1"/>
                </a:solidFill>
                <a:latin typeface="Berlin Sans FB" pitchFamily="34" charset="0"/>
              </a:rPr>
              <a:t>Actualmente, el edificio alberga el Archivo histórico estatal ruso. </a:t>
            </a:r>
            <a:endParaRPr lang="es-ES_tradnl" sz="2400" dirty="0">
              <a:solidFill>
                <a:schemeClr val="bg1"/>
              </a:solidFill>
              <a:latin typeface="Berlin Sans FB" pitchFamily="34" charset="0"/>
            </a:endParaRPr>
          </a:p>
        </p:txBody>
      </p:sp>
      <p:sp>
        <p:nvSpPr>
          <p:cNvPr id="7" name="6 Rectángulo"/>
          <p:cNvSpPr/>
          <p:nvPr/>
        </p:nvSpPr>
        <p:spPr>
          <a:xfrm>
            <a:off x="570950"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
        <p:nvSpPr>
          <p:cNvPr id="8" name="7 Rectángulo"/>
          <p:cNvSpPr/>
          <p:nvPr/>
        </p:nvSpPr>
        <p:spPr>
          <a:xfrm>
            <a:off x="1981171" y="214290"/>
            <a:ext cx="5974713" cy="523220"/>
          </a:xfrm>
          <a:prstGeom prst="rect">
            <a:avLst/>
          </a:prstGeom>
          <a:noFill/>
        </p:spPr>
        <p:txBody>
          <a:bodyPr wrap="none" lIns="91440" tIns="45720" rIns="91440" bIns="45720">
            <a:spAutoFit/>
          </a:bodyPr>
          <a:lstStyle/>
          <a:p>
            <a:pPr algn="ct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Palacio del Senado y del Santo Sínodo </a:t>
            </a:r>
            <a:endParaRPr lang="es-ES_tradnl" sz="2800" cap="none" spc="0" dirty="0">
              <a:ln w="18000">
                <a:solidFill>
                  <a:schemeClr val="accent2">
                    <a:satMod val="140000"/>
                  </a:schemeClr>
                </a:solidFill>
                <a:prstDash val="solid"/>
                <a:miter lim="800000"/>
              </a:ln>
              <a:solidFill>
                <a:schemeClr val="bg1"/>
              </a:solidFill>
            </a:endParaRPr>
          </a:p>
        </p:txBody>
      </p:sp>
    </p:spTree>
  </p:cSld>
  <p:clrMapOvr>
    <a:masterClrMapping/>
  </p:clrMapOvr>
  <p:transition spd="slow" advTm="4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8674" name="Picture 2" descr="C:\Users\abuelitos\Desktop\San Peter 1\53.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85264"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0722" name="Picture 2" descr="C:\Users\abuelitos\Desktop\San Peter 1\58.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570950"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1746" name="Picture 2" descr="C:\Users\abuelitos\Desktop\San Peter 1\54.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928932" y="6215082"/>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2770" name="Picture 2" descr="C:\Users\abuelitos\Desktop\San Peter 1\55.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pic>
        <p:nvPicPr>
          <p:cNvPr id="32771" name="Picture 3" descr="C:\Users\abuelitos\Desktop\San Peter 1\59.jpg"/>
          <p:cNvPicPr>
            <a:picLocks noChangeAspect="1" noChangeArrowheads="1"/>
          </p:cNvPicPr>
          <p:nvPr/>
        </p:nvPicPr>
        <p:blipFill>
          <a:blip r:embed="rId3" cstate="print"/>
          <a:srcRect/>
          <a:stretch>
            <a:fillRect/>
          </a:stretch>
        </p:blipFill>
        <p:spPr bwMode="auto">
          <a:xfrm>
            <a:off x="-18" y="0"/>
            <a:ext cx="9263047" cy="6948000"/>
          </a:xfrm>
          <a:prstGeom prst="rect">
            <a:avLst/>
          </a:prstGeom>
          <a:noFill/>
        </p:spPr>
      </p:pic>
      <p:pic>
        <p:nvPicPr>
          <p:cNvPr id="32772" name="Picture 4" descr="C:\Users\abuelitos\Desktop\San Peter 1\60.jpg"/>
          <p:cNvPicPr>
            <a:picLocks noChangeAspect="1" noChangeArrowheads="1"/>
          </p:cNvPicPr>
          <p:nvPr/>
        </p:nvPicPr>
        <p:blipFill>
          <a:blip r:embed="rId4" cstate="print"/>
          <a:srcRect/>
          <a:stretch>
            <a:fillRect/>
          </a:stretch>
        </p:blipFill>
        <p:spPr bwMode="auto">
          <a:xfrm>
            <a:off x="-32" y="0"/>
            <a:ext cx="9167057" cy="6876000"/>
          </a:xfrm>
          <a:prstGeom prst="roundRect">
            <a:avLst/>
          </a:prstGeom>
          <a:noFill/>
        </p:spPr>
      </p:pic>
      <p:sp>
        <p:nvSpPr>
          <p:cNvPr id="9" name="8 Rectángulo"/>
          <p:cNvSpPr/>
          <p:nvPr/>
        </p:nvSpPr>
        <p:spPr>
          <a:xfrm>
            <a:off x="3188404" y="5357826"/>
            <a:ext cx="3042820" cy="954107"/>
          </a:xfrm>
          <a:prstGeom prst="rect">
            <a:avLst/>
          </a:prstGeom>
          <a:noFill/>
        </p:spPr>
        <p:txBody>
          <a:bodyPr wrap="none" lIns="91440" tIns="45720" rIns="91440" bIns="45720">
            <a:spAutoFit/>
          </a:bodyPr>
          <a:lstStyle/>
          <a:p>
            <a:pPr algn="ctr"/>
            <a:r>
              <a:rPr kumimoji="0" lang="es-ES_tradnl" sz="2800" i="0" u="none" strike="noStrike" cap="none" spc="0" normalizeH="0" baseline="0" dirty="0" smtClean="0">
                <a:ln w="18000">
                  <a:solidFill>
                    <a:schemeClr val="accent2">
                      <a:satMod val="140000"/>
                    </a:schemeClr>
                  </a:solidFill>
                  <a:prstDash val="solid"/>
                  <a:miter lim="800000"/>
                </a:ln>
                <a:solidFill>
                  <a:schemeClr val="bg1"/>
                </a:solidFill>
                <a:latin typeface="Berlin Sans FB" pitchFamily="34" charset="0"/>
                <a:cs typeface="Times New Roman" pitchFamily="18" charset="0"/>
              </a:rPr>
              <a:t>Acorazado Aurora</a:t>
            </a:r>
            <a:r>
              <a:rPr kumimoji="0" lang="es-ES_tradnl" sz="2800" i="0" u="none" strike="noStrike" cap="none" spc="0" normalizeH="0" dirty="0" smtClean="0">
                <a:ln w="18000">
                  <a:solidFill>
                    <a:schemeClr val="accent2">
                      <a:satMod val="140000"/>
                    </a:schemeClr>
                  </a:solidFill>
                  <a:prstDash val="solid"/>
                  <a:miter lim="800000"/>
                </a:ln>
                <a:solidFill>
                  <a:schemeClr val="bg1"/>
                </a:solidFill>
                <a:latin typeface="Berlin Sans FB" pitchFamily="34" charset="0"/>
                <a:cs typeface="Times New Roman" pitchFamily="18" charset="0"/>
              </a:rPr>
              <a:t> </a:t>
            </a:r>
          </a:p>
          <a:p>
            <a:pPr algn="ctr"/>
            <a:r>
              <a:rPr lang="es-ES_tradnl" sz="2800" baseline="0" dirty="0" smtClean="0">
                <a:ln w="18000">
                  <a:solidFill>
                    <a:schemeClr val="accent2">
                      <a:satMod val="140000"/>
                    </a:schemeClr>
                  </a:solidFill>
                  <a:prstDash val="solid"/>
                  <a:miter lim="800000"/>
                </a:ln>
                <a:solidFill>
                  <a:schemeClr val="bg1"/>
                </a:solidFill>
                <a:latin typeface="Berlin Sans FB" pitchFamily="34" charset="0"/>
                <a:cs typeface="Times New Roman" pitchFamily="18" charset="0"/>
              </a:rPr>
              <a:t>Barco</a:t>
            </a:r>
            <a:r>
              <a:rPr lang="es-ES_tradnl" sz="2800" dirty="0" smtClean="0">
                <a:ln w="18000">
                  <a:solidFill>
                    <a:schemeClr val="accent2">
                      <a:satMod val="140000"/>
                    </a:schemeClr>
                  </a:solidFill>
                  <a:prstDash val="solid"/>
                  <a:miter lim="800000"/>
                </a:ln>
                <a:solidFill>
                  <a:schemeClr val="bg1"/>
                </a:solidFill>
                <a:latin typeface="Berlin Sans FB" pitchFamily="34" charset="0"/>
                <a:cs typeface="Times New Roman" pitchFamily="18" charset="0"/>
              </a:rPr>
              <a:t> Museo</a:t>
            </a:r>
            <a:r>
              <a:rPr kumimoji="0" lang="es-ES_tradnl" sz="2800" i="0" u="none" strike="noStrike" cap="none" spc="0" normalizeH="0" baseline="0" dirty="0" smtClean="0">
                <a:ln w="18000">
                  <a:solidFill>
                    <a:schemeClr val="accent2">
                      <a:satMod val="140000"/>
                    </a:schemeClr>
                  </a:solidFill>
                  <a:prstDash val="solid"/>
                  <a:miter lim="800000"/>
                </a:ln>
                <a:solidFill>
                  <a:schemeClr val="bg1"/>
                </a:solidFill>
                <a:latin typeface="Berlin Sans FB" pitchFamily="34" charset="0"/>
                <a:cs typeface="Arial" pitchFamily="34" charset="0"/>
              </a:rPr>
              <a:t> </a:t>
            </a:r>
            <a:endParaRPr lang="es-ES_tradnl" sz="2800" cap="none" spc="0" dirty="0">
              <a:ln w="18000">
                <a:solidFill>
                  <a:schemeClr val="accent2">
                    <a:satMod val="140000"/>
                  </a:schemeClr>
                </a:solidFill>
                <a:prstDash val="solid"/>
                <a:miter lim="800000"/>
              </a:ln>
              <a:solidFill>
                <a:schemeClr val="bg1"/>
              </a:solidFill>
              <a:latin typeface="Berlin Sans FB" pitchFamily="34" charset="0"/>
            </a:endParaRPr>
          </a:p>
        </p:txBody>
      </p:sp>
      <p:sp>
        <p:nvSpPr>
          <p:cNvPr id="8" name="7 Rectángulo"/>
          <p:cNvSpPr/>
          <p:nvPr/>
        </p:nvSpPr>
        <p:spPr>
          <a:xfrm>
            <a:off x="357158" y="6429396"/>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afterEffect">
                                  <p:stCondLst>
                                    <p:cond delay="0"/>
                                  </p:stCondLst>
                                  <p:childTnLst>
                                    <p:anim calcmode="lin" valueType="num">
                                      <p:cBhvr>
                                        <p:cTn id="6" dur="5000"/>
                                        <p:tgtEl>
                                          <p:spTgt spid="32772"/>
                                        </p:tgtEl>
                                        <p:attrNameLst>
                                          <p:attrName>ppt_w</p:attrName>
                                        </p:attrNameLst>
                                      </p:cBhvr>
                                      <p:tavLst>
                                        <p:tav tm="0">
                                          <p:val>
                                            <p:strVal val="ppt_w"/>
                                          </p:val>
                                        </p:tav>
                                        <p:tav tm="100000">
                                          <p:val>
                                            <p:fltVal val="0"/>
                                          </p:val>
                                        </p:tav>
                                      </p:tavLst>
                                    </p:anim>
                                    <p:anim calcmode="lin" valueType="num">
                                      <p:cBhvr>
                                        <p:cTn id="7" dur="5000"/>
                                        <p:tgtEl>
                                          <p:spTgt spid="32772"/>
                                        </p:tgtEl>
                                        <p:attrNameLst>
                                          <p:attrName>ppt_h</p:attrName>
                                        </p:attrNameLst>
                                      </p:cBhvr>
                                      <p:tavLst>
                                        <p:tav tm="0">
                                          <p:val>
                                            <p:strVal val="ppt_h"/>
                                          </p:val>
                                        </p:tav>
                                        <p:tav tm="100000">
                                          <p:val>
                                            <p:fltVal val="0"/>
                                          </p:val>
                                        </p:tav>
                                      </p:tavLst>
                                    </p:anim>
                                    <p:animEffect transition="out" filter="fade">
                                      <p:cBhvr>
                                        <p:cTn id="8" dur="5000"/>
                                        <p:tgtEl>
                                          <p:spTgt spid="32772"/>
                                        </p:tgtEl>
                                      </p:cBhvr>
                                    </p:animEffect>
                                    <p:set>
                                      <p:cBhvr>
                                        <p:cTn id="9" dur="1" fill="hold">
                                          <p:stCondLst>
                                            <p:cond delay="4999"/>
                                          </p:stCondLst>
                                        </p:cTn>
                                        <p:tgtEl>
                                          <p:spTgt spid="32772"/>
                                        </p:tgtEl>
                                        <p:attrNameLst>
                                          <p:attrName>style.visibility</p:attrName>
                                        </p:attrNameLst>
                                      </p:cBhvr>
                                      <p:to>
                                        <p:strVal val="hidden"/>
                                      </p:to>
                                    </p:set>
                                  </p:childTnLst>
                                </p:cTn>
                              </p:par>
                              <p:par>
                                <p:cTn id="10" presetID="51" presetClass="entr" presetSubtype="0" fill="hold"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770" decel="100000"/>
                                        <p:tgtEl>
                                          <p:spTgt spid="9">
                                            <p:txEl>
                                              <p:pRg st="0" end="0"/>
                                            </p:txEl>
                                          </p:spTgt>
                                        </p:tgtEl>
                                      </p:cBhvr>
                                    </p:animEffect>
                                    <p:animScale>
                                      <p:cBhvr>
                                        <p:cTn id="13" dur="770" decel="100000"/>
                                        <p:tgtEl>
                                          <p:spTgt spid="9">
                                            <p:txEl>
                                              <p:pRg st="0" end="0"/>
                                            </p:txEl>
                                          </p:spTgt>
                                        </p:tgtEl>
                                      </p:cBhvr>
                                      <p:from x="10000" y="10000"/>
                                      <p:to x="200000" y="450000"/>
                                    </p:animScale>
                                    <p:animScale>
                                      <p:cBhvr>
                                        <p:cTn id="14" dur="1230" accel="100000" fill="hold">
                                          <p:stCondLst>
                                            <p:cond delay="770"/>
                                          </p:stCondLst>
                                        </p:cTn>
                                        <p:tgtEl>
                                          <p:spTgt spid="9">
                                            <p:txEl>
                                              <p:pRg st="0" end="0"/>
                                            </p:txEl>
                                          </p:spTgt>
                                        </p:tgtEl>
                                      </p:cBhvr>
                                      <p:from x="200000" y="450000"/>
                                      <p:to x="100000" y="100000"/>
                                    </p:animScale>
                                    <p:set>
                                      <p:cBhvr>
                                        <p:cTn id="15" dur="770" fill="hold"/>
                                        <p:tgtEl>
                                          <p:spTgt spid="9">
                                            <p:txEl>
                                              <p:pRg st="0" end="0"/>
                                            </p:txEl>
                                          </p:spTgt>
                                        </p:tgtEl>
                                        <p:attrNameLst>
                                          <p:attrName>ppt_x</p:attrName>
                                        </p:attrNameLst>
                                      </p:cBhvr>
                                      <p:to>
                                        <p:strVal val="(0.5)"/>
                                      </p:to>
                                    </p:set>
                                    <p:anim from="(0.5)" to="(#ppt_x)" calcmode="lin" valueType="num">
                                      <p:cBhvr>
                                        <p:cTn id="16" dur="1230" accel="100000" fill="hold">
                                          <p:stCondLst>
                                            <p:cond delay="770"/>
                                          </p:stCondLst>
                                        </p:cTn>
                                        <p:tgtEl>
                                          <p:spTgt spid="9">
                                            <p:txEl>
                                              <p:pRg st="0" end="0"/>
                                            </p:txEl>
                                          </p:spTgt>
                                        </p:tgtEl>
                                        <p:attrNameLst>
                                          <p:attrName>ppt_x</p:attrName>
                                        </p:attrNameLst>
                                      </p:cBhvr>
                                    </p:anim>
                                    <p:set>
                                      <p:cBhvr>
                                        <p:cTn id="17" dur="770" fill="hold"/>
                                        <p:tgtEl>
                                          <p:spTgt spid="9">
                                            <p:txEl>
                                              <p:pRg st="0" end="0"/>
                                            </p:txEl>
                                          </p:spTgt>
                                        </p:tgtEl>
                                        <p:attrNameLst>
                                          <p:attrName>ppt_y</p:attrName>
                                        </p:attrNameLst>
                                      </p:cBhvr>
                                      <p:to>
                                        <p:strVal val="(#ppt_y+0.4)"/>
                                      </p:to>
                                    </p:set>
                                    <p:anim from="(#ppt_y+0.4)" to="(#ppt_y)" calcmode="lin" valueType="num">
                                      <p:cBhvr>
                                        <p:cTn id="18" dur="1230" accel="100000" fill="hold">
                                          <p:stCondLst>
                                            <p:cond delay="770"/>
                                          </p:stCondLst>
                                        </p:cTn>
                                        <p:tgtEl>
                                          <p:spTgt spid="9">
                                            <p:txEl>
                                              <p:pRg st="0" end="0"/>
                                            </p:txEl>
                                          </p:spTgt>
                                        </p:tgtEl>
                                        <p:attrNameLst>
                                          <p:attrName>ppt_y</p:attrName>
                                        </p:attrNameLst>
                                      </p:cBhvr>
                                    </p:anim>
                                  </p:childTnLst>
                                </p:cTn>
                              </p:par>
                            </p:childTnLst>
                          </p:cTn>
                        </p:par>
                        <p:par>
                          <p:cTn id="19" fill="hold">
                            <p:stCondLst>
                              <p:cond delay="5000"/>
                            </p:stCondLst>
                            <p:childTnLst>
                              <p:par>
                                <p:cTn id="20" presetID="51" presetClass="entr" presetSubtype="0" fill="hold" nodeType="afterEffect">
                                  <p:stCondLst>
                                    <p:cond delay="0"/>
                                  </p:stCondLst>
                                  <p:childTnLst>
                                    <p:set>
                                      <p:cBhvr>
                                        <p:cTn id="21" dur="1" fill="hold">
                                          <p:stCondLst>
                                            <p:cond delay="0"/>
                                          </p:stCondLst>
                                        </p:cTn>
                                        <p:tgtEl>
                                          <p:spTgt spid="9">
                                            <p:txEl>
                                              <p:pRg st="1" end="1"/>
                                            </p:txEl>
                                          </p:spTgt>
                                        </p:tgtEl>
                                        <p:attrNameLst>
                                          <p:attrName>style.visibility</p:attrName>
                                        </p:attrNameLst>
                                      </p:cBhvr>
                                      <p:to>
                                        <p:strVal val="visible"/>
                                      </p:to>
                                    </p:set>
                                    <p:animEffect transition="in" filter="fade">
                                      <p:cBhvr>
                                        <p:cTn id="22" dur="770" decel="100000"/>
                                        <p:tgtEl>
                                          <p:spTgt spid="9">
                                            <p:txEl>
                                              <p:pRg st="1" end="1"/>
                                            </p:txEl>
                                          </p:spTgt>
                                        </p:tgtEl>
                                      </p:cBhvr>
                                    </p:animEffect>
                                    <p:animScale>
                                      <p:cBhvr>
                                        <p:cTn id="23" dur="770" decel="100000"/>
                                        <p:tgtEl>
                                          <p:spTgt spid="9">
                                            <p:txEl>
                                              <p:pRg st="1" end="1"/>
                                            </p:txEl>
                                          </p:spTgt>
                                        </p:tgtEl>
                                      </p:cBhvr>
                                      <p:from x="10000" y="10000"/>
                                      <p:to x="200000" y="450000"/>
                                    </p:animScale>
                                    <p:animScale>
                                      <p:cBhvr>
                                        <p:cTn id="24" dur="1230" accel="100000" fill="hold">
                                          <p:stCondLst>
                                            <p:cond delay="770"/>
                                          </p:stCondLst>
                                        </p:cTn>
                                        <p:tgtEl>
                                          <p:spTgt spid="9">
                                            <p:txEl>
                                              <p:pRg st="1" end="1"/>
                                            </p:txEl>
                                          </p:spTgt>
                                        </p:tgtEl>
                                      </p:cBhvr>
                                      <p:from x="200000" y="450000"/>
                                      <p:to x="100000" y="100000"/>
                                    </p:animScale>
                                    <p:set>
                                      <p:cBhvr>
                                        <p:cTn id="25" dur="770" fill="hold"/>
                                        <p:tgtEl>
                                          <p:spTgt spid="9">
                                            <p:txEl>
                                              <p:pRg st="1" end="1"/>
                                            </p:txEl>
                                          </p:spTgt>
                                        </p:tgtEl>
                                        <p:attrNameLst>
                                          <p:attrName>ppt_x</p:attrName>
                                        </p:attrNameLst>
                                      </p:cBhvr>
                                      <p:to>
                                        <p:strVal val="(0.5)"/>
                                      </p:to>
                                    </p:set>
                                    <p:anim from="(0.5)" to="(#ppt_x)" calcmode="lin" valueType="num">
                                      <p:cBhvr>
                                        <p:cTn id="26" dur="1230" accel="100000" fill="hold">
                                          <p:stCondLst>
                                            <p:cond delay="770"/>
                                          </p:stCondLst>
                                        </p:cTn>
                                        <p:tgtEl>
                                          <p:spTgt spid="9">
                                            <p:txEl>
                                              <p:pRg st="1" end="1"/>
                                            </p:txEl>
                                          </p:spTgt>
                                        </p:tgtEl>
                                        <p:attrNameLst>
                                          <p:attrName>ppt_x</p:attrName>
                                        </p:attrNameLst>
                                      </p:cBhvr>
                                    </p:anim>
                                    <p:set>
                                      <p:cBhvr>
                                        <p:cTn id="27" dur="770" fill="hold"/>
                                        <p:tgtEl>
                                          <p:spTgt spid="9">
                                            <p:txEl>
                                              <p:pRg st="1" end="1"/>
                                            </p:txEl>
                                          </p:spTgt>
                                        </p:tgtEl>
                                        <p:attrNameLst>
                                          <p:attrName>ppt_y</p:attrName>
                                        </p:attrNameLst>
                                      </p:cBhvr>
                                      <p:to>
                                        <p:strVal val="(#ppt_y+0.4)"/>
                                      </p:to>
                                    </p:set>
                                    <p:anim from="(#ppt_y+0.4)" to="(#ppt_y)" calcmode="lin" valueType="num">
                                      <p:cBhvr>
                                        <p:cTn id="28" dur="1230" accel="100000" fill="hold">
                                          <p:stCondLst>
                                            <p:cond delay="770"/>
                                          </p:stCondLst>
                                        </p:cTn>
                                        <p:tgtEl>
                                          <p:spTgt spid="9">
                                            <p:txEl>
                                              <p:pRg st="1" end="1"/>
                                            </p:txEl>
                                          </p:spTgt>
                                        </p:tgtEl>
                                        <p:attrNameLst>
                                          <p:attrName>ppt_y</p:attrName>
                                        </p:attrNameLst>
                                      </p:cBhvr>
                                    </p:anim>
                                  </p:childTnLst>
                                </p:cTn>
                              </p:par>
                            </p:childTnLst>
                          </p:cTn>
                        </p:par>
                        <p:par>
                          <p:cTn id="29" fill="hold">
                            <p:stCondLst>
                              <p:cond delay="7000"/>
                            </p:stCondLst>
                            <p:childTnLst>
                              <p:par>
                                <p:cTn id="30" presetID="53" presetClass="exit" presetSubtype="0" fill="hold" nodeType="afterEffect">
                                  <p:stCondLst>
                                    <p:cond delay="0"/>
                                  </p:stCondLst>
                                  <p:childTnLst>
                                    <p:anim calcmode="lin" valueType="num">
                                      <p:cBhvr>
                                        <p:cTn id="31" dur="5000"/>
                                        <p:tgtEl>
                                          <p:spTgt spid="32771"/>
                                        </p:tgtEl>
                                        <p:attrNameLst>
                                          <p:attrName>ppt_w</p:attrName>
                                        </p:attrNameLst>
                                      </p:cBhvr>
                                      <p:tavLst>
                                        <p:tav tm="0">
                                          <p:val>
                                            <p:strVal val="ppt_w"/>
                                          </p:val>
                                        </p:tav>
                                        <p:tav tm="100000">
                                          <p:val>
                                            <p:fltVal val="0"/>
                                          </p:val>
                                        </p:tav>
                                      </p:tavLst>
                                    </p:anim>
                                    <p:anim calcmode="lin" valueType="num">
                                      <p:cBhvr>
                                        <p:cTn id="32" dur="5000"/>
                                        <p:tgtEl>
                                          <p:spTgt spid="32771"/>
                                        </p:tgtEl>
                                        <p:attrNameLst>
                                          <p:attrName>ppt_h</p:attrName>
                                        </p:attrNameLst>
                                      </p:cBhvr>
                                      <p:tavLst>
                                        <p:tav tm="0">
                                          <p:val>
                                            <p:strVal val="ppt_h"/>
                                          </p:val>
                                        </p:tav>
                                        <p:tav tm="100000">
                                          <p:val>
                                            <p:fltVal val="0"/>
                                          </p:val>
                                        </p:tav>
                                      </p:tavLst>
                                    </p:anim>
                                    <p:animEffect transition="out" filter="fade">
                                      <p:cBhvr>
                                        <p:cTn id="33" dur="5000"/>
                                        <p:tgtEl>
                                          <p:spTgt spid="32771"/>
                                        </p:tgtEl>
                                      </p:cBhvr>
                                    </p:animEffect>
                                    <p:set>
                                      <p:cBhvr>
                                        <p:cTn id="34" dur="1" fill="hold">
                                          <p:stCondLst>
                                            <p:cond delay="4999"/>
                                          </p:stCondLst>
                                        </p:cTn>
                                        <p:tgtEl>
                                          <p:spTgt spid="3277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3794" name="Picture 2" descr="C:\Users\abuelitos\Desktop\San Peter 1\6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pic>
        <p:nvPicPr>
          <p:cNvPr id="33795" name="Picture 3" descr="C:\Users\abuelitos\Desktop\San Peter 1\62.jpg"/>
          <p:cNvPicPr>
            <a:picLocks noChangeAspect="1" noChangeArrowheads="1"/>
          </p:cNvPicPr>
          <p:nvPr/>
        </p:nvPicPr>
        <p:blipFill>
          <a:blip r:embed="rId3" cstate="print"/>
          <a:srcRect/>
          <a:stretch>
            <a:fillRect/>
          </a:stretch>
        </p:blipFill>
        <p:spPr bwMode="auto">
          <a:xfrm>
            <a:off x="-41" y="-1"/>
            <a:ext cx="9167057" cy="6876000"/>
          </a:xfrm>
          <a:prstGeom prst="rect">
            <a:avLst/>
          </a:prstGeom>
          <a:noFill/>
        </p:spPr>
      </p:pic>
      <p:sp>
        <p:nvSpPr>
          <p:cNvPr id="6" name="5 Rectángulo"/>
          <p:cNvSpPr/>
          <p:nvPr/>
        </p:nvSpPr>
        <p:spPr>
          <a:xfrm>
            <a:off x="1571604" y="5143512"/>
            <a:ext cx="6643734" cy="461665"/>
          </a:xfrm>
          <a:prstGeom prst="rect">
            <a:avLst/>
          </a:prstGeom>
        </p:spPr>
        <p:txBody>
          <a:bodyPr wrap="square">
            <a:spAutoFit/>
          </a:bodyPr>
          <a:lstStyle/>
          <a:p>
            <a:endParaRPr lang="es-ES_tradnl" sz="2400" dirty="0">
              <a:solidFill>
                <a:schemeClr val="bg1"/>
              </a:solidFill>
            </a:endParaRPr>
          </a:p>
        </p:txBody>
      </p:sp>
      <p:sp>
        <p:nvSpPr>
          <p:cNvPr id="7" name="6 Rectángulo"/>
          <p:cNvSpPr/>
          <p:nvPr/>
        </p:nvSpPr>
        <p:spPr>
          <a:xfrm>
            <a:off x="4479634" y="2967335"/>
            <a:ext cx="184731" cy="923330"/>
          </a:xfrm>
          <a:prstGeom prst="rect">
            <a:avLst/>
          </a:prstGeom>
          <a:noFill/>
        </p:spPr>
        <p:txBody>
          <a:bodyPr wrap="none" lIns="91440" tIns="45720" rIns="91440" bIns="45720">
            <a:spAutoFit/>
          </a:bodyPr>
          <a:lstStyle/>
          <a:p>
            <a:pPr algn="ctr"/>
            <a:endParaRPr lang="es-ES_tradnl"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8" name="7 Rectángulo"/>
          <p:cNvSpPr/>
          <p:nvPr/>
        </p:nvSpPr>
        <p:spPr>
          <a:xfrm>
            <a:off x="0" y="714356"/>
            <a:ext cx="8929718" cy="523220"/>
          </a:xfrm>
          <a:prstGeom prst="rect">
            <a:avLst/>
          </a:prstGeom>
          <a:noFill/>
        </p:spPr>
        <p:txBody>
          <a:bodyPr wrap="square" lIns="91440" tIns="45720" rIns="91440" bIns="45720">
            <a:spAutoFit/>
          </a:bodyPr>
          <a:lstStyle/>
          <a:p>
            <a:pPr algn="ctr"/>
            <a:endParaRPr lang="es-ES_tradnl" sz="2800" b="1" cap="none" spc="0" dirty="0">
              <a:ln w="18000">
                <a:solidFill>
                  <a:schemeClr val="accent2">
                    <a:satMod val="140000"/>
                  </a:schemeClr>
                </a:solidFill>
                <a:prstDash val="solid"/>
                <a:miter lim="800000"/>
              </a:ln>
              <a:noFill/>
            </a:endParaRPr>
          </a:p>
        </p:txBody>
      </p:sp>
      <p:sp>
        <p:nvSpPr>
          <p:cNvPr id="9" name="8 Rectángulo"/>
          <p:cNvSpPr/>
          <p:nvPr/>
        </p:nvSpPr>
        <p:spPr>
          <a:xfrm>
            <a:off x="571472" y="5072074"/>
            <a:ext cx="8215338" cy="1384995"/>
          </a:xfrm>
          <a:prstGeom prst="rect">
            <a:avLst/>
          </a:prstGeom>
          <a:noFill/>
        </p:spPr>
        <p:txBody>
          <a:bodyPr wrap="square" lIns="91440" tIns="45720" rIns="91440" bIns="45720">
            <a:spAutoFit/>
          </a:bodyPr>
          <a:lstStyle/>
          <a:p>
            <a:pPr algn="ctr"/>
            <a:r>
              <a:rPr lang="es-ES" sz="2800" cap="none" spc="0" dirty="0" smtClean="0">
                <a:ln w="18000">
                  <a:solidFill>
                    <a:schemeClr val="accent2">
                      <a:satMod val="140000"/>
                    </a:schemeClr>
                  </a:solidFill>
                  <a:prstDash val="solid"/>
                  <a:miter lim="800000"/>
                </a:ln>
                <a:solidFill>
                  <a:schemeClr val="bg1"/>
                </a:solidFill>
                <a:latin typeface="Berlin Sans FB" pitchFamily="34" charset="0"/>
              </a:rPr>
              <a:t>Participó en combate en la Guerra Ruso </a:t>
            </a:r>
          </a:p>
          <a:p>
            <a:pPr algn="ctr"/>
            <a:r>
              <a:rPr lang="es-ES" sz="2800" cap="none" spc="0" dirty="0" smtClean="0">
                <a:ln w="18000">
                  <a:solidFill>
                    <a:schemeClr val="accent2">
                      <a:satMod val="140000"/>
                    </a:schemeClr>
                  </a:solidFill>
                  <a:prstDash val="solid"/>
                  <a:miter lim="800000"/>
                </a:ln>
                <a:solidFill>
                  <a:schemeClr val="bg1"/>
                </a:solidFill>
                <a:latin typeface="Berlin Sans FB" pitchFamily="34" charset="0"/>
              </a:rPr>
              <a:t>Japonesa Uno de los primeros incidentes de la revolución de octubre ocurrió en este buque.</a:t>
            </a:r>
            <a:endParaRPr lang="es-ES_tradnl" sz="2800" cap="none" spc="0" dirty="0">
              <a:ln w="18000">
                <a:solidFill>
                  <a:schemeClr val="accent2">
                    <a:satMod val="140000"/>
                  </a:schemeClr>
                </a:solidFill>
                <a:prstDash val="solid"/>
                <a:miter lim="800000"/>
              </a:ln>
              <a:solidFill>
                <a:schemeClr val="bg1"/>
              </a:solidFill>
              <a:latin typeface="Berlin Sans FB" pitchFamily="34" charset="0"/>
            </a:endParaRPr>
          </a:p>
        </p:txBody>
      </p:sp>
      <p:sp>
        <p:nvSpPr>
          <p:cNvPr id="10" name="9 Rectángulo"/>
          <p:cNvSpPr/>
          <p:nvPr/>
        </p:nvSpPr>
        <p:spPr>
          <a:xfrm>
            <a:off x="285720" y="635795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0" fill="hold" nodeType="clickEffect">
                                  <p:stCondLst>
                                    <p:cond delay="0"/>
                                  </p:stCondLst>
                                  <p:childTnLst>
                                    <p:anim calcmode="lin" valueType="num">
                                      <p:cBhvr>
                                        <p:cTn id="6" dur="5000"/>
                                        <p:tgtEl>
                                          <p:spTgt spid="33795"/>
                                        </p:tgtEl>
                                        <p:attrNameLst>
                                          <p:attrName>ppt_w</p:attrName>
                                        </p:attrNameLst>
                                      </p:cBhvr>
                                      <p:tavLst>
                                        <p:tav tm="0">
                                          <p:val>
                                            <p:strVal val="ppt_w"/>
                                          </p:val>
                                        </p:tav>
                                        <p:tav tm="100000">
                                          <p:val>
                                            <p:fltVal val="0"/>
                                          </p:val>
                                        </p:tav>
                                      </p:tavLst>
                                    </p:anim>
                                    <p:anim calcmode="lin" valueType="num">
                                      <p:cBhvr>
                                        <p:cTn id="7" dur="5000"/>
                                        <p:tgtEl>
                                          <p:spTgt spid="33795"/>
                                        </p:tgtEl>
                                        <p:attrNameLst>
                                          <p:attrName>ppt_h</p:attrName>
                                        </p:attrNameLst>
                                      </p:cBhvr>
                                      <p:tavLst>
                                        <p:tav tm="0">
                                          <p:val>
                                            <p:strVal val="ppt_h"/>
                                          </p:val>
                                        </p:tav>
                                        <p:tav tm="100000">
                                          <p:val>
                                            <p:fltVal val="0"/>
                                          </p:val>
                                        </p:tav>
                                      </p:tavLst>
                                    </p:anim>
                                    <p:animEffect transition="out" filter="fade">
                                      <p:cBhvr>
                                        <p:cTn id="8" dur="5000"/>
                                        <p:tgtEl>
                                          <p:spTgt spid="33795"/>
                                        </p:tgtEl>
                                      </p:cBhvr>
                                    </p:animEffect>
                                    <p:set>
                                      <p:cBhvr>
                                        <p:cTn id="9" dur="1" fill="hold">
                                          <p:stCondLst>
                                            <p:cond delay="4999"/>
                                          </p:stCondLst>
                                        </p:cTn>
                                        <p:tgtEl>
                                          <p:spTgt spid="3379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4819" name="Picture 3" descr="C:\Users\abuelitos\Desktop\Viaje.jpg"/>
          <p:cNvPicPr>
            <a:picLocks noChangeAspect="1" noChangeArrowheads="1"/>
          </p:cNvPicPr>
          <p:nvPr/>
        </p:nvPicPr>
        <p:blipFill>
          <a:blip r:embed="rId2" cstate="print"/>
          <a:srcRect/>
          <a:stretch>
            <a:fillRect/>
          </a:stretch>
        </p:blipFill>
        <p:spPr bwMode="auto">
          <a:xfrm>
            <a:off x="-42" y="-1"/>
            <a:ext cx="9215052" cy="6912000"/>
          </a:xfrm>
          <a:prstGeom prst="rect">
            <a:avLst/>
          </a:prstGeom>
          <a:noFill/>
        </p:spPr>
      </p:pic>
      <p:sp>
        <p:nvSpPr>
          <p:cNvPr id="5" name="4 Rectángulo"/>
          <p:cNvSpPr/>
          <p:nvPr/>
        </p:nvSpPr>
        <p:spPr>
          <a:xfrm>
            <a:off x="7000370"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34819"/>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1026" name="Picture 2" descr="C:\Users\abuelitos\Desktop\San Peter 1\10.jpg"/>
          <p:cNvPicPr>
            <a:picLocks noChangeAspect="1" noChangeArrowheads="1"/>
          </p:cNvPicPr>
          <p:nvPr/>
        </p:nvPicPr>
        <p:blipFill>
          <a:blip r:embed="rId2" cstate="print"/>
          <a:srcRect b="13633"/>
          <a:stretch>
            <a:fillRect/>
          </a:stretch>
        </p:blipFill>
        <p:spPr bwMode="auto">
          <a:xfrm>
            <a:off x="-119047" y="285728"/>
            <a:ext cx="9263047" cy="6000769"/>
          </a:xfrm>
          <a:prstGeom prst="rect">
            <a:avLst/>
          </a:prstGeom>
          <a:noFill/>
          <a:effectLst>
            <a:softEdge rad="317500"/>
          </a:effectLst>
        </p:spPr>
      </p:pic>
      <p:pic>
        <p:nvPicPr>
          <p:cNvPr id="1027" name="Picture 3" descr="C:\Users\abuelitos\Desktop\San Peter 1\8.jpg"/>
          <p:cNvPicPr>
            <a:picLocks noChangeAspect="1" noChangeArrowheads="1"/>
          </p:cNvPicPr>
          <p:nvPr/>
        </p:nvPicPr>
        <p:blipFill>
          <a:blip r:embed="rId3" cstate="print"/>
          <a:srcRect/>
          <a:stretch>
            <a:fillRect/>
          </a:stretch>
        </p:blipFill>
        <p:spPr bwMode="auto">
          <a:xfrm>
            <a:off x="642910" y="285728"/>
            <a:ext cx="8303147" cy="6228000"/>
          </a:xfrm>
          <a:prstGeom prst="ellipse">
            <a:avLst/>
          </a:prstGeom>
          <a:noFill/>
          <a:effectLst>
            <a:softEdge rad="635000"/>
          </a:effectLst>
        </p:spPr>
      </p:pic>
      <p:sp>
        <p:nvSpPr>
          <p:cNvPr id="6" name="5 Rectángulo"/>
          <p:cNvSpPr/>
          <p:nvPr/>
        </p:nvSpPr>
        <p:spPr>
          <a:xfrm>
            <a:off x="500034" y="635795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32" fill="hold" nodeType="clickEffect">
                                  <p:stCondLst>
                                    <p:cond delay="0"/>
                                  </p:stCondLst>
                                  <p:childTnLst>
                                    <p:anim calcmode="lin" valueType="num">
                                      <p:cBhvr>
                                        <p:cTn id="6" dur="5000"/>
                                        <p:tgtEl>
                                          <p:spTgt spid="1027"/>
                                        </p:tgtEl>
                                        <p:attrNameLst>
                                          <p:attrName>ppt_w</p:attrName>
                                        </p:attrNameLst>
                                      </p:cBhvr>
                                      <p:tavLst>
                                        <p:tav tm="0">
                                          <p:val>
                                            <p:strVal val="ppt_w"/>
                                          </p:val>
                                        </p:tav>
                                        <p:tav tm="100000">
                                          <p:val>
                                            <p:fltVal val="0"/>
                                          </p:val>
                                        </p:tav>
                                      </p:tavLst>
                                    </p:anim>
                                    <p:anim calcmode="lin" valueType="num">
                                      <p:cBhvr>
                                        <p:cTn id="7" dur="5000"/>
                                        <p:tgtEl>
                                          <p:spTgt spid="1027"/>
                                        </p:tgtEl>
                                        <p:attrNameLst>
                                          <p:attrName>ppt_h</p:attrName>
                                        </p:attrNameLst>
                                      </p:cBhvr>
                                      <p:tavLst>
                                        <p:tav tm="0">
                                          <p:val>
                                            <p:strVal val="ppt_h"/>
                                          </p:val>
                                        </p:tav>
                                        <p:tav tm="100000">
                                          <p:val>
                                            <p:fltVal val="0"/>
                                          </p:val>
                                        </p:tav>
                                      </p:tavLst>
                                    </p:anim>
                                    <p:set>
                                      <p:cBhvr>
                                        <p:cTn id="8" dur="1" fill="hold">
                                          <p:stCondLst>
                                            <p:cond delay="4999"/>
                                          </p:stCondLst>
                                        </p:cTn>
                                        <p:tgtEl>
                                          <p:spTgt spid="10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074" name="Picture 2" descr="C:\Users\abuelitos\Desktop\AHORA\2.jpg"/>
          <p:cNvPicPr>
            <a:picLocks noChangeAspect="1" noChangeArrowheads="1"/>
          </p:cNvPicPr>
          <p:nvPr/>
        </p:nvPicPr>
        <p:blipFill>
          <a:blip r:embed="rId2" cstate="print"/>
          <a:srcRect/>
          <a:stretch>
            <a:fillRect/>
          </a:stretch>
        </p:blipFill>
        <p:spPr bwMode="auto">
          <a:xfrm>
            <a:off x="-42" y="-1"/>
            <a:ext cx="9215052" cy="6912000"/>
          </a:xfrm>
          <a:prstGeom prst="rect">
            <a:avLst/>
          </a:prstGeom>
          <a:noFill/>
        </p:spPr>
      </p:pic>
      <p:sp>
        <p:nvSpPr>
          <p:cNvPr id="5" name="4 Rectángulo"/>
          <p:cNvSpPr/>
          <p:nvPr/>
        </p:nvSpPr>
        <p:spPr>
          <a:xfrm>
            <a:off x="856702" y="21429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307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098" name="Picture 2" descr="C:\Users\abuelitos\Desktop\AHORA\3.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85264" y="6215082"/>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409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122" name="Picture 2" descr="C:\Users\abuelitos\Desktop\AHORA\5.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214282" y="357166"/>
            <a:ext cx="6500858" cy="1292662"/>
          </a:xfrm>
          <a:prstGeom prst="rect">
            <a:avLst/>
          </a:prstGeom>
        </p:spPr>
        <p:txBody>
          <a:bodyPr wrap="square">
            <a:spAutoFit/>
          </a:bodyPr>
          <a:lstStyle/>
          <a:p>
            <a:r>
              <a:rPr lang="es-ES_tradnl" sz="2400" dirty="0" smtClean="0">
                <a:latin typeface="Berlin Sans FB" pitchFamily="34" charset="0"/>
              </a:rPr>
              <a:t/>
            </a:r>
            <a:br>
              <a:rPr lang="es-ES_tradnl" sz="2400" dirty="0" smtClean="0">
                <a:latin typeface="Berlin Sans FB" pitchFamily="34" charset="0"/>
              </a:rPr>
            </a:br>
            <a:r>
              <a:rPr lang="es-ES_tradnl" dirty="0" smtClean="0"/>
              <a:t/>
            </a:r>
            <a:br>
              <a:rPr lang="es-ES_tradnl" dirty="0" smtClean="0"/>
            </a:br>
            <a:r>
              <a:rPr lang="es-ES_tradnl" dirty="0" smtClean="0"/>
              <a:t/>
            </a:r>
            <a:br>
              <a:rPr lang="es-ES_tradnl" dirty="0" smtClean="0"/>
            </a:br>
            <a:endParaRPr lang="es-ES_tradnl" dirty="0"/>
          </a:p>
        </p:txBody>
      </p:sp>
      <p:sp>
        <p:nvSpPr>
          <p:cNvPr id="6" name="5 Rectángulo"/>
          <p:cNvSpPr/>
          <p:nvPr/>
        </p:nvSpPr>
        <p:spPr>
          <a:xfrm>
            <a:off x="642388"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
        <p:nvSpPr>
          <p:cNvPr id="7" name="6 Rectángulo"/>
          <p:cNvSpPr/>
          <p:nvPr/>
        </p:nvSpPr>
        <p:spPr>
          <a:xfrm>
            <a:off x="428596" y="0"/>
            <a:ext cx="7215238" cy="1569660"/>
          </a:xfrm>
          <a:prstGeom prst="rect">
            <a:avLst/>
          </a:prstGeom>
          <a:noFill/>
        </p:spPr>
        <p:txBody>
          <a:bodyPr wrap="square" lIns="91440" tIns="45720" rIns="91440" bIns="45720">
            <a:spAutoFit/>
          </a:bodyPr>
          <a:lstStyle/>
          <a:p>
            <a:pPr algn="ctr"/>
            <a:r>
              <a:rPr lang="es-ES_tradnl" sz="2400" cap="none" spc="0" dirty="0" smtClean="0">
                <a:ln w="18000">
                  <a:solidFill>
                    <a:schemeClr val="accent2">
                      <a:satMod val="140000"/>
                    </a:schemeClr>
                  </a:solidFill>
                  <a:prstDash val="solid"/>
                  <a:miter lim="800000"/>
                </a:ln>
                <a:solidFill>
                  <a:schemeClr val="bg1"/>
                </a:solidFill>
                <a:latin typeface="Berlin Sans FB" pitchFamily="34" charset="0"/>
              </a:rPr>
              <a:t>Palacio de los príncipes  Yusupov. </a:t>
            </a:r>
          </a:p>
          <a:p>
            <a:pPr algn="ctr"/>
            <a:r>
              <a:rPr lang="es-ES_tradnl" sz="2400" cap="none" spc="0" dirty="0" smtClean="0">
                <a:ln w="18000">
                  <a:solidFill>
                    <a:schemeClr val="accent2">
                      <a:satMod val="140000"/>
                    </a:schemeClr>
                  </a:solidFill>
                  <a:prstDash val="solid"/>
                  <a:miter lim="800000"/>
                </a:ln>
                <a:solidFill>
                  <a:schemeClr val="bg1"/>
                </a:solidFill>
                <a:latin typeface="Berlin Sans FB" pitchFamily="34" charset="0"/>
              </a:rPr>
              <a:t>Uno de los monumentos de clasicismo más maravilloso, fue proyectado y decorado para competir en esplendidez y lujo con la familia imperial. </a:t>
            </a:r>
            <a:endParaRPr lang="es-ES_tradnl" sz="2400" cap="none" spc="0" dirty="0">
              <a:ln w="18000">
                <a:solidFill>
                  <a:schemeClr val="accent2">
                    <a:satMod val="140000"/>
                  </a:schemeClr>
                </a:solidFill>
                <a:prstDash val="solid"/>
                <a:miter lim="800000"/>
              </a:ln>
              <a:solidFill>
                <a:schemeClr val="bg1"/>
              </a:solidFill>
            </a:endParaRPr>
          </a:p>
        </p:txBody>
      </p:sp>
    </p:spTree>
  </p:cSld>
  <p:clrMapOvr>
    <a:masterClrMapping/>
  </p:clrMapOvr>
  <p:transition spd="slow" advTm="11000">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146" name="Picture 2" descr="C:\Users\abuelitos\Desktop\AHORA\6.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3478256" y="214290"/>
            <a:ext cx="1141659" cy="523220"/>
          </a:xfrm>
          <a:prstGeom prst="rect">
            <a:avLst/>
          </a:prstGeom>
          <a:noFill/>
        </p:spPr>
        <p:txBody>
          <a:bodyPr wrap="none" lIns="91440" tIns="45720" rIns="91440" bIns="45720">
            <a:spAutoFit/>
          </a:bodyPr>
          <a:lstStyle/>
          <a:p>
            <a:pPr algn="ctr"/>
            <a:r>
              <a:rPr lang="es-ES" sz="2800" dirty="0" smtClean="0">
                <a:ln w="18000">
                  <a:solidFill>
                    <a:schemeClr val="accent2">
                      <a:satMod val="140000"/>
                    </a:schemeClr>
                  </a:solidFill>
                  <a:prstDash val="solid"/>
                  <a:miter lim="800000"/>
                </a:ln>
                <a:solidFill>
                  <a:schemeClr val="bg1"/>
                </a:solidFill>
                <a:latin typeface="Berlin Sans FB" pitchFamily="34" charset="0"/>
              </a:rPr>
              <a:t>r</a:t>
            </a:r>
            <a:r>
              <a:rPr lang="es-ES" sz="2800" cap="none" spc="0" dirty="0" smtClean="0">
                <a:ln w="18000">
                  <a:solidFill>
                    <a:schemeClr val="accent2">
                      <a:satMod val="140000"/>
                    </a:schemeClr>
                  </a:solidFill>
                  <a:prstDash val="solid"/>
                  <a:miter lim="800000"/>
                </a:ln>
                <a:solidFill>
                  <a:schemeClr val="bg1"/>
                </a:solidFill>
                <a:latin typeface="Berlin Sans FB" pitchFamily="34" charset="0"/>
              </a:rPr>
              <a:t>elax…</a:t>
            </a:r>
            <a:endParaRPr lang="es-ES" sz="2800" cap="none" spc="0" dirty="0">
              <a:ln w="18000">
                <a:solidFill>
                  <a:schemeClr val="accent2">
                    <a:satMod val="140000"/>
                  </a:schemeClr>
                </a:solidFill>
                <a:prstDash val="solid"/>
                <a:miter lim="800000"/>
              </a:ln>
              <a:solidFill>
                <a:schemeClr val="bg1"/>
              </a:solidFill>
              <a:latin typeface="Berlin Sans FB" pitchFamily="34" charset="0"/>
            </a:endParaRPr>
          </a:p>
        </p:txBody>
      </p:sp>
      <p:sp>
        <p:nvSpPr>
          <p:cNvPr id="6" name="5 Rectángulo"/>
          <p:cNvSpPr/>
          <p:nvPr/>
        </p:nvSpPr>
        <p:spPr>
          <a:xfrm>
            <a:off x="570950" y="600076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195" name="Picture 3" descr="C:\Users\abuelitos\Desktop\AHORA\10.jpg"/>
          <p:cNvPicPr>
            <a:picLocks noChangeAspect="1" noChangeArrowheads="1"/>
          </p:cNvPicPr>
          <p:nvPr/>
        </p:nvPicPr>
        <p:blipFill>
          <a:blip r:embed="rId3" cstate="print"/>
          <a:srcRect l="10227" r="4873" b="9846"/>
          <a:stretch>
            <a:fillRect/>
          </a:stretch>
        </p:blipFill>
        <p:spPr bwMode="auto">
          <a:xfrm>
            <a:off x="-48" y="0"/>
            <a:ext cx="4857800" cy="6876000"/>
          </a:xfrm>
          <a:prstGeom prst="rect">
            <a:avLst/>
          </a:prstGeom>
          <a:noFill/>
        </p:spPr>
      </p:pic>
      <p:pic>
        <p:nvPicPr>
          <p:cNvPr id="8196" name="Picture 4" descr="C:\Users\abuelitos\Desktop\AHORA\12.jpg"/>
          <p:cNvPicPr>
            <a:picLocks noChangeAspect="1" noChangeArrowheads="1"/>
          </p:cNvPicPr>
          <p:nvPr/>
        </p:nvPicPr>
        <p:blipFill>
          <a:blip r:embed="rId4" cstate="print"/>
          <a:srcRect l="7216" r="9693"/>
          <a:stretch>
            <a:fillRect/>
          </a:stretch>
        </p:blipFill>
        <p:spPr bwMode="auto">
          <a:xfrm>
            <a:off x="4857752" y="0"/>
            <a:ext cx="4286248" cy="6876000"/>
          </a:xfrm>
          <a:prstGeom prst="rect">
            <a:avLst/>
          </a:prstGeom>
          <a:noFill/>
        </p:spPr>
      </p:pic>
      <p:sp>
        <p:nvSpPr>
          <p:cNvPr id="6" name="5 Rectángulo"/>
          <p:cNvSpPr/>
          <p:nvPr/>
        </p:nvSpPr>
        <p:spPr>
          <a:xfrm>
            <a:off x="4479632" y="2967335"/>
            <a:ext cx="184730" cy="92333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endParaRPr lang="es-ES" sz="5400" b="1" cap="none" spc="150" dirty="0">
              <a:ln w="11430"/>
              <a:solidFill>
                <a:srgbClr val="F8F8F8"/>
              </a:solidFill>
              <a:effectLst>
                <a:outerShdw blurRad="25400" algn="tl" rotWithShape="0">
                  <a:srgbClr val="000000">
                    <a:alpha val="43000"/>
                  </a:srgbClr>
                </a:outerShdw>
              </a:effectLst>
            </a:endParaRPr>
          </a:p>
        </p:txBody>
      </p:sp>
      <p:sp>
        <p:nvSpPr>
          <p:cNvPr id="7" name="6 Rectángulo"/>
          <p:cNvSpPr/>
          <p:nvPr/>
        </p:nvSpPr>
        <p:spPr>
          <a:xfrm>
            <a:off x="4000496" y="635795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http://i737.photobucket.com/albums/xx11/fondosweb1/fondos/amarillos/Image98.jpg"/>
          <p:cNvPicPr>
            <a:picLocks noChangeAspect="1" noChangeArrowheads="1"/>
          </p:cNvPicPr>
          <p:nvPr/>
        </p:nvPicPr>
        <p:blipFill>
          <a:blip r:embed="rId2" cstate="print"/>
          <a:srcRect/>
          <a:stretch>
            <a:fillRect/>
          </a:stretch>
        </p:blipFill>
        <p:spPr bwMode="auto">
          <a:xfrm>
            <a:off x="-1" y="0"/>
            <a:ext cx="9190920" cy="6876000"/>
          </a:xfrm>
          <a:prstGeom prst="rect">
            <a:avLst/>
          </a:prstGeom>
          <a:noFill/>
        </p:spPr>
      </p:pic>
      <p:pic>
        <p:nvPicPr>
          <p:cNvPr id="5" name="Picture 2" descr="C:\Users\abuelitos\Desktop\AHORA\11.jpg"/>
          <p:cNvPicPr>
            <a:picLocks noChangeAspect="1" noChangeArrowheads="1"/>
          </p:cNvPicPr>
          <p:nvPr/>
        </p:nvPicPr>
        <p:blipFill>
          <a:blip r:embed="rId3" cstate="print"/>
          <a:srcRect b="13633"/>
          <a:stretch>
            <a:fillRect/>
          </a:stretch>
        </p:blipFill>
        <p:spPr bwMode="auto">
          <a:xfrm>
            <a:off x="-2" y="428604"/>
            <a:ext cx="9169206" cy="5940000"/>
          </a:xfrm>
          <a:prstGeom prst="rect">
            <a:avLst/>
          </a:prstGeom>
          <a:noFill/>
          <a:effectLst>
            <a:softEdge rad="635000"/>
          </a:effectLst>
        </p:spPr>
      </p:pic>
      <p:sp>
        <p:nvSpPr>
          <p:cNvPr id="6" name="5 Rectángulo"/>
          <p:cNvSpPr/>
          <p:nvPr/>
        </p:nvSpPr>
        <p:spPr>
          <a:xfrm>
            <a:off x="571472"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42" name="Picture 2" descr="C:\Users\abuelitos\Desktop\AHORA\13.jpg"/>
          <p:cNvPicPr>
            <a:picLocks noChangeAspect="1" noChangeArrowheads="1"/>
          </p:cNvPicPr>
          <p:nvPr/>
        </p:nvPicPr>
        <p:blipFill>
          <a:blip r:embed="rId2" cstate="print"/>
          <a:srcRect/>
          <a:stretch>
            <a:fillRect/>
          </a:stretch>
        </p:blipFill>
        <p:spPr bwMode="auto">
          <a:xfrm>
            <a:off x="-23057" y="-18000"/>
            <a:ext cx="9167057" cy="6876000"/>
          </a:xfrm>
          <a:prstGeom prst="rect">
            <a:avLst/>
          </a:prstGeom>
          <a:noFill/>
        </p:spPr>
      </p:pic>
      <p:pic>
        <p:nvPicPr>
          <p:cNvPr id="10243" name="Picture 3" descr="C:\Users\abuelitos\Desktop\AHORA\14.jpg"/>
          <p:cNvPicPr>
            <a:picLocks noChangeAspect="1" noChangeArrowheads="1"/>
          </p:cNvPicPr>
          <p:nvPr/>
        </p:nvPicPr>
        <p:blipFill>
          <a:blip r:embed="rId3" cstate="print"/>
          <a:srcRect/>
          <a:stretch>
            <a:fillRect/>
          </a:stretch>
        </p:blipFill>
        <p:spPr bwMode="auto">
          <a:xfrm>
            <a:off x="4312290" y="414000"/>
            <a:ext cx="4831710" cy="6444000"/>
          </a:xfrm>
          <a:prstGeom prst="rect">
            <a:avLst/>
          </a:prstGeom>
          <a:noFill/>
        </p:spPr>
      </p:pic>
      <p:sp>
        <p:nvSpPr>
          <p:cNvPr id="6" name="5 Rectángulo"/>
          <p:cNvSpPr/>
          <p:nvPr/>
        </p:nvSpPr>
        <p:spPr>
          <a:xfrm>
            <a:off x="1428728" y="642918"/>
            <a:ext cx="4572000" cy="461665"/>
          </a:xfrm>
          <a:prstGeom prst="rect">
            <a:avLst/>
          </a:prstGeom>
        </p:spPr>
        <p:txBody>
          <a:bodyPr>
            <a:spAutoFit/>
          </a:bodyPr>
          <a:lstStyle/>
          <a:p>
            <a:endParaRPr lang="es-ES_tradnl" sz="2400" dirty="0">
              <a:latin typeface="Berlin Sans FB" pitchFamily="34" charset="0"/>
            </a:endParaRPr>
          </a:p>
        </p:txBody>
      </p:sp>
      <p:sp>
        <p:nvSpPr>
          <p:cNvPr id="7" name="6 Lágrima"/>
          <p:cNvSpPr/>
          <p:nvPr/>
        </p:nvSpPr>
        <p:spPr>
          <a:xfrm>
            <a:off x="4357686" y="642918"/>
            <a:ext cx="4357718" cy="2857520"/>
          </a:xfrm>
          <a:prstGeom prst="teardrop">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s-ES_tradnl" dirty="0"/>
          </a:p>
        </p:txBody>
      </p:sp>
      <p:sp>
        <p:nvSpPr>
          <p:cNvPr id="8" name="7 Rectángulo"/>
          <p:cNvSpPr/>
          <p:nvPr/>
        </p:nvSpPr>
        <p:spPr>
          <a:xfrm>
            <a:off x="4643438" y="928670"/>
            <a:ext cx="5214942" cy="2215991"/>
          </a:xfrm>
          <a:prstGeom prst="rect">
            <a:avLst/>
          </a:prstGeom>
        </p:spPr>
        <p:txBody>
          <a:bodyPr wrap="square">
            <a:spAutoFit/>
          </a:bodyPr>
          <a:lstStyle/>
          <a:p>
            <a:r>
              <a:rPr lang="es-ES_tradnl" dirty="0" smtClean="0">
                <a:latin typeface="Berlin Sans FB" pitchFamily="34" charset="0"/>
              </a:rPr>
              <a:t>            CASA MUSEO DOSTOEVSKY </a:t>
            </a:r>
          </a:p>
          <a:p>
            <a:r>
              <a:rPr lang="es-ES_tradnl" dirty="0" smtClean="0">
                <a:latin typeface="Berlin Sans FB" pitchFamily="34" charset="0"/>
              </a:rPr>
              <a:t>    </a:t>
            </a:r>
            <a:r>
              <a:rPr lang="es-ES_tradnl" sz="2000" dirty="0" smtClean="0">
                <a:latin typeface="Berlin Sans FB" pitchFamily="34" charset="0"/>
              </a:rPr>
              <a:t>Tuvo siempre la obsesión de que</a:t>
            </a:r>
          </a:p>
          <a:p>
            <a:r>
              <a:rPr lang="es-ES_tradnl" sz="2000" dirty="0" smtClean="0">
                <a:latin typeface="Berlin Sans FB" pitchFamily="34" charset="0"/>
              </a:rPr>
              <a:t> sus pisos estuvieran en una esquina,</a:t>
            </a:r>
          </a:p>
          <a:p>
            <a:r>
              <a:rPr lang="es-ES_tradnl" sz="2000" dirty="0" smtClean="0">
                <a:latin typeface="Berlin Sans FB" pitchFamily="34" charset="0"/>
              </a:rPr>
              <a:t> con ventanas a las dos calles y cerca</a:t>
            </a:r>
          </a:p>
          <a:p>
            <a:r>
              <a:rPr lang="es-ES_tradnl" sz="2000" dirty="0" smtClean="0">
                <a:latin typeface="Berlin Sans FB" pitchFamily="34" charset="0"/>
              </a:rPr>
              <a:t> de una iglesia de modo que pudiera</a:t>
            </a:r>
          </a:p>
          <a:p>
            <a:r>
              <a:rPr lang="es-ES_tradnl" sz="2000" dirty="0" smtClean="0">
                <a:latin typeface="Berlin Sans FB" pitchFamily="34" charset="0"/>
              </a:rPr>
              <a:t> oír las campanas, música que </a:t>
            </a:r>
          </a:p>
          <a:p>
            <a:r>
              <a:rPr lang="es-ES_tradnl" sz="2000" dirty="0" smtClean="0">
                <a:latin typeface="Berlin Sans FB" pitchFamily="34" charset="0"/>
              </a:rPr>
              <a:t>     sosegaba su espíritu.</a:t>
            </a:r>
            <a:endParaRPr lang="es-ES_tradnl" sz="2000" dirty="0">
              <a:latin typeface="Berlin Sans FB" pitchFamily="34" charset="0"/>
            </a:endParaRPr>
          </a:p>
        </p:txBody>
      </p:sp>
      <p:sp>
        <p:nvSpPr>
          <p:cNvPr id="9" name="8 Rectángulo"/>
          <p:cNvSpPr/>
          <p:nvPr/>
        </p:nvSpPr>
        <p:spPr>
          <a:xfrm>
            <a:off x="428596"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pic>
        <p:nvPicPr>
          <p:cNvPr id="25604" name="Picture 4" descr="http://saint-petersburg-russia.org/wp-content/uploads/2011/02/Fyodor-Dostoevsky.jpg"/>
          <p:cNvPicPr>
            <a:picLocks noChangeAspect="1" noChangeArrowheads="1"/>
          </p:cNvPicPr>
          <p:nvPr/>
        </p:nvPicPr>
        <p:blipFill>
          <a:blip r:embed="rId4" cstate="print"/>
          <a:srcRect/>
          <a:stretch>
            <a:fillRect/>
          </a:stretch>
        </p:blipFill>
        <p:spPr bwMode="auto">
          <a:xfrm>
            <a:off x="0" y="357166"/>
            <a:ext cx="2514600" cy="3333750"/>
          </a:xfrm>
          <a:prstGeom prst="roundRect">
            <a:avLst/>
          </a:prstGeom>
          <a:noFill/>
          <a:effectLst>
            <a:softEdge rad="317500"/>
          </a:effectLst>
        </p:spPr>
      </p:pic>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0243"/>
                                        </p:tgtEl>
                                        <p:attrNameLst>
                                          <p:attrName>style.visibility</p:attrName>
                                        </p:attrNameLst>
                                      </p:cBhvr>
                                      <p:to>
                                        <p:strVal val="visible"/>
                                      </p:to>
                                    </p:set>
                                    <p:anim calcmode="lin" valueType="num">
                                      <p:cBhvr>
                                        <p:cTn id="7" dur="2000" fill="hold"/>
                                        <p:tgtEl>
                                          <p:spTgt spid="10243"/>
                                        </p:tgtEl>
                                        <p:attrNameLst>
                                          <p:attrName>ppt_w</p:attrName>
                                        </p:attrNameLst>
                                      </p:cBhvr>
                                      <p:tavLst>
                                        <p:tav tm="0">
                                          <p:val>
                                            <p:fltVal val="0"/>
                                          </p:val>
                                        </p:tav>
                                        <p:tav tm="100000">
                                          <p:val>
                                            <p:strVal val="#ppt_w"/>
                                          </p:val>
                                        </p:tav>
                                      </p:tavLst>
                                    </p:anim>
                                    <p:anim calcmode="lin" valueType="num">
                                      <p:cBhvr>
                                        <p:cTn id="8" dur="2000" fill="hold"/>
                                        <p:tgtEl>
                                          <p:spTgt spid="10243"/>
                                        </p:tgtEl>
                                        <p:attrNameLst>
                                          <p:attrName>ppt_h</p:attrName>
                                        </p:attrNameLst>
                                      </p:cBhvr>
                                      <p:tavLst>
                                        <p:tav tm="0">
                                          <p:val>
                                            <p:fltVal val="0"/>
                                          </p:val>
                                        </p:tav>
                                        <p:tav tm="100000">
                                          <p:val>
                                            <p:strVal val="#ppt_h"/>
                                          </p:val>
                                        </p:tav>
                                      </p:tavLst>
                                    </p:anim>
                                    <p:animEffect transition="in" filter="fade">
                                      <p:cBhvr>
                                        <p:cTn id="9" dur="2000"/>
                                        <p:tgtEl>
                                          <p:spTgt spid="10243"/>
                                        </p:tgtEl>
                                      </p:cBhvr>
                                    </p:animEffect>
                                  </p:childTnLst>
                                </p:cTn>
                              </p:par>
                            </p:childTnLst>
                          </p:cTn>
                        </p:par>
                        <p:par>
                          <p:cTn id="10" fill="hold">
                            <p:stCondLst>
                              <p:cond delay="2000"/>
                            </p:stCondLst>
                            <p:childTnLst>
                              <p:par>
                                <p:cTn id="11" presetID="53"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Effect transition="in" filter="fade">
                                      <p:cBhvr>
                                        <p:cTn id="15" dur="2000"/>
                                        <p:tgtEl>
                                          <p:spTgt spid="7"/>
                                        </p:tgtEl>
                                      </p:cBhvr>
                                    </p:animEffect>
                                  </p:childTnLst>
                                </p:cTn>
                              </p:par>
                            </p:childTnLst>
                          </p:cTn>
                        </p:par>
                        <p:par>
                          <p:cTn id="16" fill="hold">
                            <p:stCondLst>
                              <p:cond delay="4000"/>
                            </p:stCondLst>
                            <p:childTnLst>
                              <p:par>
                                <p:cTn id="17" presetID="53" presetClass="entr" presetSubtype="0" fill="hold" nodeType="after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p:cTn id="19" dur="2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0" dur="2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21" dur="2000"/>
                                        <p:tgtEl>
                                          <p:spTgt spid="8">
                                            <p:txEl>
                                              <p:pRg st="0" end="0"/>
                                            </p:txEl>
                                          </p:spTgt>
                                        </p:tgtEl>
                                      </p:cBhvr>
                                    </p:animEffect>
                                  </p:childTnLst>
                                </p:cTn>
                              </p:par>
                              <p:par>
                                <p:cTn id="22" presetID="53" presetClass="entr" presetSubtype="0" fill="hold" nodeType="withEffect">
                                  <p:stCondLst>
                                    <p:cond delay="0"/>
                                  </p:stCondLst>
                                  <p:childTnLst>
                                    <p:set>
                                      <p:cBhvr>
                                        <p:cTn id="23" dur="1" fill="hold">
                                          <p:stCondLst>
                                            <p:cond delay="0"/>
                                          </p:stCondLst>
                                        </p:cTn>
                                        <p:tgtEl>
                                          <p:spTgt spid="8">
                                            <p:txEl>
                                              <p:pRg st="1" end="1"/>
                                            </p:txEl>
                                          </p:spTgt>
                                        </p:tgtEl>
                                        <p:attrNameLst>
                                          <p:attrName>style.visibility</p:attrName>
                                        </p:attrNameLst>
                                      </p:cBhvr>
                                      <p:to>
                                        <p:strVal val="visible"/>
                                      </p:to>
                                    </p:set>
                                    <p:anim calcmode="lin" valueType="num">
                                      <p:cBhvr>
                                        <p:cTn id="24" dur="2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25" dur="20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26" dur="2000"/>
                                        <p:tgtEl>
                                          <p:spTgt spid="8">
                                            <p:txEl>
                                              <p:pRg st="1" end="1"/>
                                            </p:txEl>
                                          </p:spTgt>
                                        </p:tgtEl>
                                      </p:cBhvr>
                                    </p:animEffect>
                                  </p:childTnLst>
                                </p:cTn>
                              </p:par>
                              <p:par>
                                <p:cTn id="27" presetID="53" presetClass="entr" presetSubtype="0" fill="hold" nodeType="withEffect">
                                  <p:stCondLst>
                                    <p:cond delay="0"/>
                                  </p:stCondLst>
                                  <p:childTnLst>
                                    <p:set>
                                      <p:cBhvr>
                                        <p:cTn id="28" dur="1" fill="hold">
                                          <p:stCondLst>
                                            <p:cond delay="0"/>
                                          </p:stCondLst>
                                        </p:cTn>
                                        <p:tgtEl>
                                          <p:spTgt spid="8">
                                            <p:txEl>
                                              <p:pRg st="2" end="2"/>
                                            </p:txEl>
                                          </p:spTgt>
                                        </p:tgtEl>
                                        <p:attrNameLst>
                                          <p:attrName>style.visibility</p:attrName>
                                        </p:attrNameLst>
                                      </p:cBhvr>
                                      <p:to>
                                        <p:strVal val="visible"/>
                                      </p:to>
                                    </p:set>
                                    <p:anim calcmode="lin" valueType="num">
                                      <p:cBhvr>
                                        <p:cTn id="29" dur="2000" fill="hold"/>
                                        <p:tgtEl>
                                          <p:spTgt spid="8">
                                            <p:txEl>
                                              <p:pRg st="2" end="2"/>
                                            </p:txEl>
                                          </p:spTgt>
                                        </p:tgtEl>
                                        <p:attrNameLst>
                                          <p:attrName>ppt_w</p:attrName>
                                        </p:attrNameLst>
                                      </p:cBhvr>
                                      <p:tavLst>
                                        <p:tav tm="0">
                                          <p:val>
                                            <p:fltVal val="0"/>
                                          </p:val>
                                        </p:tav>
                                        <p:tav tm="100000">
                                          <p:val>
                                            <p:strVal val="#ppt_w"/>
                                          </p:val>
                                        </p:tav>
                                      </p:tavLst>
                                    </p:anim>
                                    <p:anim calcmode="lin" valueType="num">
                                      <p:cBhvr>
                                        <p:cTn id="30" dur="20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31" dur="2000"/>
                                        <p:tgtEl>
                                          <p:spTgt spid="8">
                                            <p:txEl>
                                              <p:pRg st="2" end="2"/>
                                            </p:txEl>
                                          </p:spTgt>
                                        </p:tgtEl>
                                      </p:cBhvr>
                                    </p:animEffect>
                                  </p:childTnLst>
                                </p:cTn>
                              </p:par>
                              <p:par>
                                <p:cTn id="32" presetID="53" presetClass="entr" presetSubtype="0" fill="hold" nodeType="withEffect">
                                  <p:stCondLst>
                                    <p:cond delay="0"/>
                                  </p:stCondLst>
                                  <p:childTnLst>
                                    <p:set>
                                      <p:cBhvr>
                                        <p:cTn id="33" dur="1" fill="hold">
                                          <p:stCondLst>
                                            <p:cond delay="0"/>
                                          </p:stCondLst>
                                        </p:cTn>
                                        <p:tgtEl>
                                          <p:spTgt spid="8">
                                            <p:txEl>
                                              <p:pRg st="3" end="3"/>
                                            </p:txEl>
                                          </p:spTgt>
                                        </p:tgtEl>
                                        <p:attrNameLst>
                                          <p:attrName>style.visibility</p:attrName>
                                        </p:attrNameLst>
                                      </p:cBhvr>
                                      <p:to>
                                        <p:strVal val="visible"/>
                                      </p:to>
                                    </p:set>
                                    <p:anim calcmode="lin" valueType="num">
                                      <p:cBhvr>
                                        <p:cTn id="34" dur="2000" fill="hold"/>
                                        <p:tgtEl>
                                          <p:spTgt spid="8">
                                            <p:txEl>
                                              <p:pRg st="3" end="3"/>
                                            </p:txEl>
                                          </p:spTgt>
                                        </p:tgtEl>
                                        <p:attrNameLst>
                                          <p:attrName>ppt_w</p:attrName>
                                        </p:attrNameLst>
                                      </p:cBhvr>
                                      <p:tavLst>
                                        <p:tav tm="0">
                                          <p:val>
                                            <p:fltVal val="0"/>
                                          </p:val>
                                        </p:tav>
                                        <p:tav tm="100000">
                                          <p:val>
                                            <p:strVal val="#ppt_w"/>
                                          </p:val>
                                        </p:tav>
                                      </p:tavLst>
                                    </p:anim>
                                    <p:anim calcmode="lin" valueType="num">
                                      <p:cBhvr>
                                        <p:cTn id="35" dur="2000" fill="hold"/>
                                        <p:tgtEl>
                                          <p:spTgt spid="8">
                                            <p:txEl>
                                              <p:pRg st="3" end="3"/>
                                            </p:txEl>
                                          </p:spTgt>
                                        </p:tgtEl>
                                        <p:attrNameLst>
                                          <p:attrName>ppt_h</p:attrName>
                                        </p:attrNameLst>
                                      </p:cBhvr>
                                      <p:tavLst>
                                        <p:tav tm="0">
                                          <p:val>
                                            <p:fltVal val="0"/>
                                          </p:val>
                                        </p:tav>
                                        <p:tav tm="100000">
                                          <p:val>
                                            <p:strVal val="#ppt_h"/>
                                          </p:val>
                                        </p:tav>
                                      </p:tavLst>
                                    </p:anim>
                                    <p:animEffect transition="in" filter="fade">
                                      <p:cBhvr>
                                        <p:cTn id="36" dur="2000"/>
                                        <p:tgtEl>
                                          <p:spTgt spid="8">
                                            <p:txEl>
                                              <p:pRg st="3" end="3"/>
                                            </p:txEl>
                                          </p:spTgt>
                                        </p:tgtEl>
                                      </p:cBhvr>
                                    </p:animEffect>
                                  </p:childTnLst>
                                </p:cTn>
                              </p:par>
                              <p:par>
                                <p:cTn id="37" presetID="53" presetClass="entr" presetSubtype="0" fill="hold" nodeType="withEffect">
                                  <p:stCondLst>
                                    <p:cond delay="0"/>
                                  </p:stCondLst>
                                  <p:childTnLst>
                                    <p:set>
                                      <p:cBhvr>
                                        <p:cTn id="38" dur="1" fill="hold">
                                          <p:stCondLst>
                                            <p:cond delay="0"/>
                                          </p:stCondLst>
                                        </p:cTn>
                                        <p:tgtEl>
                                          <p:spTgt spid="8">
                                            <p:txEl>
                                              <p:pRg st="4" end="4"/>
                                            </p:txEl>
                                          </p:spTgt>
                                        </p:tgtEl>
                                        <p:attrNameLst>
                                          <p:attrName>style.visibility</p:attrName>
                                        </p:attrNameLst>
                                      </p:cBhvr>
                                      <p:to>
                                        <p:strVal val="visible"/>
                                      </p:to>
                                    </p:set>
                                    <p:anim calcmode="lin" valueType="num">
                                      <p:cBhvr>
                                        <p:cTn id="39" dur="2000" fill="hold"/>
                                        <p:tgtEl>
                                          <p:spTgt spid="8">
                                            <p:txEl>
                                              <p:pRg st="4" end="4"/>
                                            </p:txEl>
                                          </p:spTgt>
                                        </p:tgtEl>
                                        <p:attrNameLst>
                                          <p:attrName>ppt_w</p:attrName>
                                        </p:attrNameLst>
                                      </p:cBhvr>
                                      <p:tavLst>
                                        <p:tav tm="0">
                                          <p:val>
                                            <p:fltVal val="0"/>
                                          </p:val>
                                        </p:tav>
                                        <p:tav tm="100000">
                                          <p:val>
                                            <p:strVal val="#ppt_w"/>
                                          </p:val>
                                        </p:tav>
                                      </p:tavLst>
                                    </p:anim>
                                    <p:anim calcmode="lin" valueType="num">
                                      <p:cBhvr>
                                        <p:cTn id="40" dur="2000" fill="hold"/>
                                        <p:tgtEl>
                                          <p:spTgt spid="8">
                                            <p:txEl>
                                              <p:pRg st="4" end="4"/>
                                            </p:txEl>
                                          </p:spTgt>
                                        </p:tgtEl>
                                        <p:attrNameLst>
                                          <p:attrName>ppt_h</p:attrName>
                                        </p:attrNameLst>
                                      </p:cBhvr>
                                      <p:tavLst>
                                        <p:tav tm="0">
                                          <p:val>
                                            <p:fltVal val="0"/>
                                          </p:val>
                                        </p:tav>
                                        <p:tav tm="100000">
                                          <p:val>
                                            <p:strVal val="#ppt_h"/>
                                          </p:val>
                                        </p:tav>
                                      </p:tavLst>
                                    </p:anim>
                                    <p:animEffect transition="in" filter="fade">
                                      <p:cBhvr>
                                        <p:cTn id="41" dur="2000"/>
                                        <p:tgtEl>
                                          <p:spTgt spid="8">
                                            <p:txEl>
                                              <p:pRg st="4" end="4"/>
                                            </p:txEl>
                                          </p:spTgt>
                                        </p:tgtEl>
                                      </p:cBhvr>
                                    </p:animEffect>
                                  </p:childTnLst>
                                </p:cTn>
                              </p:par>
                              <p:par>
                                <p:cTn id="42" presetID="53" presetClass="entr" presetSubtype="0" fill="hold" nodeType="withEffect">
                                  <p:stCondLst>
                                    <p:cond delay="0"/>
                                  </p:stCondLst>
                                  <p:childTnLst>
                                    <p:set>
                                      <p:cBhvr>
                                        <p:cTn id="43" dur="1" fill="hold">
                                          <p:stCondLst>
                                            <p:cond delay="0"/>
                                          </p:stCondLst>
                                        </p:cTn>
                                        <p:tgtEl>
                                          <p:spTgt spid="8">
                                            <p:txEl>
                                              <p:pRg st="5" end="5"/>
                                            </p:txEl>
                                          </p:spTgt>
                                        </p:tgtEl>
                                        <p:attrNameLst>
                                          <p:attrName>style.visibility</p:attrName>
                                        </p:attrNameLst>
                                      </p:cBhvr>
                                      <p:to>
                                        <p:strVal val="visible"/>
                                      </p:to>
                                    </p:set>
                                    <p:anim calcmode="lin" valueType="num">
                                      <p:cBhvr>
                                        <p:cTn id="44" dur="2000" fill="hold"/>
                                        <p:tgtEl>
                                          <p:spTgt spid="8">
                                            <p:txEl>
                                              <p:pRg st="5" end="5"/>
                                            </p:txEl>
                                          </p:spTgt>
                                        </p:tgtEl>
                                        <p:attrNameLst>
                                          <p:attrName>ppt_w</p:attrName>
                                        </p:attrNameLst>
                                      </p:cBhvr>
                                      <p:tavLst>
                                        <p:tav tm="0">
                                          <p:val>
                                            <p:fltVal val="0"/>
                                          </p:val>
                                        </p:tav>
                                        <p:tav tm="100000">
                                          <p:val>
                                            <p:strVal val="#ppt_w"/>
                                          </p:val>
                                        </p:tav>
                                      </p:tavLst>
                                    </p:anim>
                                    <p:anim calcmode="lin" valueType="num">
                                      <p:cBhvr>
                                        <p:cTn id="45" dur="2000" fill="hold"/>
                                        <p:tgtEl>
                                          <p:spTgt spid="8">
                                            <p:txEl>
                                              <p:pRg st="5" end="5"/>
                                            </p:txEl>
                                          </p:spTgt>
                                        </p:tgtEl>
                                        <p:attrNameLst>
                                          <p:attrName>ppt_h</p:attrName>
                                        </p:attrNameLst>
                                      </p:cBhvr>
                                      <p:tavLst>
                                        <p:tav tm="0">
                                          <p:val>
                                            <p:fltVal val="0"/>
                                          </p:val>
                                        </p:tav>
                                        <p:tav tm="100000">
                                          <p:val>
                                            <p:strVal val="#ppt_h"/>
                                          </p:val>
                                        </p:tav>
                                      </p:tavLst>
                                    </p:anim>
                                    <p:animEffect transition="in" filter="fade">
                                      <p:cBhvr>
                                        <p:cTn id="46" dur="2000"/>
                                        <p:tgtEl>
                                          <p:spTgt spid="8">
                                            <p:txEl>
                                              <p:pRg st="5" end="5"/>
                                            </p:txEl>
                                          </p:spTgt>
                                        </p:tgtEl>
                                      </p:cBhvr>
                                    </p:animEffect>
                                  </p:childTnLst>
                                </p:cTn>
                              </p:par>
                              <p:par>
                                <p:cTn id="47" presetID="53" presetClass="entr" presetSubtype="0" fill="hold" nodeType="withEffect">
                                  <p:stCondLst>
                                    <p:cond delay="0"/>
                                  </p:stCondLst>
                                  <p:childTnLst>
                                    <p:set>
                                      <p:cBhvr>
                                        <p:cTn id="48" dur="1" fill="hold">
                                          <p:stCondLst>
                                            <p:cond delay="0"/>
                                          </p:stCondLst>
                                        </p:cTn>
                                        <p:tgtEl>
                                          <p:spTgt spid="8">
                                            <p:txEl>
                                              <p:pRg st="6" end="6"/>
                                            </p:txEl>
                                          </p:spTgt>
                                        </p:tgtEl>
                                        <p:attrNameLst>
                                          <p:attrName>style.visibility</p:attrName>
                                        </p:attrNameLst>
                                      </p:cBhvr>
                                      <p:to>
                                        <p:strVal val="visible"/>
                                      </p:to>
                                    </p:set>
                                    <p:anim calcmode="lin" valueType="num">
                                      <p:cBhvr>
                                        <p:cTn id="49" dur="2000" fill="hold"/>
                                        <p:tgtEl>
                                          <p:spTgt spid="8">
                                            <p:txEl>
                                              <p:pRg st="6" end="6"/>
                                            </p:txEl>
                                          </p:spTgt>
                                        </p:tgtEl>
                                        <p:attrNameLst>
                                          <p:attrName>ppt_w</p:attrName>
                                        </p:attrNameLst>
                                      </p:cBhvr>
                                      <p:tavLst>
                                        <p:tav tm="0">
                                          <p:val>
                                            <p:fltVal val="0"/>
                                          </p:val>
                                        </p:tav>
                                        <p:tav tm="100000">
                                          <p:val>
                                            <p:strVal val="#ppt_w"/>
                                          </p:val>
                                        </p:tav>
                                      </p:tavLst>
                                    </p:anim>
                                    <p:anim calcmode="lin" valueType="num">
                                      <p:cBhvr>
                                        <p:cTn id="50" dur="2000" fill="hold"/>
                                        <p:tgtEl>
                                          <p:spTgt spid="8">
                                            <p:txEl>
                                              <p:pRg st="6" end="6"/>
                                            </p:txEl>
                                          </p:spTgt>
                                        </p:tgtEl>
                                        <p:attrNameLst>
                                          <p:attrName>ppt_h</p:attrName>
                                        </p:attrNameLst>
                                      </p:cBhvr>
                                      <p:tavLst>
                                        <p:tav tm="0">
                                          <p:val>
                                            <p:fltVal val="0"/>
                                          </p:val>
                                        </p:tav>
                                        <p:tav tm="100000">
                                          <p:val>
                                            <p:strVal val="#ppt_h"/>
                                          </p:val>
                                        </p:tav>
                                      </p:tavLst>
                                    </p:anim>
                                    <p:animEffect transition="in" filter="fade">
                                      <p:cBhvr>
                                        <p:cTn id="51" dur="2000"/>
                                        <p:tgtEl>
                                          <p:spTgt spid="8">
                                            <p:txEl>
                                              <p:pRg st="6" end="6"/>
                                            </p:txEl>
                                          </p:spTgt>
                                        </p:tgtEl>
                                      </p:cBhvr>
                                    </p:animEffect>
                                  </p:childTnLst>
                                </p:cTn>
                              </p:par>
                            </p:childTnLst>
                          </p:cTn>
                        </p:par>
                        <p:par>
                          <p:cTn id="52" fill="hold">
                            <p:stCondLst>
                              <p:cond delay="6000"/>
                            </p:stCondLst>
                            <p:childTnLst>
                              <p:par>
                                <p:cTn id="53" presetID="53" presetClass="entr" presetSubtype="0" fill="hold" nodeType="afterEffect">
                                  <p:stCondLst>
                                    <p:cond delay="0"/>
                                  </p:stCondLst>
                                  <p:childTnLst>
                                    <p:set>
                                      <p:cBhvr>
                                        <p:cTn id="54" dur="1" fill="hold">
                                          <p:stCondLst>
                                            <p:cond delay="0"/>
                                          </p:stCondLst>
                                        </p:cTn>
                                        <p:tgtEl>
                                          <p:spTgt spid="25604"/>
                                        </p:tgtEl>
                                        <p:attrNameLst>
                                          <p:attrName>style.visibility</p:attrName>
                                        </p:attrNameLst>
                                      </p:cBhvr>
                                      <p:to>
                                        <p:strVal val="visible"/>
                                      </p:to>
                                    </p:set>
                                    <p:anim calcmode="lin" valueType="num">
                                      <p:cBhvr>
                                        <p:cTn id="55" dur="2000" fill="hold"/>
                                        <p:tgtEl>
                                          <p:spTgt spid="25604"/>
                                        </p:tgtEl>
                                        <p:attrNameLst>
                                          <p:attrName>ppt_w</p:attrName>
                                        </p:attrNameLst>
                                      </p:cBhvr>
                                      <p:tavLst>
                                        <p:tav tm="0">
                                          <p:val>
                                            <p:fltVal val="0"/>
                                          </p:val>
                                        </p:tav>
                                        <p:tav tm="100000">
                                          <p:val>
                                            <p:strVal val="#ppt_w"/>
                                          </p:val>
                                        </p:tav>
                                      </p:tavLst>
                                    </p:anim>
                                    <p:anim calcmode="lin" valueType="num">
                                      <p:cBhvr>
                                        <p:cTn id="56" dur="2000" fill="hold"/>
                                        <p:tgtEl>
                                          <p:spTgt spid="25604"/>
                                        </p:tgtEl>
                                        <p:attrNameLst>
                                          <p:attrName>ppt_h</p:attrName>
                                        </p:attrNameLst>
                                      </p:cBhvr>
                                      <p:tavLst>
                                        <p:tav tm="0">
                                          <p:val>
                                            <p:fltVal val="0"/>
                                          </p:val>
                                        </p:tav>
                                        <p:tav tm="100000">
                                          <p:val>
                                            <p:strVal val="#ppt_h"/>
                                          </p:val>
                                        </p:tav>
                                      </p:tavLst>
                                    </p:anim>
                                    <p:animEffect transition="in" filter="fade">
                                      <p:cBhvr>
                                        <p:cTn id="57" dur="2000"/>
                                        <p:tgtEl>
                                          <p:spTgt spid="25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1266" name="Picture 2" descr="C:\Users\abuelitos\Desktop\AHORA\15.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571472" y="635795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2290" name="Picture 2" descr="C:\Users\abuelitos\Desktop\AHORA\16.jpg"/>
          <p:cNvPicPr>
            <a:picLocks noChangeAspect="1" noChangeArrowheads="1"/>
          </p:cNvPicPr>
          <p:nvPr/>
        </p:nvPicPr>
        <p:blipFill>
          <a:blip r:embed="rId2" cstate="print"/>
          <a:srcRect/>
          <a:stretch>
            <a:fillRect/>
          </a:stretch>
        </p:blipFill>
        <p:spPr bwMode="auto">
          <a:xfrm>
            <a:off x="0" y="-18000"/>
            <a:ext cx="9167057" cy="6876000"/>
          </a:xfrm>
          <a:prstGeom prst="rect">
            <a:avLst/>
          </a:prstGeom>
          <a:noFill/>
        </p:spPr>
      </p:pic>
      <p:sp>
        <p:nvSpPr>
          <p:cNvPr id="5" name="4 Rectángulo"/>
          <p:cNvSpPr/>
          <p:nvPr/>
        </p:nvSpPr>
        <p:spPr>
          <a:xfrm>
            <a:off x="428596" y="214290"/>
            <a:ext cx="1606529" cy="276999"/>
          </a:xfrm>
          <a:prstGeom prst="rect">
            <a:avLst/>
          </a:prstGeom>
        </p:spPr>
        <p:txBody>
          <a:bodyPr wrap="none">
            <a:spAutoFit/>
          </a:bodyPr>
          <a:lstStyle/>
          <a:p>
            <a:pPr algn="ctr"/>
            <a:r>
              <a:rPr lang="es-ES" sz="1200" dirty="0" err="1" smtClean="0">
                <a:ln w="50800"/>
                <a:solidFill>
                  <a:schemeClr val="bg2">
                    <a:lumMod val="25000"/>
                  </a:schemeClr>
                </a:solidFill>
                <a:latin typeface="Blackadder ITC" pitchFamily="82" charset="0"/>
              </a:rPr>
              <a:t>Pps</a:t>
            </a:r>
            <a:r>
              <a:rPr lang="es-ES" sz="1200" dirty="0" smtClean="0">
                <a:ln w="50800"/>
                <a:solidFill>
                  <a:schemeClr val="bg2">
                    <a:lumMod val="25000"/>
                  </a:schemeClr>
                </a:solidFill>
                <a:latin typeface="Blackadder ITC" pitchFamily="82" charset="0"/>
              </a:rPr>
              <a:t> y fotografía Mari Tere</a:t>
            </a:r>
            <a:endParaRPr lang="es-ES" sz="1200" dirty="0">
              <a:ln w="50800"/>
              <a:solidFill>
                <a:schemeClr val="bg2">
                  <a:lumMod val="25000"/>
                </a:schemeClr>
              </a:solidFill>
              <a:latin typeface="Blackadder ITC" pitchFamily="82" charset="0"/>
            </a:endParaRPr>
          </a:p>
        </p:txBody>
      </p:sp>
      <p:sp>
        <p:nvSpPr>
          <p:cNvPr id="6" name="5 Rectángulo"/>
          <p:cNvSpPr/>
          <p:nvPr/>
        </p:nvSpPr>
        <p:spPr>
          <a:xfrm>
            <a:off x="3309122" y="857232"/>
            <a:ext cx="184730" cy="584775"/>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endParaRPr lang="es-ES" sz="3200" cap="none" spc="150" dirty="0">
              <a:ln w="11430"/>
              <a:solidFill>
                <a:srgbClr val="F8F8F8"/>
              </a:solidFill>
              <a:latin typeface="Berlin Sans FB" pitchFamily="34" charset="0"/>
            </a:endParaRPr>
          </a:p>
        </p:txBody>
      </p:sp>
      <p:sp>
        <p:nvSpPr>
          <p:cNvPr id="7" name="6 Rectángulo"/>
          <p:cNvSpPr/>
          <p:nvPr/>
        </p:nvSpPr>
        <p:spPr>
          <a:xfrm>
            <a:off x="1552196" y="5643578"/>
            <a:ext cx="2763898" cy="523220"/>
          </a:xfrm>
          <a:prstGeom prst="rect">
            <a:avLst/>
          </a:prstGeom>
          <a:noFill/>
        </p:spPr>
        <p:txBody>
          <a:bodyPr wrap="none" lIns="91440" tIns="45720" rIns="91440" bIns="45720">
            <a:spAutoFit/>
          </a:bodyPr>
          <a:lstStyle/>
          <a:p>
            <a:pPr algn="ctr"/>
            <a:r>
              <a:rPr lang="es-ES" sz="2800" cap="none" spc="0" dirty="0" smtClean="0">
                <a:ln w="18000">
                  <a:solidFill>
                    <a:schemeClr val="accent2">
                      <a:satMod val="140000"/>
                    </a:schemeClr>
                  </a:solidFill>
                  <a:prstDash val="solid"/>
                  <a:miter lim="800000"/>
                </a:ln>
                <a:solidFill>
                  <a:schemeClr val="bg1"/>
                </a:solidFill>
                <a:latin typeface="Berlin Sans FB" pitchFamily="34" charset="0"/>
              </a:rPr>
              <a:t>Hotel </a:t>
            </a:r>
            <a:r>
              <a:rPr lang="es-ES" sz="2800" cap="none" spc="0" dirty="0" err="1" smtClean="0">
                <a:ln w="18000">
                  <a:solidFill>
                    <a:schemeClr val="accent2">
                      <a:satMod val="140000"/>
                    </a:schemeClr>
                  </a:solidFill>
                  <a:prstDash val="solid"/>
                  <a:miter lim="800000"/>
                </a:ln>
                <a:solidFill>
                  <a:schemeClr val="bg1"/>
                </a:solidFill>
                <a:latin typeface="Berlin Sans FB" pitchFamily="34" charset="0"/>
              </a:rPr>
              <a:t>Dostoevsky</a:t>
            </a:r>
            <a:endParaRPr lang="es-ES_tradnl" sz="2800" cap="none" spc="0" dirty="0">
              <a:ln w="18000">
                <a:solidFill>
                  <a:schemeClr val="accent2">
                    <a:satMod val="140000"/>
                  </a:schemeClr>
                </a:solidFill>
                <a:prstDash val="solid"/>
                <a:miter lim="800000"/>
              </a:ln>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3314" name="Picture 2" descr="C:\Users\abuelitos\Desktop\AHORA\17.jpg"/>
          <p:cNvPicPr>
            <a:picLocks noChangeAspect="1" noChangeArrowheads="1"/>
          </p:cNvPicPr>
          <p:nvPr/>
        </p:nvPicPr>
        <p:blipFill>
          <a:blip r:embed="rId2" cstate="print"/>
          <a:srcRect/>
          <a:stretch>
            <a:fillRect/>
          </a:stretch>
        </p:blipFill>
        <p:spPr bwMode="auto">
          <a:xfrm>
            <a:off x="-71052" y="0"/>
            <a:ext cx="9215052" cy="6912000"/>
          </a:xfrm>
          <a:prstGeom prst="rect">
            <a:avLst/>
          </a:prstGeom>
          <a:noFill/>
        </p:spPr>
      </p:pic>
      <p:sp>
        <p:nvSpPr>
          <p:cNvPr id="5" name="4 Rectángulo"/>
          <p:cNvSpPr/>
          <p:nvPr/>
        </p:nvSpPr>
        <p:spPr>
          <a:xfrm>
            <a:off x="2357422" y="500042"/>
            <a:ext cx="237566" cy="369332"/>
          </a:xfrm>
          <a:prstGeom prst="rect">
            <a:avLst/>
          </a:prstGeom>
        </p:spPr>
        <p:txBody>
          <a:bodyPr wrap="none">
            <a:spAutoFit/>
          </a:bodyPr>
          <a:lstStyle/>
          <a:p>
            <a:r>
              <a:rPr lang="es-ES_tradnl" dirty="0" smtClean="0"/>
              <a:t> </a:t>
            </a:r>
            <a:endParaRPr lang="es-ES_tradnl" dirty="0"/>
          </a:p>
        </p:txBody>
      </p:sp>
      <p:sp>
        <p:nvSpPr>
          <p:cNvPr id="6" name="5 Rectángulo"/>
          <p:cNvSpPr/>
          <p:nvPr/>
        </p:nvSpPr>
        <p:spPr>
          <a:xfrm>
            <a:off x="2571736" y="714356"/>
            <a:ext cx="3357009" cy="461665"/>
          </a:xfrm>
          <a:prstGeom prst="rect">
            <a:avLst/>
          </a:prstGeom>
        </p:spPr>
        <p:txBody>
          <a:bodyPr wrap="none">
            <a:spAutoFit/>
          </a:bodyPr>
          <a:lstStyle/>
          <a:p>
            <a:r>
              <a:rPr lang="es-ES_tradnl" sz="2400" b="1" dirty="0" smtClean="0">
                <a:solidFill>
                  <a:schemeClr val="accent2">
                    <a:lumMod val="75000"/>
                  </a:schemeClr>
                </a:solidFill>
                <a:latin typeface="Berlin Sans FB" pitchFamily="34" charset="0"/>
              </a:rPr>
              <a:t>Teatro </a:t>
            </a:r>
            <a:r>
              <a:rPr lang="es-ES_tradnl" sz="2400" b="1" dirty="0" err="1" smtClean="0">
                <a:solidFill>
                  <a:schemeClr val="accent2">
                    <a:lumMod val="75000"/>
                  </a:schemeClr>
                </a:solidFill>
                <a:latin typeface="Berlin Sans FB" pitchFamily="34" charset="0"/>
              </a:rPr>
              <a:t>Alexandrinsky</a:t>
            </a:r>
            <a:endParaRPr lang="es-ES_tradnl" sz="2400" b="1" dirty="0">
              <a:solidFill>
                <a:schemeClr val="accent2">
                  <a:lumMod val="75000"/>
                </a:schemeClr>
              </a:solidFill>
              <a:latin typeface="Berlin Sans FB" pitchFamily="34" charset="0"/>
            </a:endParaRPr>
          </a:p>
        </p:txBody>
      </p:sp>
      <p:sp>
        <p:nvSpPr>
          <p:cNvPr id="7" name="6 Rectángulo"/>
          <p:cNvSpPr/>
          <p:nvPr/>
        </p:nvSpPr>
        <p:spPr>
          <a:xfrm>
            <a:off x="1857356" y="214290"/>
            <a:ext cx="5137945" cy="584775"/>
          </a:xfrm>
          <a:prstGeom prst="rect">
            <a:avLst/>
          </a:prstGeom>
          <a:noFill/>
        </p:spPr>
        <p:txBody>
          <a:bodyPr wrap="none" lIns="91440" tIns="45720" rIns="91440" bIns="45720">
            <a:spAutoFit/>
          </a:bodyPr>
          <a:lstStyle/>
          <a:p>
            <a:pPr algn="ctr"/>
            <a:r>
              <a:rPr lang="es-ES_tradnl" sz="3200" b="1" cap="none" spc="0" dirty="0" smtClean="0">
                <a:ln w="18000">
                  <a:solidFill>
                    <a:schemeClr val="accent2">
                      <a:satMod val="140000"/>
                    </a:schemeClr>
                  </a:solidFill>
                  <a:prstDash val="solid"/>
                  <a:miter lim="800000"/>
                </a:ln>
              </a:rPr>
              <a:t>Fachada del edificio amarillo </a:t>
            </a:r>
            <a:endParaRPr lang="es-ES_tradnl" sz="3200" b="1" cap="none" spc="0" dirty="0">
              <a:ln w="18000">
                <a:solidFill>
                  <a:schemeClr val="accent2">
                    <a:satMod val="140000"/>
                  </a:schemeClr>
                </a:solidFill>
                <a:prstDash val="solid"/>
                <a:miter lim="800000"/>
              </a:ln>
            </a:endParaRPr>
          </a:p>
        </p:txBody>
      </p:sp>
      <p:sp>
        <p:nvSpPr>
          <p:cNvPr id="8" name="7 Rectángulo"/>
          <p:cNvSpPr/>
          <p:nvPr/>
        </p:nvSpPr>
        <p:spPr>
          <a:xfrm>
            <a:off x="6928932" y="648866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700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4338" name="Picture 2" descr="C:\Users\abuelitos\Desktop\AHORA\18.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42910"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5362" name="Picture 2" descr="C:\Users\abuelitos\Desktop\AHORA\19.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2786050" y="635795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accent5"/>
          </a:lnRef>
          <a:fillRef idx="2">
            <a:schemeClr val="accent5"/>
          </a:fillRef>
          <a:effectRef idx="1">
            <a:schemeClr val="accent5"/>
          </a:effectRef>
          <a:fontRef idx="minor">
            <a:schemeClr val="dk1"/>
          </a:fontRef>
        </p:style>
        <p:txBody>
          <a:bodyPr/>
          <a:lstStyle/>
          <a:p>
            <a:pPr>
              <a:buNone/>
            </a:pPr>
            <a:endParaRPr lang="es-ES_tradnl" dirty="0"/>
          </a:p>
        </p:txBody>
      </p:sp>
      <p:pic>
        <p:nvPicPr>
          <p:cNvPr id="17411" name="Picture 3" descr="C:\Users\abuelitos\Desktop\AHORA\24.jpg"/>
          <p:cNvPicPr>
            <a:picLocks noChangeAspect="1" noChangeArrowheads="1"/>
          </p:cNvPicPr>
          <p:nvPr/>
        </p:nvPicPr>
        <p:blipFill>
          <a:blip r:embed="rId2" cstate="print"/>
          <a:srcRect l="12715" t="11966" r="19220"/>
          <a:stretch>
            <a:fillRect/>
          </a:stretch>
        </p:blipFill>
        <p:spPr bwMode="auto">
          <a:xfrm>
            <a:off x="1285852" y="-90000"/>
            <a:ext cx="7161793" cy="6948000"/>
          </a:xfrm>
          <a:prstGeom prst="rect">
            <a:avLst/>
          </a:prstGeom>
          <a:noFill/>
          <a:effectLst>
            <a:softEdge rad="127000"/>
          </a:effectLst>
        </p:spPr>
      </p:pic>
      <p:sp>
        <p:nvSpPr>
          <p:cNvPr id="5" name="4 Rectángulo"/>
          <p:cNvSpPr/>
          <p:nvPr/>
        </p:nvSpPr>
        <p:spPr>
          <a:xfrm>
            <a:off x="285720" y="642918"/>
            <a:ext cx="3538148" cy="369332"/>
          </a:xfrm>
          <a:prstGeom prst="rect">
            <a:avLst/>
          </a:prstGeom>
        </p:spPr>
        <p:txBody>
          <a:bodyPr wrap="square">
            <a:spAutoFit/>
          </a:bodyPr>
          <a:lstStyle/>
          <a:p>
            <a:r>
              <a:rPr lang="es-ES_tradnl" dirty="0" smtClean="0"/>
              <a:t>"</a:t>
            </a:r>
            <a:endParaRPr lang="es-ES_tradnl" dirty="0" smtClean="0"/>
          </a:p>
        </p:txBody>
      </p:sp>
      <p:sp>
        <p:nvSpPr>
          <p:cNvPr id="6" name="5 Rectángulo"/>
          <p:cNvSpPr/>
          <p:nvPr/>
        </p:nvSpPr>
        <p:spPr>
          <a:xfrm>
            <a:off x="691768" y="357166"/>
            <a:ext cx="2558714" cy="523220"/>
          </a:xfrm>
          <a:prstGeom prst="rect">
            <a:avLst/>
          </a:prstGeom>
          <a:noFill/>
        </p:spPr>
        <p:txBody>
          <a:bodyPr wrap="none" lIns="91440" tIns="45720" rIns="91440" bIns="45720">
            <a:spAutoFit/>
          </a:bodyPr>
          <a:lstStyle/>
          <a:p>
            <a:pPr algn="ctr"/>
            <a:r>
              <a:rPr lang="es-ES_tradnl" sz="2800" cap="none" spc="0" dirty="0" smtClean="0">
                <a:ln w="18000">
                  <a:solidFill>
                    <a:schemeClr val="accent2">
                      <a:satMod val="140000"/>
                    </a:schemeClr>
                  </a:solidFill>
                  <a:prstDash val="solid"/>
                  <a:miter lim="800000"/>
                </a:ln>
                <a:solidFill>
                  <a:schemeClr val="bg1"/>
                </a:solidFill>
                <a:latin typeface="Berlin Sans FB" pitchFamily="34" charset="0"/>
              </a:rPr>
              <a:t>"Casa de Libro“ </a:t>
            </a:r>
            <a:endParaRPr lang="es-ES_tradnl" sz="2800" cap="none" spc="0" dirty="0">
              <a:ln w="18000">
                <a:solidFill>
                  <a:schemeClr val="accent2">
                    <a:satMod val="140000"/>
                  </a:schemeClr>
                </a:solidFill>
                <a:prstDash val="solid"/>
                <a:miter lim="800000"/>
              </a:ln>
              <a:solidFill>
                <a:schemeClr val="bg1"/>
              </a:solidFill>
              <a:latin typeface="Berlin Sans FB" pitchFamily="34" charset="0"/>
            </a:endParaRPr>
          </a:p>
        </p:txBody>
      </p:sp>
      <p:sp>
        <p:nvSpPr>
          <p:cNvPr id="7" name="6 Rectángulo"/>
          <p:cNvSpPr/>
          <p:nvPr/>
        </p:nvSpPr>
        <p:spPr>
          <a:xfrm>
            <a:off x="6572264" y="28572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
        <p:nvSpPr>
          <p:cNvPr id="8" name="7 Rectángulo"/>
          <p:cNvSpPr/>
          <p:nvPr/>
        </p:nvSpPr>
        <p:spPr>
          <a:xfrm>
            <a:off x="357158" y="928670"/>
            <a:ext cx="3055644" cy="461665"/>
          </a:xfrm>
          <a:prstGeom prst="rect">
            <a:avLst/>
          </a:prstGeom>
          <a:noFill/>
        </p:spPr>
        <p:txBody>
          <a:bodyPr wrap="none" lIns="91440" tIns="45720" rIns="91440" bIns="45720">
            <a:spAutoFit/>
          </a:bodyPr>
          <a:lstStyle/>
          <a:p>
            <a:pPr algn="ctr"/>
            <a:r>
              <a:rPr lang="es-ES_tradnl" sz="2400" cap="none" spc="0" dirty="0" smtClean="0">
                <a:ln w="18000">
                  <a:solidFill>
                    <a:schemeClr val="accent2">
                      <a:satMod val="140000"/>
                    </a:schemeClr>
                  </a:solidFill>
                  <a:prstDash val="solid"/>
                  <a:miter lim="800000"/>
                </a:ln>
                <a:solidFill>
                  <a:schemeClr val="bg1"/>
                </a:solidFill>
                <a:latin typeface="Berlin Sans FB" pitchFamily="34" charset="0"/>
              </a:rPr>
              <a:t>Antiguo Edificio Singer</a:t>
            </a:r>
            <a:endParaRPr lang="es-ES_tradnl" sz="2400" cap="none" spc="0" dirty="0">
              <a:ln w="18000">
                <a:solidFill>
                  <a:schemeClr val="accent2">
                    <a:satMod val="140000"/>
                  </a:schemeClr>
                </a:solidFill>
                <a:prstDash val="solid"/>
                <a:miter lim="800000"/>
              </a:ln>
              <a:solidFill>
                <a:schemeClr val="bg1"/>
              </a:solidFill>
            </a:endParaRPr>
          </a:p>
        </p:txBody>
      </p:sp>
    </p:spTree>
  </p:cSld>
  <p:clrMapOvr>
    <a:masterClrMapping/>
  </p:clrMapOvr>
  <p:transition spd="slow" advTm="7000">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8434" name="Picture 2" descr="C:\Users\abuelitos\Desktop\AHORA\25.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713826" y="28572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9458" name="Picture 2" descr="C:\Users\abuelitos\Desktop\AHORA\26.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500034"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482" name="Picture 2" descr="C:\Users\abuelitos\Desktop\AHORA\27.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42388"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3554" name="Picture 2" descr="C:\Users\abuelitos\Desktop\AHORA\30.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571472" y="635795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6626" name="Picture 2" descr="C:\Users\abuelitos\Desktop\AHORA\34.jpg"/>
          <p:cNvPicPr>
            <a:picLocks noChangeAspect="1" noChangeArrowheads="1"/>
          </p:cNvPicPr>
          <p:nvPr/>
        </p:nvPicPr>
        <p:blipFill>
          <a:blip r:embed="rId2" cstate="print"/>
          <a:srcRect/>
          <a:stretch>
            <a:fillRect/>
          </a:stretch>
        </p:blipFill>
        <p:spPr bwMode="auto">
          <a:xfrm>
            <a:off x="-6" y="0"/>
            <a:ext cx="9167057" cy="6876000"/>
          </a:xfrm>
          <a:prstGeom prst="rect">
            <a:avLst/>
          </a:prstGeom>
          <a:noFill/>
        </p:spPr>
      </p:pic>
      <p:sp>
        <p:nvSpPr>
          <p:cNvPr id="5" name="4 Rectángulo"/>
          <p:cNvSpPr/>
          <p:nvPr/>
        </p:nvSpPr>
        <p:spPr>
          <a:xfrm>
            <a:off x="7286644"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266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4578" name="Picture 2" descr="C:\Users\abuelitos\Desktop\AHORA\3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1357290" y="6357958"/>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5602" name="Picture 2" descr="C:\Users\abuelitos\Desktop\AHORA\32.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3255854" y="285728"/>
            <a:ext cx="2157963" cy="523220"/>
          </a:xfrm>
          <a:prstGeom prst="rect">
            <a:avLst/>
          </a:prstGeom>
          <a:noFill/>
        </p:spPr>
        <p:txBody>
          <a:bodyPr wrap="none" lIns="91440" tIns="45720" rIns="91440" bIns="45720">
            <a:spAutoFit/>
          </a:bodyPr>
          <a:lstStyle/>
          <a:p>
            <a:pPr algn="ctr"/>
            <a:r>
              <a:rPr lang="es-ES" sz="2800" dirty="0" smtClean="0">
                <a:ln w="18000">
                  <a:solidFill>
                    <a:schemeClr val="accent2">
                      <a:satMod val="140000"/>
                    </a:schemeClr>
                  </a:solidFill>
                  <a:prstDash val="solid"/>
                  <a:miter lim="800000"/>
                </a:ln>
                <a:solidFill>
                  <a:schemeClr val="bg1"/>
                </a:solidFill>
                <a:latin typeface="Berlin Sans FB" pitchFamily="34" charset="0"/>
              </a:rPr>
              <a:t>El Hermitage</a:t>
            </a:r>
            <a:endParaRPr lang="es-ES" sz="2800" cap="none" spc="0" dirty="0">
              <a:ln w="18000">
                <a:solidFill>
                  <a:schemeClr val="accent2">
                    <a:satMod val="140000"/>
                  </a:schemeClr>
                </a:solidFill>
                <a:prstDash val="solid"/>
                <a:miter lim="800000"/>
              </a:ln>
              <a:solidFill>
                <a:schemeClr val="bg1"/>
              </a:solidFill>
              <a:latin typeface="Berlin Sans FB" pitchFamily="34" charset="0"/>
            </a:endParaRPr>
          </a:p>
        </p:txBody>
      </p:sp>
      <p:sp>
        <p:nvSpPr>
          <p:cNvPr id="6" name="5 Rectángulo"/>
          <p:cNvSpPr/>
          <p:nvPr/>
        </p:nvSpPr>
        <p:spPr>
          <a:xfrm>
            <a:off x="6928932" y="21429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7650" name="Picture 2" descr="C:\Users\abuelitos\Desktop\AHORA\35.jpg"/>
          <p:cNvPicPr>
            <a:picLocks noChangeAspect="1" noChangeArrowheads="1"/>
          </p:cNvPicPr>
          <p:nvPr/>
        </p:nvPicPr>
        <p:blipFill>
          <a:blip r:embed="rId2" cstate="print"/>
          <a:srcRect/>
          <a:stretch>
            <a:fillRect/>
          </a:stretch>
        </p:blipFill>
        <p:spPr bwMode="auto">
          <a:xfrm>
            <a:off x="-42" y="-1"/>
            <a:ext cx="9215052" cy="6912000"/>
          </a:xfrm>
          <a:prstGeom prst="rect">
            <a:avLst/>
          </a:prstGeom>
          <a:noFill/>
        </p:spPr>
      </p:pic>
      <p:sp>
        <p:nvSpPr>
          <p:cNvPr id="5" name="4 Rectángulo"/>
          <p:cNvSpPr/>
          <p:nvPr/>
        </p:nvSpPr>
        <p:spPr>
          <a:xfrm>
            <a:off x="785786"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2">
            <a:schemeClr val="accent1">
              <a:shade val="50000"/>
            </a:schemeClr>
          </a:lnRef>
          <a:fillRef idx="1">
            <a:schemeClr val="accent1"/>
          </a:fillRef>
          <a:effectRef idx="0">
            <a:schemeClr val="accent1"/>
          </a:effectRef>
          <a:fontRef idx="minor">
            <a:schemeClr val="lt1"/>
          </a:fontRef>
        </p:style>
        <p:txBody>
          <a:bodyPr/>
          <a:lstStyle/>
          <a:p>
            <a:endParaRPr lang="es-ES_tradnl" dirty="0"/>
          </a:p>
        </p:txBody>
      </p:sp>
      <p:sp>
        <p:nvSpPr>
          <p:cNvPr id="3" name="2 Marcador de contenido"/>
          <p:cNvSpPr>
            <a:spLocks noGrp="1"/>
          </p:cNvSpPr>
          <p:nvPr>
            <p:ph idx="1"/>
          </p:nvPr>
        </p:nvSpPr>
        <p:spPr>
          <a:xfrm>
            <a:off x="1142976" y="1600200"/>
            <a:ext cx="8001024" cy="4525963"/>
          </a:xfrm>
        </p:spPr>
        <p:txBody>
          <a:bodyPr/>
          <a:lstStyle/>
          <a:p>
            <a:endParaRPr lang="es-ES_tradnl" dirty="0"/>
          </a:p>
        </p:txBody>
      </p:sp>
      <p:pic>
        <p:nvPicPr>
          <p:cNvPr id="103426" name="Picture 2" descr="http://upload.wikimedia.org/wikipedia/commons/f/f0/Catherine_Palace_in_Tsarskoe_Selo.jpg"/>
          <p:cNvPicPr>
            <a:picLocks noChangeAspect="1" noChangeArrowheads="1"/>
          </p:cNvPicPr>
          <p:nvPr/>
        </p:nvPicPr>
        <p:blipFill>
          <a:blip r:embed="rId2" cstate="print"/>
          <a:srcRect/>
          <a:stretch>
            <a:fillRect/>
          </a:stretch>
        </p:blipFill>
        <p:spPr bwMode="auto">
          <a:xfrm>
            <a:off x="357158" y="1571612"/>
            <a:ext cx="8401050" cy="5562600"/>
          </a:xfrm>
          <a:prstGeom prst="rect">
            <a:avLst/>
          </a:prstGeom>
          <a:noFill/>
          <a:effectLst>
            <a:softEdge rad="635000"/>
          </a:effectLst>
        </p:spPr>
      </p:pic>
      <p:sp>
        <p:nvSpPr>
          <p:cNvPr id="5" name="4 Rectángulo"/>
          <p:cNvSpPr/>
          <p:nvPr/>
        </p:nvSpPr>
        <p:spPr>
          <a:xfrm>
            <a:off x="857224" y="357166"/>
            <a:ext cx="8286776" cy="461665"/>
          </a:xfrm>
          <a:prstGeom prst="rect">
            <a:avLst/>
          </a:prstGeom>
        </p:spPr>
        <p:txBody>
          <a:bodyPr wrap="square">
            <a:spAutoFit/>
          </a:bodyPr>
          <a:lstStyle/>
          <a:p>
            <a:endParaRPr lang="es-ES_tradnl" sz="2400" dirty="0">
              <a:solidFill>
                <a:schemeClr val="bg1"/>
              </a:solidFill>
              <a:latin typeface="Berlin Sans FB" pitchFamily="34" charset="0"/>
            </a:endParaRPr>
          </a:p>
        </p:txBody>
      </p:sp>
      <p:sp>
        <p:nvSpPr>
          <p:cNvPr id="6" name="5 Rectángulo"/>
          <p:cNvSpPr/>
          <p:nvPr/>
        </p:nvSpPr>
        <p:spPr>
          <a:xfrm>
            <a:off x="7089825" y="6215082"/>
            <a:ext cx="998991"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Mari Tere</a:t>
            </a:r>
            <a:endParaRPr lang="es-ES" sz="1200" dirty="0">
              <a:ln w="50800"/>
              <a:solidFill>
                <a:schemeClr val="bg1"/>
              </a:solidFill>
              <a:latin typeface="Blackadder ITC" pitchFamily="82" charset="0"/>
            </a:endParaRPr>
          </a:p>
        </p:txBody>
      </p:sp>
      <p:sp>
        <p:nvSpPr>
          <p:cNvPr id="7" name="6 Rectángulo"/>
          <p:cNvSpPr/>
          <p:nvPr/>
        </p:nvSpPr>
        <p:spPr>
          <a:xfrm>
            <a:off x="500034" y="285728"/>
            <a:ext cx="7858180" cy="2677656"/>
          </a:xfrm>
          <a:prstGeom prst="rect">
            <a:avLst/>
          </a:prstGeom>
          <a:noFill/>
        </p:spPr>
        <p:txBody>
          <a:bodyPr wrap="square" lIns="91440" tIns="45720" rIns="91440" bIns="45720">
            <a:spAutoFit/>
          </a:bodyPr>
          <a:lstStyle/>
          <a:p>
            <a:pPr algn="ctr"/>
            <a:r>
              <a:rPr lang="es-ES" sz="2800" cap="none" spc="0" dirty="0" smtClean="0">
                <a:ln w="18000">
                  <a:solidFill>
                    <a:schemeClr val="accent2">
                      <a:satMod val="140000"/>
                    </a:schemeClr>
                  </a:solidFill>
                  <a:prstDash val="solid"/>
                  <a:miter lim="800000"/>
                </a:ln>
                <a:solidFill>
                  <a:schemeClr val="bg1"/>
                </a:solidFill>
                <a:latin typeface="Berlin Sans FB" pitchFamily="34" charset="0"/>
              </a:rPr>
              <a:t>El Palacio de Catalina </a:t>
            </a:r>
          </a:p>
          <a:p>
            <a:pPr algn="ctr"/>
            <a:r>
              <a:rPr lang="es-ES" sz="2800" cap="none" spc="0" dirty="0" smtClean="0">
                <a:ln w="18000">
                  <a:solidFill>
                    <a:schemeClr val="accent2">
                      <a:satMod val="140000"/>
                    </a:schemeClr>
                  </a:solidFill>
                  <a:prstDash val="solid"/>
                  <a:miter lim="800000"/>
                </a:ln>
                <a:solidFill>
                  <a:schemeClr val="bg1"/>
                </a:solidFill>
                <a:latin typeface="Berlin Sans FB" pitchFamily="34" charset="0"/>
              </a:rPr>
              <a:t> Era la residencia de verano de los zares de Rusia, de estilo rococó y ubicada en la ciudad Pushkin, a 25 km al </a:t>
            </a:r>
            <a:r>
              <a:rPr lang="es-ES" sz="2800" cap="none" spc="0" dirty="0" err="1" smtClean="0">
                <a:ln w="18000">
                  <a:solidFill>
                    <a:schemeClr val="accent2">
                      <a:satMod val="140000"/>
                    </a:schemeClr>
                  </a:solidFill>
                  <a:prstDash val="solid"/>
                  <a:miter lim="800000"/>
                </a:ln>
                <a:solidFill>
                  <a:schemeClr val="bg1"/>
                </a:solidFill>
                <a:latin typeface="Berlin Sans FB" pitchFamily="34" charset="0"/>
              </a:rPr>
              <a:t>surestede</a:t>
            </a:r>
            <a:r>
              <a:rPr lang="es-ES" sz="2800" cap="none" spc="0" dirty="0" smtClean="0">
                <a:ln w="18000">
                  <a:solidFill>
                    <a:schemeClr val="accent2">
                      <a:satMod val="140000"/>
                    </a:schemeClr>
                  </a:solidFill>
                  <a:prstDash val="solid"/>
                  <a:miter lim="800000"/>
                </a:ln>
                <a:solidFill>
                  <a:schemeClr val="bg1"/>
                </a:solidFill>
                <a:latin typeface="Berlin Sans FB" pitchFamily="34" charset="0"/>
              </a:rPr>
              <a:t> </a:t>
            </a:r>
            <a:r>
              <a:rPr lang="es-ES" sz="2800" cap="none" spc="0" dirty="0" smtClean="0">
                <a:ln w="18000">
                  <a:solidFill>
                    <a:schemeClr val="accent2">
                      <a:satMod val="140000"/>
                    </a:schemeClr>
                  </a:solidFill>
                  <a:prstDash val="solid"/>
                  <a:miter lim="800000"/>
                </a:ln>
                <a:solidFill>
                  <a:schemeClr val="bg1"/>
                </a:solidFill>
                <a:latin typeface="Berlin Sans FB" pitchFamily="34" charset="0"/>
              </a:rPr>
              <a:t>San Petersburgo. El palacio está integrado, junto con el conjunto de palacios y parques de la ciudad.</a:t>
            </a:r>
            <a:endParaRPr lang="es-ES_tradnl" sz="2800" cap="none" spc="0" dirty="0">
              <a:ln w="18000">
                <a:solidFill>
                  <a:schemeClr val="accent2">
                    <a:satMod val="140000"/>
                  </a:schemeClr>
                </a:solidFill>
                <a:prstDash val="solid"/>
                <a:miter lim="800000"/>
              </a:ln>
              <a:solidFill>
                <a:schemeClr val="bg1"/>
              </a:solidFill>
            </a:endParaRPr>
          </a:p>
        </p:txBody>
      </p:sp>
    </p:spTree>
  </p:cSld>
  <p:clrMapOvr>
    <a:masterClrMapping/>
  </p:clrMapOvr>
  <p:transition spd="slow" advTm="18000">
    <p:fad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1746" name="Picture 2" descr="C:\Users\abuelitos\Desktop\AHORA\39.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428596" y="21429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2770" name="Picture 2" descr="C:\Users\abuelitos\Desktop\AHORA\40.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42388" y="21429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3794" name="Picture 2" descr="C:\Users\abuelitos\Desktop\AHORA\41.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571472" y="6215082"/>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4818" name="Picture 2" descr="C:\Users\abuelitos\Desktop\AHORA\42.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572263" y="285728"/>
            <a:ext cx="2097049" cy="52322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800" dirty="0" smtClean="0">
                <a:ln w="50800"/>
                <a:solidFill>
                  <a:schemeClr val="bg1"/>
                </a:solidFill>
                <a:latin typeface="Berlin Sans FB" pitchFamily="34" charset="0"/>
              </a:rPr>
              <a:t>Detalle verja</a:t>
            </a:r>
            <a:endParaRPr lang="es-ES" sz="2800" cap="none" spc="0" dirty="0">
              <a:ln w="50800"/>
              <a:solidFill>
                <a:schemeClr val="bg1"/>
              </a:solidFill>
              <a:effectLst/>
              <a:latin typeface="Berlin Sans FB" pitchFamily="34" charset="0"/>
            </a:endParaRPr>
          </a:p>
        </p:txBody>
      </p:sp>
      <p:sp>
        <p:nvSpPr>
          <p:cNvPr id="6" name="5 Rectángulo"/>
          <p:cNvSpPr/>
          <p:nvPr/>
        </p:nvSpPr>
        <p:spPr>
          <a:xfrm>
            <a:off x="856702" y="6215082"/>
            <a:ext cx="1606529" cy="276999"/>
          </a:xfrm>
          <a:prstGeom prst="rect">
            <a:avLst/>
          </a:prstGeom>
        </p:spPr>
        <p:txBody>
          <a:bodyPr wrap="none">
            <a:spAutoFit/>
          </a:bodyPr>
          <a:lstStyle/>
          <a:p>
            <a:pPr algn="ctr"/>
            <a:r>
              <a:rPr lang="es-ES" sz="1200" dirty="0" err="1" smtClean="0">
                <a:ln w="50800"/>
                <a:solidFill>
                  <a:srgbClr val="FFFF00"/>
                </a:solidFill>
                <a:latin typeface="Blackadder ITC" pitchFamily="82" charset="0"/>
              </a:rPr>
              <a:t>Pps</a:t>
            </a:r>
            <a:r>
              <a:rPr lang="es-ES" sz="1200" dirty="0" smtClean="0">
                <a:ln w="50800"/>
                <a:solidFill>
                  <a:srgbClr val="FFFF00"/>
                </a:solidFill>
                <a:latin typeface="Blackadder ITC" pitchFamily="82" charset="0"/>
              </a:rPr>
              <a:t> y fotografía Mari Tere</a:t>
            </a:r>
            <a:endParaRPr lang="es-ES" sz="1200" dirty="0">
              <a:ln w="50800"/>
              <a:solidFill>
                <a:srgbClr val="FFFF00"/>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5842" name="Picture 2" descr="C:\Users\abuelitos\Desktop\AHORA\43.jpg"/>
          <p:cNvPicPr>
            <a:picLocks noChangeAspect="1" noChangeArrowheads="1"/>
          </p:cNvPicPr>
          <p:nvPr/>
        </p:nvPicPr>
        <p:blipFill>
          <a:blip r:embed="rId2" cstate="print"/>
          <a:srcRect/>
          <a:stretch>
            <a:fillRect/>
          </a:stretch>
        </p:blipFill>
        <p:spPr bwMode="auto">
          <a:xfrm>
            <a:off x="-41" y="-1"/>
            <a:ext cx="9167057" cy="6876000"/>
          </a:xfrm>
          <a:prstGeom prst="rect">
            <a:avLst/>
          </a:prstGeom>
          <a:noFill/>
        </p:spPr>
      </p:pic>
      <p:sp>
        <p:nvSpPr>
          <p:cNvPr id="5" name="4 Rectángulo"/>
          <p:cNvSpPr/>
          <p:nvPr/>
        </p:nvSpPr>
        <p:spPr>
          <a:xfrm>
            <a:off x="6786056" y="6215082"/>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7890" name="Picture 2" descr="C:\Users\abuelitos\Desktop\AHORA\45.jpg"/>
          <p:cNvPicPr>
            <a:picLocks noChangeAspect="1" noChangeArrowheads="1"/>
          </p:cNvPicPr>
          <p:nvPr/>
        </p:nvPicPr>
        <p:blipFill>
          <a:blip r:embed="rId2" cstate="print"/>
          <a:srcRect/>
          <a:stretch>
            <a:fillRect/>
          </a:stretch>
        </p:blipFill>
        <p:spPr bwMode="auto">
          <a:xfrm>
            <a:off x="-22" y="0"/>
            <a:ext cx="9167057" cy="6876000"/>
          </a:xfrm>
          <a:prstGeom prst="rect">
            <a:avLst/>
          </a:prstGeom>
          <a:noFill/>
        </p:spPr>
      </p:pic>
      <p:sp>
        <p:nvSpPr>
          <p:cNvPr id="5" name="4 Rectángulo"/>
          <p:cNvSpPr/>
          <p:nvPr/>
        </p:nvSpPr>
        <p:spPr>
          <a:xfrm>
            <a:off x="6928932" y="6286520"/>
            <a:ext cx="1606529" cy="276999"/>
          </a:xfrm>
          <a:prstGeom prst="rect">
            <a:avLst/>
          </a:prstGeom>
        </p:spPr>
        <p:txBody>
          <a:bodyPr wrap="none">
            <a:spAutoFit/>
          </a:bodyPr>
          <a:lstStyle/>
          <a:p>
            <a:pPr algn="ctr"/>
            <a:r>
              <a:rPr lang="es-ES" sz="1200" dirty="0" err="1" smtClean="0">
                <a:ln w="50800"/>
                <a:solidFill>
                  <a:schemeClr val="bg1"/>
                </a:solidFill>
                <a:latin typeface="Blackadder ITC" pitchFamily="82" charset="0"/>
              </a:rPr>
              <a:t>Pps</a:t>
            </a:r>
            <a:r>
              <a:rPr lang="es-ES" sz="1200" dirty="0" smtClean="0">
                <a:ln w="50800"/>
                <a:solidFill>
                  <a:schemeClr val="bg1"/>
                </a:solidFill>
                <a:latin typeface="Blackadder ITC" pitchFamily="82" charset="0"/>
              </a:rPr>
              <a:t> y fotografía Mari Tere</a:t>
            </a:r>
            <a:endParaRPr lang="es-ES" sz="12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C:\Users\abuelitos\Desktop\Fondo-d.jpg"/>
          <p:cNvPicPr>
            <a:picLocks noChangeAspect="1" noChangeArrowheads="1"/>
          </p:cNvPicPr>
          <p:nvPr/>
        </p:nvPicPr>
        <p:blipFill>
          <a:blip r:embed="rId2" cstate="print"/>
          <a:srcRect/>
          <a:stretch>
            <a:fillRect/>
          </a:stretch>
        </p:blipFill>
        <p:spPr bwMode="auto">
          <a:xfrm>
            <a:off x="0" y="0"/>
            <a:ext cx="9144000" cy="6912000"/>
          </a:xfrm>
          <a:prstGeom prst="rect">
            <a:avLst/>
          </a:prstGeom>
          <a:noFill/>
        </p:spPr>
      </p:pic>
      <p:sp>
        <p:nvSpPr>
          <p:cNvPr id="5" name="4 Rectángulo"/>
          <p:cNvSpPr/>
          <p:nvPr/>
        </p:nvSpPr>
        <p:spPr>
          <a:xfrm>
            <a:off x="428596" y="1214422"/>
            <a:ext cx="8448386" cy="3539430"/>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3200" spc="150" dirty="0" smtClean="0">
                <a:ln w="11430"/>
                <a:solidFill>
                  <a:schemeClr val="bg1"/>
                </a:solidFill>
                <a:latin typeface="Berlin Sans FB" pitchFamily="34" charset="0"/>
              </a:rPr>
              <a:t>Si, el </a:t>
            </a:r>
            <a:r>
              <a:rPr lang="es-ES" sz="3200" spc="150" dirty="0" err="1" smtClean="0">
                <a:ln w="11430"/>
                <a:solidFill>
                  <a:schemeClr val="bg1"/>
                </a:solidFill>
                <a:latin typeface="Berlin Sans FB" pitchFamily="34" charset="0"/>
              </a:rPr>
              <a:t>Hermitage</a:t>
            </a:r>
            <a:r>
              <a:rPr lang="es-ES" sz="3200" spc="150" dirty="0" smtClean="0">
                <a:ln w="11430"/>
                <a:solidFill>
                  <a:schemeClr val="bg1"/>
                </a:solidFill>
                <a:latin typeface="Berlin Sans FB" pitchFamily="34" charset="0"/>
              </a:rPr>
              <a:t> está en San Petersburgo </a:t>
            </a:r>
          </a:p>
          <a:p>
            <a:pPr algn="ctr"/>
            <a:r>
              <a:rPr lang="es-ES" sz="3200" cap="none" spc="150" dirty="0" smtClean="0">
                <a:ln w="11430"/>
                <a:solidFill>
                  <a:schemeClr val="bg1"/>
                </a:solidFill>
                <a:latin typeface="Berlin Sans FB" pitchFamily="34" charset="0"/>
              </a:rPr>
              <a:t>Pero la visita merece un PowerPoint dedicado a </a:t>
            </a:r>
            <a:r>
              <a:rPr lang="es-ES" sz="3200" spc="150" dirty="0" smtClean="0">
                <a:ln w="11430"/>
                <a:solidFill>
                  <a:schemeClr val="bg1"/>
                </a:solidFill>
                <a:latin typeface="Berlin Sans FB" pitchFamily="34" charset="0"/>
              </a:rPr>
              <a:t>este gran Museo, lo mismo que las Noches Blancas, El Palacio de </a:t>
            </a:r>
            <a:r>
              <a:rPr lang="es-ES_tradnl" sz="3200" dirty="0" err="1" smtClean="0">
                <a:solidFill>
                  <a:schemeClr val="bg1"/>
                </a:solidFill>
                <a:latin typeface="Berlin Sans FB" pitchFamily="34" charset="0"/>
              </a:rPr>
              <a:t>Peterhof</a:t>
            </a:r>
            <a:r>
              <a:rPr lang="es-ES_tradnl" sz="3200" dirty="0" smtClean="0">
                <a:solidFill>
                  <a:schemeClr val="bg1"/>
                </a:solidFill>
                <a:latin typeface="Berlin Sans FB" pitchFamily="34" charset="0"/>
              </a:rPr>
              <a:t> , Las Catedrales  y algunas curiosidades. </a:t>
            </a:r>
          </a:p>
          <a:p>
            <a:pPr algn="ctr"/>
            <a:r>
              <a:rPr lang="es-ES_tradnl" sz="3200" spc="150" dirty="0" smtClean="0">
                <a:ln w="11430"/>
                <a:solidFill>
                  <a:schemeClr val="bg1"/>
                </a:solidFill>
                <a:latin typeface="Berlin Sans FB" pitchFamily="34" charset="0"/>
              </a:rPr>
              <a:t>Algunas</a:t>
            </a:r>
            <a:r>
              <a:rPr lang="es-ES_tradnl" sz="3200" cap="none" spc="150" dirty="0" smtClean="0">
                <a:ln w="11430"/>
                <a:solidFill>
                  <a:schemeClr val="bg1"/>
                </a:solidFill>
                <a:latin typeface="Berlin Sans FB" pitchFamily="34" charset="0"/>
              </a:rPr>
              <a:t> de las fotografías tomadas desde </a:t>
            </a:r>
          </a:p>
          <a:p>
            <a:pPr algn="ctr"/>
            <a:r>
              <a:rPr lang="es-ES_tradnl" sz="3200" spc="150" dirty="0" smtClean="0">
                <a:ln w="11430"/>
                <a:solidFill>
                  <a:schemeClr val="bg1"/>
                </a:solidFill>
                <a:latin typeface="Berlin Sans FB" pitchFamily="34" charset="0"/>
              </a:rPr>
              <a:t>el autobús. Disculpa si ves reflejos.</a:t>
            </a:r>
            <a:endParaRPr lang="es-ES" sz="3200" cap="none" spc="150" dirty="0">
              <a:ln w="11430"/>
              <a:solidFill>
                <a:schemeClr val="bg1"/>
              </a:solidFill>
              <a:latin typeface="Berlin Sans FB" pitchFamily="34" charset="0"/>
            </a:endParaRPr>
          </a:p>
        </p:txBody>
      </p:sp>
    </p:spTree>
  </p:cSld>
  <p:clrMapOvr>
    <a:masterClrMapping/>
  </p:clrMapOvr>
  <p:transition spd="slow" advTm="12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4"/>
                                        </p:tgtEl>
                                      </p:cBhvr>
                                      <p:by x="150000" y="150000"/>
                                    </p:animScale>
                                  </p:childTnLst>
                                </p:cTn>
                              </p:par>
                            </p:childTnLst>
                          </p:cTn>
                        </p:par>
                        <p:par>
                          <p:cTn id="7" fill="hold">
                            <p:stCondLst>
                              <p:cond delay="2000"/>
                            </p:stCondLst>
                            <p:childTnLst>
                              <p:par>
                                <p:cTn id="8" presetID="6" presetClass="emph" presetSubtype="0" fill="hold" nodeType="afterEffect">
                                  <p:stCondLst>
                                    <p:cond delay="0"/>
                                  </p:stCondLst>
                                  <p:childTnLst>
                                    <p:animScale>
                                      <p:cBhvr>
                                        <p:cTn id="9"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C:\Users\abuelitos\Desktop\Fondo-d.jpg"/>
          <p:cNvPicPr>
            <a:picLocks noChangeAspect="1" noChangeArrowheads="1"/>
          </p:cNvPicPr>
          <p:nvPr/>
        </p:nvPicPr>
        <p:blipFill>
          <a:blip r:embed="rId2" cstate="print"/>
          <a:srcRect/>
          <a:stretch>
            <a:fillRect/>
          </a:stretch>
        </p:blipFill>
        <p:spPr bwMode="auto">
          <a:xfrm>
            <a:off x="0" y="0"/>
            <a:ext cx="9144000" cy="6912000"/>
          </a:xfrm>
          <a:prstGeom prst="rect">
            <a:avLst/>
          </a:prstGeom>
          <a:noFill/>
        </p:spPr>
      </p:pic>
      <p:sp>
        <p:nvSpPr>
          <p:cNvPr id="5" name="4 Rectángulo"/>
          <p:cNvSpPr/>
          <p:nvPr/>
        </p:nvSpPr>
        <p:spPr>
          <a:xfrm>
            <a:off x="3929058" y="1285860"/>
            <a:ext cx="4994509" cy="353943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800" spc="150" dirty="0" smtClean="0">
                <a:ln w="11430"/>
                <a:solidFill>
                  <a:srgbClr val="F8F8F8"/>
                </a:solidFill>
              </a:rPr>
              <a:t>Diseño y fotografías </a:t>
            </a:r>
          </a:p>
          <a:p>
            <a:pPr algn="ctr"/>
            <a:r>
              <a:rPr lang="es-ES" sz="2800" cap="none" spc="150" dirty="0" smtClean="0">
                <a:ln w="11430"/>
                <a:solidFill>
                  <a:srgbClr val="F8F8F8"/>
                </a:solidFill>
              </a:rPr>
              <a:t>María Teresa Espín </a:t>
            </a:r>
          </a:p>
          <a:p>
            <a:pPr algn="ctr"/>
            <a:r>
              <a:rPr lang="es-ES" sz="2800" spc="150" dirty="0" smtClean="0">
                <a:ln w="11430"/>
                <a:solidFill>
                  <a:srgbClr val="F8F8F8"/>
                </a:solidFill>
              </a:rPr>
              <a:t>Música </a:t>
            </a:r>
          </a:p>
          <a:p>
            <a:pPr algn="ctr"/>
            <a:r>
              <a:rPr lang="es-ES" sz="2800" cap="none" spc="150" dirty="0" smtClean="0">
                <a:ln w="11430"/>
                <a:solidFill>
                  <a:srgbClr val="F8F8F8"/>
                </a:solidFill>
              </a:rPr>
              <a:t>Homenaje a </a:t>
            </a:r>
            <a:r>
              <a:rPr lang="es-ES" sz="2800" cap="none" spc="150" dirty="0" err="1" smtClean="0">
                <a:ln w="11430"/>
                <a:solidFill>
                  <a:srgbClr val="F8F8F8"/>
                </a:solidFill>
              </a:rPr>
              <a:t>TchaiKovsky</a:t>
            </a:r>
            <a:endParaRPr lang="es-ES" sz="2800" cap="none" spc="150" dirty="0" smtClean="0">
              <a:ln w="11430"/>
              <a:solidFill>
                <a:srgbClr val="F8F8F8"/>
              </a:solidFill>
            </a:endParaRPr>
          </a:p>
          <a:p>
            <a:pPr algn="ctr"/>
            <a:r>
              <a:rPr lang="es-ES" sz="2800" spc="150" dirty="0" smtClean="0">
                <a:ln w="11430"/>
                <a:solidFill>
                  <a:srgbClr val="F8F8F8"/>
                </a:solidFill>
              </a:rPr>
              <a:t>Fragmentos de </a:t>
            </a:r>
          </a:p>
          <a:p>
            <a:pPr algn="ctr"/>
            <a:r>
              <a:rPr lang="es-ES" sz="2800" cap="none" spc="150" dirty="0" err="1" smtClean="0">
                <a:ln w="11430"/>
                <a:solidFill>
                  <a:srgbClr val="F8F8F8"/>
                </a:solidFill>
              </a:rPr>
              <a:t>Swan</a:t>
            </a:r>
            <a:r>
              <a:rPr lang="es-ES" sz="2800" cap="none" spc="150" dirty="0" smtClean="0">
                <a:ln w="11430"/>
                <a:solidFill>
                  <a:srgbClr val="F8F8F8"/>
                </a:solidFill>
              </a:rPr>
              <a:t> Lake, </a:t>
            </a:r>
            <a:r>
              <a:rPr lang="es-ES" sz="2800" cap="none" spc="150" dirty="0" err="1" smtClean="0">
                <a:ln w="11430"/>
                <a:solidFill>
                  <a:srgbClr val="F8F8F8"/>
                </a:solidFill>
              </a:rPr>
              <a:t>Nutcraker</a:t>
            </a:r>
            <a:r>
              <a:rPr lang="es-ES" sz="2800" cap="none" spc="150" dirty="0" smtClean="0">
                <a:ln w="11430"/>
                <a:solidFill>
                  <a:srgbClr val="F8F8F8"/>
                </a:solidFill>
              </a:rPr>
              <a:t> Suite y </a:t>
            </a:r>
          </a:p>
          <a:p>
            <a:pPr algn="ctr"/>
            <a:r>
              <a:rPr lang="es-ES" sz="2800" spc="150" dirty="0" smtClean="0">
                <a:ln w="11430"/>
                <a:solidFill>
                  <a:srgbClr val="F8F8F8"/>
                </a:solidFill>
              </a:rPr>
              <a:t>El Cascanueces</a:t>
            </a:r>
            <a:r>
              <a:rPr lang="es-ES" sz="2800" cap="none" spc="150" dirty="0" smtClean="0">
                <a:ln w="11430"/>
                <a:solidFill>
                  <a:srgbClr val="F8F8F8"/>
                </a:solidFill>
              </a:rPr>
              <a:t> </a:t>
            </a:r>
          </a:p>
          <a:p>
            <a:pPr algn="ctr"/>
            <a:r>
              <a:rPr lang="es-ES" sz="2800" spc="150" dirty="0" smtClean="0">
                <a:ln w="11430"/>
                <a:solidFill>
                  <a:srgbClr val="F8F8F8"/>
                </a:solidFill>
              </a:rPr>
              <a:t>2013</a:t>
            </a:r>
            <a:endParaRPr lang="es-ES" sz="2800" cap="none" spc="150" dirty="0">
              <a:ln w="11430"/>
              <a:solidFill>
                <a:srgbClr val="F8F8F8"/>
              </a:solidFill>
            </a:endParaRPr>
          </a:p>
        </p:txBody>
      </p:sp>
      <p:pic>
        <p:nvPicPr>
          <p:cNvPr id="2050" name="Picture 2" descr="http://www.musicosclasicos.com/tchaikovsky.jpg"/>
          <p:cNvPicPr>
            <a:picLocks noChangeAspect="1" noChangeArrowheads="1"/>
          </p:cNvPicPr>
          <p:nvPr/>
        </p:nvPicPr>
        <p:blipFill>
          <a:blip r:embed="rId3" cstate="print"/>
          <a:srcRect/>
          <a:stretch>
            <a:fillRect/>
          </a:stretch>
        </p:blipFill>
        <p:spPr bwMode="auto">
          <a:xfrm>
            <a:off x="285720" y="357166"/>
            <a:ext cx="4133850" cy="2724150"/>
          </a:xfrm>
          <a:prstGeom prst="roundRect">
            <a:avLst/>
          </a:prstGeom>
          <a:noFill/>
          <a:effectLst>
            <a:softEdge rad="635000"/>
          </a:effec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4"/>
                                        </p:tgtEl>
                                      </p:cBhvr>
                                      <p:by x="150000" y="150000"/>
                                    </p:animScale>
                                  </p:childTnLst>
                                </p:cTn>
                              </p:par>
                            </p:childTnLst>
                          </p:cTn>
                        </p:par>
                        <p:par>
                          <p:cTn id="7" fill="hold">
                            <p:stCondLst>
                              <p:cond delay="2000"/>
                            </p:stCondLst>
                            <p:childTnLst>
                              <p:par>
                                <p:cTn id="8" presetID="6" presetClass="emph" presetSubtype="0" fill="hold" nodeType="afterEffect">
                                  <p:stCondLst>
                                    <p:cond delay="0"/>
                                  </p:stCondLst>
                                  <p:childTnLst>
                                    <p:animScale>
                                      <p:cBhvr>
                                        <p:cTn id="9"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1000"/>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1693</TotalTime>
  <Words>1164</Words>
  <Application>Microsoft Office PowerPoint</Application>
  <PresentationFormat>Presentación en pantalla (4:3)</PresentationFormat>
  <Paragraphs>187</Paragraphs>
  <Slides>83</Slides>
  <Notes>4</Notes>
  <HiddenSlides>0</HiddenSlides>
  <MMClips>0</MMClips>
  <ScaleCrop>false</ScaleCrop>
  <HeadingPairs>
    <vt:vector size="4" baseType="variant">
      <vt:variant>
        <vt:lpstr>Tema</vt:lpstr>
      </vt:variant>
      <vt:variant>
        <vt:i4>2</vt:i4>
      </vt:variant>
      <vt:variant>
        <vt:lpstr>Títulos de diapositiva</vt:lpstr>
      </vt:variant>
      <vt:variant>
        <vt:i4>83</vt:i4>
      </vt:variant>
    </vt:vector>
  </HeadingPairs>
  <TitlesOfParts>
    <vt:vector size="8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Rusia  De Moscú a San Petersburgo</dc:title>
  <dc:creator>abuelitos</dc:creator>
  <cp:lastModifiedBy>abuelitos</cp:lastModifiedBy>
  <cp:revision>555</cp:revision>
  <dcterms:created xsi:type="dcterms:W3CDTF">2013-07-31T14:36:31Z</dcterms:created>
  <dcterms:modified xsi:type="dcterms:W3CDTF">2013-08-03T14:34:27Z</dcterms:modified>
</cp:coreProperties>
</file>