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50" r:id="rId3"/>
    <p:sldId id="351" r:id="rId4"/>
    <p:sldId id="378" r:id="rId5"/>
    <p:sldId id="379" r:id="rId6"/>
    <p:sldId id="380" r:id="rId7"/>
    <p:sldId id="381" r:id="rId8"/>
    <p:sldId id="382" r:id="rId9"/>
    <p:sldId id="383" r:id="rId10"/>
    <p:sldId id="385" r:id="rId11"/>
    <p:sldId id="386" r:id="rId12"/>
    <p:sldId id="388" r:id="rId13"/>
    <p:sldId id="390" r:id="rId14"/>
    <p:sldId id="391" r:id="rId15"/>
    <p:sldId id="392" r:id="rId16"/>
    <p:sldId id="393" r:id="rId17"/>
    <p:sldId id="395" r:id="rId18"/>
    <p:sldId id="394" r:id="rId19"/>
    <p:sldId id="396" r:id="rId20"/>
    <p:sldId id="397" r:id="rId21"/>
    <p:sldId id="398" r:id="rId22"/>
    <p:sldId id="399" r:id="rId23"/>
    <p:sldId id="400" r:id="rId24"/>
    <p:sldId id="401" r:id="rId25"/>
    <p:sldId id="402" r:id="rId26"/>
    <p:sldId id="403" r:id="rId27"/>
    <p:sldId id="404" r:id="rId28"/>
    <p:sldId id="348" r:id="rId29"/>
    <p:sldId id="363" r:id="rId30"/>
    <p:sldId id="358" r:id="rId31"/>
    <p:sldId id="360" r:id="rId32"/>
    <p:sldId id="405" r:id="rId33"/>
    <p:sldId id="324" r:id="rId34"/>
    <p:sldId id="325" r:id="rId35"/>
    <p:sldId id="326" r:id="rId36"/>
    <p:sldId id="327" r:id="rId37"/>
    <p:sldId id="328" r:id="rId38"/>
    <p:sldId id="330" r:id="rId39"/>
    <p:sldId id="372" r:id="rId40"/>
    <p:sldId id="332" r:id="rId41"/>
    <p:sldId id="333" r:id="rId42"/>
    <p:sldId id="334" r:id="rId43"/>
    <p:sldId id="335" r:id="rId44"/>
    <p:sldId id="365" r:id="rId45"/>
    <p:sldId id="336" r:id="rId46"/>
    <p:sldId id="337" r:id="rId47"/>
    <p:sldId id="364" r:id="rId48"/>
    <p:sldId id="344" r:id="rId49"/>
    <p:sldId id="345" r:id="rId50"/>
    <p:sldId id="375" r:id="rId51"/>
    <p:sldId id="376" r:id="rId52"/>
    <p:sldId id="377" r:id="rId53"/>
    <p:sldId id="373" r:id="rId54"/>
    <p:sldId id="374" r:id="rId55"/>
    <p:sldId id="353" r:id="rId56"/>
    <p:sldId id="354" r:id="rId57"/>
    <p:sldId id="261" r:id="rId58"/>
    <p:sldId id="267" r:id="rId59"/>
    <p:sldId id="270" r:id="rId60"/>
    <p:sldId id="262" r:id="rId61"/>
    <p:sldId id="369" r:id="rId62"/>
    <p:sldId id="370" r:id="rId63"/>
    <p:sldId id="371" r:id="rId64"/>
    <p:sldId id="263" r:id="rId65"/>
    <p:sldId id="265" r:id="rId66"/>
    <p:sldId id="272" r:id="rId67"/>
    <p:sldId id="362" r:id="rId68"/>
    <p:sldId id="407" r:id="rId69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ma7VTtQHLPr2TII22D5vg==" hashData="X3uCyDzQpz25z9L+tJYxiliuT0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4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E506A-6B3A-4288-A6F3-6CE6B4820FB3}" type="datetimeFigureOut">
              <a:rPr lang="es-ES_tradnl" smtClean="0"/>
              <a:pPr/>
              <a:t>20/01/2015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B22A-6005-4468-A668-F44E548A37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E506A-6B3A-4288-A6F3-6CE6B4820FB3}" type="datetimeFigureOut">
              <a:rPr lang="es-ES_tradnl" smtClean="0"/>
              <a:pPr/>
              <a:t>20/01/2015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B22A-6005-4468-A668-F44E548A37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E506A-6B3A-4288-A6F3-6CE6B4820FB3}" type="datetimeFigureOut">
              <a:rPr lang="es-ES_tradnl" smtClean="0"/>
              <a:pPr/>
              <a:t>20/01/2015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B22A-6005-4468-A668-F44E548A37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E506A-6B3A-4288-A6F3-6CE6B4820FB3}" type="datetimeFigureOut">
              <a:rPr lang="es-ES_tradnl" smtClean="0"/>
              <a:pPr/>
              <a:t>20/01/2015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B22A-6005-4468-A668-F44E548A37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E506A-6B3A-4288-A6F3-6CE6B4820FB3}" type="datetimeFigureOut">
              <a:rPr lang="es-ES_tradnl" smtClean="0"/>
              <a:pPr/>
              <a:t>20/01/2015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B22A-6005-4468-A668-F44E548A37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E506A-6B3A-4288-A6F3-6CE6B4820FB3}" type="datetimeFigureOut">
              <a:rPr lang="es-ES_tradnl" smtClean="0"/>
              <a:pPr/>
              <a:t>20/01/2015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B22A-6005-4468-A668-F44E548A37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E506A-6B3A-4288-A6F3-6CE6B4820FB3}" type="datetimeFigureOut">
              <a:rPr lang="es-ES_tradnl" smtClean="0"/>
              <a:pPr/>
              <a:t>20/01/2015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B22A-6005-4468-A668-F44E548A37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E506A-6B3A-4288-A6F3-6CE6B4820FB3}" type="datetimeFigureOut">
              <a:rPr lang="es-ES_tradnl" smtClean="0"/>
              <a:pPr/>
              <a:t>20/01/2015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B22A-6005-4468-A668-F44E548A37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E506A-6B3A-4288-A6F3-6CE6B4820FB3}" type="datetimeFigureOut">
              <a:rPr lang="es-ES_tradnl" smtClean="0"/>
              <a:pPr/>
              <a:t>20/01/2015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B22A-6005-4468-A668-F44E548A37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E506A-6B3A-4288-A6F3-6CE6B4820FB3}" type="datetimeFigureOut">
              <a:rPr lang="es-ES_tradnl" smtClean="0"/>
              <a:pPr/>
              <a:t>20/01/2015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B22A-6005-4468-A668-F44E548A37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E506A-6B3A-4288-A6F3-6CE6B4820FB3}" type="datetimeFigureOut">
              <a:rPr lang="es-ES_tradnl" smtClean="0"/>
              <a:pPr/>
              <a:t>20/01/2015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4B22A-6005-4468-A668-F44E548A37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6FF808-3863-469D-97D6-8337291D654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E506A-6B3A-4288-A6F3-6CE6B4820FB3}" type="datetimeFigureOut">
              <a:rPr lang="es-ES_tradnl" smtClean="0"/>
              <a:pPr/>
              <a:t>20/01/2015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4B22A-6005-4468-A668-F44E548A37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DD15AF7-A58F-4DE2-BE27-44512547910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footage.framepool.com/shotimg/668076256-parque-nacional-killarney-helecho-irlanda-arroy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3730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73732" name="AutoShape 4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73734" name="AutoShape 6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73736" name="AutoShape 8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73742" name="Picture 1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355726"/>
            <a:ext cx="4343400" cy="742951"/>
          </a:xfrm>
          <a:prstGeom prst="rect">
            <a:avLst/>
          </a:prstGeom>
          <a:noFill/>
        </p:spPr>
      </p:pic>
      <p:pic>
        <p:nvPicPr>
          <p:cNvPr id="64516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155926"/>
            <a:ext cx="3305175" cy="561975"/>
          </a:xfrm>
          <a:prstGeom prst="rect">
            <a:avLst/>
          </a:prstGeom>
          <a:noFill/>
        </p:spPr>
      </p:pic>
      <p:pic>
        <p:nvPicPr>
          <p:cNvPr id="67588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3363838"/>
            <a:ext cx="4543425" cy="76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/>
    <p:sndAc>
      <p:stSnd>
        <p:snd r:embed="rId2" name="UNI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3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8850" name="Picture 2" descr="http://3.bp.blogspot.com/-pCGKNekyE58/UeLNA6eR1UI/AAAAAAAArZ0/th1dgD9_dpg/s1600/02+MAPA+DINGLE-KILLARN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1500"/>
            <a:ext cx="9391650" cy="5715000"/>
          </a:xfrm>
          <a:prstGeom prst="rect">
            <a:avLst/>
          </a:prstGeom>
          <a:noFill/>
        </p:spPr>
      </p:pic>
      <p:pic>
        <p:nvPicPr>
          <p:cNvPr id="78852" name="Picture 4" descr="http://4.bp.blogspot.com/_1bgsF_loeLk/S7km9Gb0EYI/AAAAAAAACu8/O3mZ4RhenLg/s400/map+ireland+dingle+co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275606"/>
            <a:ext cx="3143250" cy="3381375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395536" y="2859782"/>
            <a:ext cx="4320480" cy="17064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395536" y="2859782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dirty="0" smtClean="0">
                <a:latin typeface="Agency FB" pitchFamily="34" charset="0"/>
              </a:rPr>
              <a:t>La península de </a:t>
            </a:r>
            <a:r>
              <a:rPr lang="es-ES_tradnl" sz="2000" dirty="0" err="1" smtClean="0">
                <a:latin typeface="Agency FB" pitchFamily="34" charset="0"/>
              </a:rPr>
              <a:t>Dingle</a:t>
            </a:r>
            <a:endParaRPr lang="es-ES_tradnl" sz="2000" dirty="0" smtClean="0">
              <a:latin typeface="Agency FB" pitchFamily="34" charset="0"/>
            </a:endParaRPr>
          </a:p>
          <a:p>
            <a:r>
              <a:rPr lang="es-ES_tradnl" sz="2000" dirty="0" err="1" smtClean="0">
                <a:latin typeface="Agency FB" pitchFamily="34" charset="0"/>
              </a:rPr>
              <a:t>National</a:t>
            </a:r>
            <a:r>
              <a:rPr lang="es-ES_tradnl" sz="2000" dirty="0" smtClean="0">
                <a:latin typeface="Agency FB" pitchFamily="34" charset="0"/>
              </a:rPr>
              <a:t> </a:t>
            </a:r>
            <a:r>
              <a:rPr lang="es-ES_tradnl" sz="2000" dirty="0" err="1" smtClean="0">
                <a:latin typeface="Agency FB" pitchFamily="34" charset="0"/>
              </a:rPr>
              <a:t>Geographic</a:t>
            </a:r>
            <a:r>
              <a:rPr lang="es-ES_tradnl" sz="2000" dirty="0" smtClean="0">
                <a:latin typeface="Agency FB" pitchFamily="34" charset="0"/>
              </a:rPr>
              <a:t>, llegó a llamarlo "el lugar más bello de la tierra”. Ha sufrido a los vikingos, dado la bienvenida a Hollywood y el lugareño más famoso es un delfín. </a:t>
            </a:r>
            <a:r>
              <a:rPr lang="es-ES_tradnl" sz="2000" smtClean="0">
                <a:latin typeface="Agency FB" pitchFamily="34" charset="0"/>
              </a:rPr>
              <a:t>Está </a:t>
            </a:r>
            <a:r>
              <a:rPr lang="es-ES_tradnl" sz="2000" dirty="0" smtClean="0">
                <a:latin typeface="Agency FB" pitchFamily="34" charset="0"/>
              </a:rPr>
              <a:t>es la península de </a:t>
            </a:r>
            <a:r>
              <a:rPr lang="es-ES_tradnl" sz="2000" dirty="0" err="1" smtClean="0">
                <a:latin typeface="Agency FB" pitchFamily="34" charset="0"/>
              </a:rPr>
              <a:t>Dingle</a:t>
            </a:r>
            <a:r>
              <a:rPr lang="es-ES_tradnl" sz="2000" dirty="0" smtClean="0">
                <a:latin typeface="Agency FB" pitchFamily="34" charset="0"/>
              </a:rPr>
              <a:t>.</a:t>
            </a:r>
            <a:endParaRPr lang="es-ES_tradnl" sz="2000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0898" name="Picture 2" descr="C:\Users\abuelitos\Desktop\VIAJE A IRLANDA 22 al 29 Sep. 2014\VIAJE A IRLANDA - 22 al 29 de Sep. 2014 2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81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7401" y="4659982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808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C:\Users\abuelitos\Desktop\VIAJE A IRLANDA 22 al 29 Sep. 2014\VIAJE A IRLANDA - 22 al 29 de Sep. 2014 3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28121" y="4659982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84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C:\Users\abuelitos\Desktop\VIAJE A IRLANDA 22 al 29 Sep. 2014\VIAJE A IRLANDA - 22 al 29 de Sep. 2014 3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pic>
        <p:nvPicPr>
          <p:cNvPr id="9" name="Picture 2" descr="C:\Users\abuelitos\Desktop\VIAJE A IRLANDA 22 al 29 Sep. 2014\VIAJE A IRLANDA - 22 al 29 de Sep. 2014 3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75393" y="4659982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C:\Users\abuelitos\Desktop\VIAJE A IRLANDA 22 al 29 Sep. 2014\VIAJE A IRLANDA - 22 al 29 de Sep. 2014 3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28121" y="12347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C:\Users\abuelitos\Desktop\VIAJE A IRLANDA 22 al 29 Sep. 2014\VIAJE A IRLANDA - 22 al 29 de Sep. 2014 3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5393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C:\Users\abuelitos\Desktop\VIAJE A IRLANDA 22 al 29 Sep. 2014\VIAJE A IRLANDA - 22 al 29 de Sep. 2014 3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6" name="Picture 2" descr="C:\Users\abuelitos\Desktop\VIAJE A IRLANDA 22 al 29 Sep. 2014\VIAJE A IRLANDA - 22 al 29 de Sep. 2014 3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956113" y="4659982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C:\Users\abuelitos\Desktop\VIAJE A IRLANDA 22 al 29 Sep. 2014\VIAJE A IRLANDA - 22 al 29 de Sep. 2014 3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28121" y="4659982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22" name="Picture 2" descr="C:\Users\abuelitos\Desktop\VIAJE A IRLANDA 22 al 29 Sep. 2014\VIAJE A IRLANDA - 22 al 29 de Sep. 2014 3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5393" y="4659982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C:\Users\abuelitos\Desktop\VIAJE A IRLANDA 22 al 29 Sep. 2014\VIAJE A IRLANDA - 22 al 29 de Sep. 2014 3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660232" y="4083918"/>
            <a:ext cx="233749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b="1" spc="150" dirty="0" smtClean="0">
                <a:ln w="11430"/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Puerto </a:t>
            </a:r>
          </a:p>
          <a:p>
            <a:pPr algn="ctr"/>
            <a:r>
              <a:rPr lang="es-ES" sz="2800" b="1" cap="none" spc="150" dirty="0" smtClean="0">
                <a:ln w="11430"/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Plaza del Delfín</a:t>
            </a:r>
            <a:endParaRPr lang="es-ES" sz="2800" b="1" cap="none" spc="150" dirty="0">
              <a:ln w="11430"/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7" name="Picture 2" descr="C:\Users\abuelitos\Desktop\VIAJE A IRLANDA 22 al 29 Sep. 2014\VIAJE A IRLANDA - 22 al 29 de Sep. 2014 3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75393" y="4659982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C:\Users\abuelitos\Desktop\VIAJE A IRLANDA 22 al 29 Sep. 2014\VIAJE A IRLANDA - 22 al 29 de Sep. 2014 3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380312" y="12347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0898" name="Picture 2" descr="C:\Users\abuelitos\Desktop\VIAJE A IRLANDA 22 al 29 Sep. 2014\VIAJE A IRLANDA - 22 al 29 de Sep. 2014 3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308304" y="12347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C:\Users\abuelitos\Desktop\VIAJE A IRLANDA 22 al 29 Sep. 2014\VIAJE A IRLANDA - 22 al 29 de Sep. 2014 3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C:\Users\abuelitos\Desktop\VIAJE A IRLANDA 22 al 29 Sep. 2014\VIAJE A IRLANDA - 22 al 29 de Sep. 2014 3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28121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C:\Users\abuelitos\Desktop\VIAJE A IRLANDA 22 al 29 Sep. 2014\VIAJE A IRLANDA - 22 al 29 de Sep. 2014 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36096" y="267494"/>
            <a:ext cx="17123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latin typeface="Agency FB" pitchFamily="34" charset="0"/>
              </a:rPr>
              <a:t>St. </a:t>
            </a:r>
            <a:r>
              <a:rPr lang="es-ES_tradnl" dirty="0" err="1" smtClean="0">
                <a:latin typeface="Agency FB" pitchFamily="34" charset="0"/>
              </a:rPr>
              <a:t>Mary`s</a:t>
            </a:r>
            <a:r>
              <a:rPr lang="es-ES_tradnl" dirty="0" smtClean="0">
                <a:latin typeface="Agency FB" pitchFamily="34" charset="0"/>
              </a:rPr>
              <a:t> </a:t>
            </a:r>
            <a:r>
              <a:rPr lang="es-ES_tradnl" dirty="0" err="1" smtClean="0">
                <a:latin typeface="Agency FB" pitchFamily="34" charset="0"/>
              </a:rPr>
              <a:t>Cathedral</a:t>
            </a:r>
            <a:endParaRPr lang="es-ES_tradnl" dirty="0"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C:\Users\abuelitos\Desktop\VIAJE A IRLANDA 22 al 29 Sep. 2014\VIAJE A IRLANDA - 22 al 29 de Sep. 2014 3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3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75393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22" name="Picture 2" descr="C:\Users\abuelitos\Desktop\VIAJE A IRLANDA 22 al 29 Sep. 2014\VIAJE A IRLANDA - 22 al 29 de Sep. 2014 3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81923" name="Picture 3" descr="C:\Users\abuelitos\Desktop\VIAJE A IRLANDA 22 al 29 Sep. 2014\VIAJE A IRLANDA - 22 al 29 de Sep. 2014 3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-4500"/>
            <a:ext cx="2895967" cy="51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75393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819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C:\Users\abuelitos\Desktop\VIAJE A IRLANDA 22 al 29 Sep. 2014\VIAJE A IRLANDA - 22 al 29 de Sep. 2014 3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C:\Users\abuelitos\Desktop\VIAJE A IRLANDA 22 al 29 Sep. 2014\VIAJE A IRLANDA - 22 al 29 de Sep. 2014 3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5393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C:\Users\abuelitos\Desktop\VIAJE A IRLANDA 22 al 29 Sep. 2014\VIAJE A IRLANDA - 22 al 29 de Sep. 2014 3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5393" y="4659982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C:\Users\abuelitos\Desktop\VIAJE A IRLANDA 22 al 29 Sep. 2014\VIAJE A IRLANDA - 22 al 29 de Sep. 2014 3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C:\Users\abuelitos\Desktop\VIAJE A IRLANDA 22 al 29 Sep. 2014\VIAJE A IRLANDA - 22 al 29 de Sep. 2014 3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8928" y="195486"/>
            <a:ext cx="156485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latin typeface="Agency FB" pitchFamily="34" charset="0"/>
              </a:rPr>
              <a:t>Playa de </a:t>
            </a:r>
            <a:r>
              <a:rPr lang="es-ES" sz="24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latin typeface="Agency FB" pitchFamily="34" charset="0"/>
              </a:rPr>
              <a:t>Inch</a:t>
            </a:r>
            <a:endParaRPr lang="es-ES" sz="2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2">
                  <a:lumMod val="40000"/>
                  <a:lumOff val="60000"/>
                </a:schemeClr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C:\Users\abuelitos\Desktop\VIAJE A IRLANDA 22 al 29 Sep. 2014\VIAJE A IRLANDA - 22 al 29 de Sep. 2014 3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C:\Users\abuelitos\Desktop\VIAJE A IRLANDA 22 al 29 Sep. 2014\VIAJE A IRLANDA - 22 al 29 de Sep. 2014 3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C:\Users\abuelitos\Desktop\VIAJE A IRLANDA 22 al 29 Sep. 2014\VIAJE A IRLANDA - 22 al 29 de Sep. 2014 3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s-ES_tradnl" b="1" dirty="0" smtClean="0"/>
              <a:t>   </a:t>
            </a:r>
          </a:p>
          <a:p>
            <a:pPr>
              <a:buNone/>
            </a:pPr>
            <a:r>
              <a:rPr lang="es-ES_tradnl" sz="2400" b="1" dirty="0" smtClean="0">
                <a:latin typeface="Agency FB" pitchFamily="34" charset="0"/>
              </a:rPr>
              <a:t>      </a:t>
            </a:r>
            <a:r>
              <a:rPr lang="es-ES_tradnl" sz="2400" dirty="0" err="1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Killarney</a:t>
            </a:r>
            <a: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 </a:t>
            </a:r>
            <a:r>
              <a:rPr lang="es-ES_tradnl" sz="2400" dirty="0" err="1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National</a:t>
            </a:r>
            <a: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 Park está situado junto a la localidad de </a:t>
            </a:r>
            <a:r>
              <a:rPr lang="es-ES_tradnl" sz="2400" dirty="0" err="1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Killarney</a:t>
            </a:r>
            <a: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, Condado de Kerry (Irlanda). Fue el primer parque nacional establecido en Irlanda, creado cuando la casa </a:t>
            </a:r>
            <a:r>
              <a:rPr lang="es-ES_tradnl" sz="2400" dirty="0" err="1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Muckross</a:t>
            </a:r>
            <a: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  fue donada al estado irlandés en 1932. El parque se ha expandido sustancialmente y engloba más de 102,89 km</a:t>
            </a:r>
            <a:r>
              <a:rPr lang="es-ES_tradnl" sz="2400" baseline="30000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2</a:t>
            </a:r>
            <a: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 de ecología diversa, incluyendo los lagos de </a:t>
            </a:r>
            <a:r>
              <a:rPr lang="es-ES_tradnl" sz="2400" dirty="0" err="1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Killarney</a:t>
            </a:r>
            <a: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, bosques de roble y tejo de importancia internacional, y picos de montañas. Tiene manadas de ciervos rojos, las únicas que pueden encontrarse en Irlanda, y el más extenso bosque en Irlanda.  El parque fue designado una Reserva Mundial de la Biosfera por la UNESCO en 1981.</a:t>
            </a:r>
          </a:p>
          <a:p>
            <a:endParaRPr lang="es-ES_tradnl" dirty="0"/>
          </a:p>
        </p:txBody>
      </p:sp>
    </p:spTree>
  </p:cSld>
  <p:clrMapOvr>
    <a:masterClrMapping/>
  </p:clrMapOvr>
  <p:transition spd="slow" advTm="30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C:\Users\abuelitos\Desktop\VIAJE A IRLANDA 22 al 29 Sep. 2014\VIAJE A IRLANDA - 22 al 29 de Sep. 2014 3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939506" y="1779662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2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latin typeface="Agency FB" pitchFamily="34" charset="0"/>
            </a:endParaRPr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39502"/>
            <a:ext cx="4105275" cy="962025"/>
          </a:xfrm>
          <a:prstGeom prst="rect">
            <a:avLst/>
          </a:prstGeom>
          <a:noFill/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1203598"/>
            <a:ext cx="4086225" cy="561975"/>
          </a:xfrm>
          <a:prstGeom prst="rect">
            <a:avLst/>
          </a:prstGeom>
          <a:noFill/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3939902"/>
            <a:ext cx="7572375" cy="8001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30937" y="4866501"/>
            <a:ext cx="18473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1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79512" y="4731990"/>
            <a:ext cx="1891865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cap="none" spc="0" dirty="0" err="1" smtClean="0">
                <a:ln w="50800"/>
                <a:solidFill>
                  <a:schemeClr val="bg1"/>
                </a:solidFill>
                <a:effectLst/>
                <a:latin typeface="Blackadder ITC" pitchFamily="82" charset="0"/>
              </a:rPr>
              <a:t>Pps</a:t>
            </a:r>
            <a:r>
              <a:rPr lang="es-ES" sz="1400" cap="none" spc="0" dirty="0" smtClean="0">
                <a:ln w="50800"/>
                <a:solidFill>
                  <a:schemeClr val="bg1"/>
                </a:solidFill>
                <a:effectLst/>
                <a:latin typeface="Blackadder ITC" pitchFamily="82" charset="0"/>
              </a:rPr>
              <a:t> y Fotografía Mari Tere</a:t>
            </a:r>
            <a:endParaRPr lang="es-ES" sz="1400" cap="none" spc="0" dirty="0">
              <a:ln w="50800"/>
              <a:solidFill>
                <a:schemeClr val="bg1"/>
              </a:solidFill>
              <a:effectLst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3970" name="Picture 2" descr="C:\Users\abuelitos\Desktop\VIAJE A IRLANDA 22 al 29 Sep. 2014\VIAJE A IRLANDA - 22 al 29 de Sep. 2014 3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3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308304" y="4731990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4994" name="Picture 2" descr="C:\Users\abuelitos\Desktop\VIAJE A IRLANDA 22 al 29 Sep. 2014\VIAJE A IRLANDA - 22 al 29 de Sep. 2014 3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9512" y="4731990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3970" name="Picture 2" descr="C:\Users\abuelitos\Desktop\VIAJE A IRLANDA 22 al 29 Sep. 2014\VIAJE A IRLANDA - 22 al 29 de Sep. 2014 3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3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C:\Users\abuelitos\Desktop\VIAJE A IRLANDA 22 al 29 Sep. 2014\VIAJE A IRLANDA - 22 al 29 de Sep. 2014 3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5393" y="4659982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C:\Users\abuelitos\Desktop\VIAJE A IRLANDA 22 al 29 Sep. 2014\VIAJE A IRLANDA - 22 al 29 de Sep. 2014 3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61442" name="Picture 2" descr="http://www.jchtv.com/images/killarney.jpg"/>
          <p:cNvPicPr>
            <a:picLocks noChangeAspect="1" noChangeArrowheads="1"/>
          </p:cNvPicPr>
          <p:nvPr/>
        </p:nvPicPr>
        <p:blipFill>
          <a:blip r:embed="rId3" cstate="print"/>
          <a:srcRect l="51832" t="24135"/>
          <a:stretch>
            <a:fillRect/>
          </a:stretch>
        </p:blipFill>
        <p:spPr bwMode="auto">
          <a:xfrm>
            <a:off x="5652120" y="3075806"/>
            <a:ext cx="2743622" cy="235572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75393" y="4659982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C:\Users\abuelitos\Desktop\VIAJE A IRLANDA 22 al 29 Sep. 2014\VIAJE A IRLANDA - 22 al 29 de Sep. 2014 3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60418" name="Picture 2" descr="Young buck Killarney National Park.jpg"/>
          <p:cNvPicPr>
            <a:picLocks noChangeAspect="1" noChangeArrowheads="1"/>
          </p:cNvPicPr>
          <p:nvPr/>
        </p:nvPicPr>
        <p:blipFill>
          <a:blip r:embed="rId3" cstate="print"/>
          <a:srcRect t="19184" b="13676"/>
          <a:stretch>
            <a:fillRect/>
          </a:stretch>
        </p:blipFill>
        <p:spPr bwMode="auto">
          <a:xfrm>
            <a:off x="1331640" y="843558"/>
            <a:ext cx="3496375" cy="291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028121" y="4659982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C:\Users\abuelitos\Desktop\VIAJE A IRLANDA 22 al 29 Sep. 2014\VIAJE A IRLANDA - 22 al 29 de Sep. 2014 3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C:\Users\abuelitos\Desktop\VIAJE A IRLANDA 22 al 29 Sep. 2014\VIAJE A IRLANDA - 22 al 29 de Sep. 2014 3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3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C:\Users\abuelitos\Desktop\VIAJE A IRLANDA 22 al 29 Sep. 2014\VIAJE A IRLANDA - 22 al 29 de Sep. 2014 3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3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VIAJE A IRLANDA 22 al 29 Sep. 2014\VIAJE A IRLANDA - 22 al 29 de Sep. 2014 4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5393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C:\Users\abuelitos\Desktop\VIAJE A IRLANDA 22 al 29 Sep. 2014\VIAJE A IRLANDA - 22 al 29 de Sep. 2014 3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22461" y="4227934"/>
            <a:ext cx="492153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b="1" spc="150" dirty="0" smtClean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nuestra “Chica” como la llamaba</a:t>
            </a:r>
          </a:p>
          <a:p>
            <a:pPr algn="ctr"/>
            <a:r>
              <a:rPr lang="es-ES" sz="2000" b="1" spc="150" dirty="0" smtClean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el cochero que nos llevó a visitar el parque.</a:t>
            </a:r>
            <a:endParaRPr lang="es-ES" sz="2000" b="1" cap="none" spc="15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C:\Users\abuelitos\Desktop\VIAJE A IRLANDA 22 al 29 Sep. 2014\VIAJE A IRLANDA - 22 al 29 de Sep. 2014 3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C:\Users\abuelitos\Desktop\VIAJE A IRLANDA 22 al 29 Sep. 2014\VIAJE A IRLANDA - 22 al 29 de Sep. 2014 4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C:\Users\abuelitos\Desktop\VIAJE A IRLANDA 22 al 29 Sep. 2014\VIAJE A IRLANDA - 22 al 29 de Sep. 2014 4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C:\Users\abuelitos\Desktop\VIAJE A IRLANDA 22 al 29 Sep. 2014\VIAJE A IRLANDA - 22 al 29 de Sep. 2014 4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4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C:\Users\abuelitos\Desktop\VIAJE A IRLANDA 22 al 29 Sep. 2014\VIAJE A IRLANDA - 22 al 29 de Sep. 2014 4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3568" y="4515966"/>
            <a:ext cx="1356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solidFill>
                  <a:schemeClr val="bg1"/>
                </a:solidFill>
                <a:latin typeface="Agency FB" pitchFamily="34" charset="0"/>
              </a:rPr>
              <a:t>Muckross</a:t>
            </a:r>
            <a:r>
              <a:rPr lang="es-ES_tradnl" dirty="0" smtClean="0">
                <a:solidFill>
                  <a:schemeClr val="bg1"/>
                </a:solidFill>
                <a:latin typeface="Agency FB" pitchFamily="34" charset="0"/>
              </a:rPr>
              <a:t> </a:t>
            </a:r>
            <a:r>
              <a:rPr lang="es-ES_tradnl" dirty="0" err="1" smtClean="0">
                <a:solidFill>
                  <a:schemeClr val="bg1"/>
                </a:solidFill>
                <a:latin typeface="Agency FB" pitchFamily="34" charset="0"/>
              </a:rPr>
              <a:t>house</a:t>
            </a:r>
            <a:endParaRPr lang="es-ES_tradnl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C:\Users\abuelitos\Desktop\VIAJE A IRLANDA 22 al 29 Sep. 2014\VIAJE A IRLANDA - 22 al 29 de Sep. 2014 4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esktop\VIAJE A IRLANDA 22 al 29 Sep. 2014\VIAJE A IRLANDA - 22 al 29 de Sep. 2014 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4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C:\Users\abuelitos\Desktop\VIAJE A IRLANDA 22 al 29 Sep. 2014\VIAJE A IRLANDA - 22 al 29 de Sep. 2014 4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C:\Users\abuelitos\Desktop\VIAJE A IRLANDA 22 al 29 Sep. 2014\VIAJE A IRLANDA - 22 al 29 de Sep. 2014 4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VIAJE A IRLANDA 22 al 29 Sep. 2014\VIAJE A IRLANDA - 22 al 29 de Sep. 2014 4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esktop\VIAJE A IRLANDA 22 al 29 Sep. 2014\VIAJE A IRLANDA - 22 al 29 de Sep. 2014 4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C:\Users\abuelitos\Desktop\VIAJE A IRLANDA 22 al 29 Sep. 2014\VIAJE A IRLANDA - 22 al 29 de Sep. 2014 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4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VIAJE A IRLANDA 22 al 29 Sep. 2014\VIAJE A IRLANDA - 22 al 29 de Sep. 2014 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VIAJE A IRLANDA 22 al 29 Sep. 2014\VIAJE A IRLANDA - 22 al 29 de Sep. 2014 4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VIAJE A IRLANDA 22 al 29 Sep. 2014\VIAJE A IRLANDA - 22 al 29 de Sep. 2014 2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69281" y="411510"/>
            <a:ext cx="227337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gency FB" pitchFamily="34" charset="0"/>
              </a:rPr>
              <a:t>Adare</a:t>
            </a:r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gency FB" pitchFamily="34" charset="0"/>
              </a:rPr>
              <a:t> (Limerick)</a:t>
            </a:r>
            <a:endParaRPr lang="es-ES" sz="2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9874" name="Picture 2" descr="C:\Users\abuelitos\Desktop\VIAJE A IRLANDA 22 al 29 Sep. 2014\VIAJE A IRLANDA - 22 al 29 de Sep. 2014 2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12160" y="627534"/>
            <a:ext cx="2808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Abadía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 de la </a:t>
            </a:r>
            <a:r>
              <a:rPr lang="en-US" sz="2400" b="1" dirty="0" err="1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Santísima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 Trinidad. </a:t>
            </a:r>
            <a:r>
              <a:rPr lang="en-US" sz="2400" b="1" dirty="0" err="1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Iglesia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 </a:t>
            </a:r>
            <a:r>
              <a:rPr lang="en-US" sz="2400" b="1" dirty="0" err="1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Católica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gency FB" pitchFamily="34" charset="0"/>
              </a:rPr>
              <a:t>. </a:t>
            </a:r>
          </a:p>
          <a:p>
            <a:endParaRPr lang="en-US" sz="2400" b="1" dirty="0" smtClean="0">
              <a:solidFill>
                <a:schemeClr val="accent3">
                  <a:lumMod val="50000"/>
                </a:schemeClr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VIAJE A IRLANDA 22 al 29 Sep. 2014\VIAJE A IRLANDA - 22 al 29 de Sep. 2014 2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380312" y="4866501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C:\Users\abuelitos\Desktop\VIAJE A IRLANDA 22 al 29 Sep. 2014\VIAJE A IRLANDA - 22 al 29 de Sep. 2014 2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2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C:\Users\abuelitos\Desktop\VIAJE A IRLANDA 22 al 29 Sep. 2014\VIAJE A IRLANDA - 22 al 29 de Sep. 2014 2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2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C:\Users\abuelitos\Desktop\VIAJE A IRLANDA 22 al 29 Sep. 2014\VIAJE A IRLANDA - 22 al 29 de Sep. 2014 2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VIAJE A IRLANDA 22 al 29 Sep. 2014\VIAJE A IRLANDA - 22 al 29 de Sep. 2014 2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308304" y="480399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907704" y="483518"/>
            <a:ext cx="31792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/>
              <a:t>casitas típicas con techo de paja</a:t>
            </a:r>
            <a:endParaRPr lang="es-ES_tradnl" dirty="0"/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esktop\VIAJE A IRLANDA 22 al 29 Sep. 2014\VIAJE A IRLANDA - 22 al 29 de Sep. 2014 2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C:\Users\abuelitos\Desktop\VIAJE A IRLANDA 22 al 29 Sep. 2014\VIAJE A IRLANDA - 22 al 29 de Sep. 2014 2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24697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C:\Users\abuelitos\Desktop\VIAJE A IRLANDA 22 al 29 Sep. 2014\VIAJE A IRLANDA - 22 al 29 de Sep. 2014 2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C:\Users\abuelitos\Desktop\VIAJE A IRLANDA 22 al 29 Sep. 2014\VIAJE A IRLANDA - 22 al 29 de Sep. 2014 2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pic>
        <p:nvPicPr>
          <p:cNvPr id="5" name="Picture 2" descr="C:\Users\abuelitos\Desktop\VIAJE A IRLANDA 22 al 29 Sep. 2014\VIAJE A IRLANDA - 22 al 29 de Sep. 2014 2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C:\Users\abuelitos\Desktop\VIAJE A IRLANDA 22 al 29 Sep. 2014\VIAJE A IRLANDA - 22 al 29 de Sep. 2014 2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7042" name="Picture 2" descr="C:\Users\abuelitos\Desktop\VIAJE A IRLANDA 22 al 29 Sep. 2014\VIAJE A IRLANDA - 22 al 29 de Sep. 2014 4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"/>
            <a:ext cx="9144000" cy="514381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95204" y="3579862"/>
            <a:ext cx="20329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pc="150" dirty="0" smtClean="0">
                <a:ln w="11430"/>
                <a:solidFill>
                  <a:srgbClr val="F8F8F8"/>
                </a:solidFill>
                <a:latin typeface="Agency FB" pitchFamily="34" charset="0"/>
              </a:rPr>
              <a:t>Diseño y fotografías</a:t>
            </a:r>
          </a:p>
          <a:p>
            <a:pPr algn="ctr"/>
            <a:r>
              <a:rPr lang="es-ES" cap="none" spc="150" dirty="0" smtClean="0">
                <a:ln w="11430"/>
                <a:solidFill>
                  <a:srgbClr val="F8F8F8"/>
                </a:solidFill>
                <a:latin typeface="Agency FB" pitchFamily="34" charset="0"/>
              </a:rPr>
              <a:t>María Teresa Espín </a:t>
            </a:r>
          </a:p>
          <a:p>
            <a:pPr algn="ctr"/>
            <a:r>
              <a:rPr lang="es-ES" spc="150" dirty="0" smtClean="0">
                <a:ln w="11430"/>
                <a:solidFill>
                  <a:srgbClr val="F8F8F8"/>
                </a:solidFill>
                <a:latin typeface="Agency FB" pitchFamily="34" charset="0"/>
              </a:rPr>
              <a:t>2014</a:t>
            </a:r>
            <a:endParaRPr lang="es-ES" cap="none" spc="150" dirty="0">
              <a:ln w="11430"/>
              <a:solidFill>
                <a:srgbClr val="F8F8F8"/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67889" y="4774168"/>
            <a:ext cx="16514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</TotalTime>
  <Words>485</Words>
  <Application>Microsoft Office PowerPoint</Application>
  <PresentationFormat>Presentación en pantalla (16:9)</PresentationFormat>
  <Paragraphs>108</Paragraphs>
  <Slides>67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359</cp:revision>
  <dcterms:created xsi:type="dcterms:W3CDTF">2015-01-09T22:22:40Z</dcterms:created>
  <dcterms:modified xsi:type="dcterms:W3CDTF">2015-01-20T18:25:05Z</dcterms:modified>
</cp:coreProperties>
</file>