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90" r:id="rId4"/>
    <p:sldId id="263" r:id="rId5"/>
    <p:sldId id="355" r:id="rId6"/>
    <p:sldId id="292" r:id="rId7"/>
    <p:sldId id="265" r:id="rId8"/>
    <p:sldId id="361" r:id="rId9"/>
    <p:sldId id="359" r:id="rId10"/>
    <p:sldId id="266" r:id="rId11"/>
    <p:sldId id="357" r:id="rId12"/>
    <p:sldId id="360" r:id="rId13"/>
    <p:sldId id="306" r:id="rId14"/>
    <p:sldId id="300" r:id="rId15"/>
    <p:sldId id="267" r:id="rId16"/>
    <p:sldId id="269" r:id="rId17"/>
    <p:sldId id="301" r:id="rId18"/>
    <p:sldId id="302" r:id="rId19"/>
    <p:sldId id="303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81" r:id="rId28"/>
    <p:sldId id="277" r:id="rId29"/>
    <p:sldId id="279" r:id="rId30"/>
    <p:sldId id="280" r:id="rId31"/>
    <p:sldId id="298" r:id="rId32"/>
    <p:sldId id="283" r:id="rId33"/>
    <p:sldId id="294" r:id="rId34"/>
    <p:sldId id="285" r:id="rId35"/>
    <p:sldId id="356" r:id="rId36"/>
    <p:sldId id="336" r:id="rId37"/>
    <p:sldId id="316" r:id="rId38"/>
    <p:sldId id="322" r:id="rId39"/>
    <p:sldId id="324" r:id="rId40"/>
    <p:sldId id="330" r:id="rId41"/>
    <p:sldId id="344" r:id="rId42"/>
    <p:sldId id="347" r:id="rId43"/>
    <p:sldId id="346" r:id="rId44"/>
    <p:sldId id="345" r:id="rId45"/>
    <p:sldId id="348" r:id="rId46"/>
    <p:sldId id="349" r:id="rId47"/>
    <p:sldId id="351" r:id="rId48"/>
    <p:sldId id="350" r:id="rId49"/>
    <p:sldId id="353" r:id="rId50"/>
    <p:sldId id="287" r:id="rId51"/>
    <p:sldId id="288" r:id="rId52"/>
    <p:sldId id="289" r:id="rId53"/>
    <p:sldId id="363" r:id="rId54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jkou7kZ0mUeMf+HMLcCtA==" hashData="vi8ipA4PekPiirEpu8RZEtqrkO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60" y="-1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B93-F3B3-40A6-AEAB-5FB1243C9B6A}" type="datetimeFigureOut">
              <a:rPr lang="es-ES_tradnl" smtClean="0"/>
              <a:pPr/>
              <a:t>27/02/2016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5BACA-57DE-4268-8B2B-EECE6DF6A4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B93-F3B3-40A6-AEAB-5FB1243C9B6A}" type="datetimeFigureOut">
              <a:rPr lang="es-ES_tradnl" smtClean="0"/>
              <a:pPr/>
              <a:t>27/02/2016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5BACA-57DE-4268-8B2B-EECE6DF6A4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B93-F3B3-40A6-AEAB-5FB1243C9B6A}" type="datetimeFigureOut">
              <a:rPr lang="es-ES_tradnl" smtClean="0"/>
              <a:pPr/>
              <a:t>27/02/2016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5BACA-57DE-4268-8B2B-EECE6DF6A4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B93-F3B3-40A6-AEAB-5FB1243C9B6A}" type="datetimeFigureOut">
              <a:rPr lang="es-ES_tradnl" smtClean="0"/>
              <a:pPr/>
              <a:t>27/02/2016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5BACA-57DE-4268-8B2B-EECE6DF6A4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B93-F3B3-40A6-AEAB-5FB1243C9B6A}" type="datetimeFigureOut">
              <a:rPr lang="es-ES_tradnl" smtClean="0"/>
              <a:pPr/>
              <a:t>27/02/2016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5BACA-57DE-4268-8B2B-EECE6DF6A4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B93-F3B3-40A6-AEAB-5FB1243C9B6A}" type="datetimeFigureOut">
              <a:rPr lang="es-ES_tradnl" smtClean="0"/>
              <a:pPr/>
              <a:t>27/02/2016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5BACA-57DE-4268-8B2B-EECE6DF6A4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B93-F3B3-40A6-AEAB-5FB1243C9B6A}" type="datetimeFigureOut">
              <a:rPr lang="es-ES_tradnl" smtClean="0"/>
              <a:pPr/>
              <a:t>27/02/2016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5BACA-57DE-4268-8B2B-EECE6DF6A4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B93-F3B3-40A6-AEAB-5FB1243C9B6A}" type="datetimeFigureOut">
              <a:rPr lang="es-ES_tradnl" smtClean="0"/>
              <a:pPr/>
              <a:t>27/02/2016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5BACA-57DE-4268-8B2B-EECE6DF6A4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B93-F3B3-40A6-AEAB-5FB1243C9B6A}" type="datetimeFigureOut">
              <a:rPr lang="es-ES_tradnl" smtClean="0"/>
              <a:pPr/>
              <a:t>27/02/2016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5BACA-57DE-4268-8B2B-EECE6DF6A4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B93-F3B3-40A6-AEAB-5FB1243C9B6A}" type="datetimeFigureOut">
              <a:rPr lang="es-ES_tradnl" smtClean="0"/>
              <a:pPr/>
              <a:t>27/02/2016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5BACA-57DE-4268-8B2B-EECE6DF6A4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B93-F3B3-40A6-AEAB-5FB1243C9B6A}" type="datetimeFigureOut">
              <a:rPr lang="es-ES_tradnl" smtClean="0"/>
              <a:pPr/>
              <a:t>27/02/2016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5BACA-57DE-4268-8B2B-EECE6DF6A4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BFAB93-F3B3-40A6-AEAB-5FB1243C9B6A}" type="datetimeFigureOut">
              <a:rPr lang="es-ES_tradnl" smtClean="0"/>
              <a:pPr/>
              <a:t>27/02/2016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5BACA-57DE-4268-8B2B-EECE6DF6A4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11760" y="1707654"/>
            <a:ext cx="4316503" cy="225838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>
                <a:gd name="adj" fmla="val 50347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Recorriendo 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Inglaterra 1ª</a:t>
            </a:r>
          </a:p>
          <a:p>
            <a:pPr algn="ctr"/>
            <a:endParaRPr lang="es-ES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Castillo </a:t>
            </a:r>
          </a:p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 </a:t>
            </a:r>
          </a:p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Windsor </a:t>
            </a:r>
            <a:endParaRPr lang="es-E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Picture 2" descr="http://rrnoticias.mx/wp-content/uploads/2015/03/W86ndA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9682" cy="525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fade/>
    <p:sndAc>
      <p:stSnd>
        <p:snd r:embed="rId2" name="ampliada mo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2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6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800"/>
                            </p:stCondLst>
                            <p:childTnLst>
                              <p:par>
                                <p:cTn id="3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buelitos\Desktop\TRABAJO HACIENDO\Inglaterra\Viaje a Inglaterra del 30-5 al 6-6 de 2015 2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4731990"/>
            <a:ext cx="131798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cap="none" spc="0" dirty="0">
              <a:ln w="50800"/>
              <a:solidFill>
                <a:schemeClr val="bg1"/>
              </a:solidFill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buelitos\Desktop\TRABAJO HACIENDO\Inglaterra\Viaje a Inglaterra del 30-5 al 6-6 de 2015 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8"/>
            <a:ext cx="9144000" cy="5143818"/>
          </a:xfrm>
          <a:prstGeom prst="rect">
            <a:avLst/>
          </a:prstGeom>
          <a:noFill/>
        </p:spPr>
      </p:pic>
      <p:pic>
        <p:nvPicPr>
          <p:cNvPr id="3" name="Picture 2" descr="C:\Users\abuelitos\Desktop\TRABAJO HACIENDO\Inglaterra\Viaje a Inglaterra del 30-5 al 6-6 de 2015 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C:\Users\abuelitos\Desktop\TRABAJO HACIENDO\Inglaterra\Viaje a Inglaterra del 30-5 al 6-6 de 2015 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8"/>
            <a:ext cx="9144000" cy="5143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abuelitos\Desktop\TRABAJO HACIENDO\Inglaterra\Viaje a Inglaterra del 30-5 al 6-6 de 2015 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2546"/>
            <a:ext cx="9144000" cy="5143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Rectángulo"/>
          <p:cNvSpPr/>
          <p:nvPr/>
        </p:nvSpPr>
        <p:spPr>
          <a:xfrm>
            <a:off x="1187624" y="3723878"/>
            <a:ext cx="66967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i="1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El tren es una reproducción de la locomotora que tenía la reina hace </a:t>
            </a:r>
          </a:p>
          <a:p>
            <a:r>
              <a:rPr lang="es-ES_tradnl" sz="1600" i="1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60 años para ir de Londres a este castillo</a:t>
            </a:r>
            <a:endParaRPr lang="es-ES_tradnl" sz="1600" i="1" dirty="0"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373254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desktopwallpapers.org.ua/pic/201110/1680x1050/desktopwallpapers.org.ua-680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farm6.static.flickr.com/5289/5347905454_88aa7cc4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39502"/>
            <a:ext cx="4762500" cy="35718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619672" y="4227934"/>
            <a:ext cx="5832648" cy="276999"/>
          </a:xfrm>
          <a:prstGeom prst="rect">
            <a:avLst/>
          </a:prstGeom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r>
              <a:rPr lang="es-ES_tradnl" sz="1200" i="1" dirty="0" smtClean="0">
                <a:solidFill>
                  <a:schemeClr val="accent2">
                    <a:lumMod val="75000"/>
                  </a:schemeClr>
                </a:solidFill>
              </a:rPr>
              <a:t>La Reina Victoria dando la bienvenida a los visitantes</a:t>
            </a:r>
            <a:endParaRPr lang="es-ES_tradnl" sz="1200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buelitos\Desktop\TRABAJO HACIENDO\Inglaterra\Viaje a Inglaterra del 30-5 al 6-6 de 2015 2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3779912" y="226845"/>
            <a:ext cx="5364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i="1" u="none" strike="noStrike" normalizeH="0" baseline="0" dirty="0" smtClean="0">
                <a:latin typeface="Andalus" pitchFamily="2" charset="-78"/>
                <a:ea typeface="Calibri" pitchFamily="34" charset="0"/>
                <a:cs typeface="Andalus" pitchFamily="2" charset="-78"/>
              </a:rPr>
              <a:t>El castillo está rodeado de un precioso pueblo, como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i="1" u="none" strike="noStrike" normalizeH="0" baseline="0" dirty="0" smtClean="0">
                <a:latin typeface="Andalus" pitchFamily="2" charset="-78"/>
                <a:ea typeface="Calibri" pitchFamily="34" charset="0"/>
                <a:cs typeface="Andalus" pitchFamily="2" charset="-78"/>
              </a:rPr>
              <a:t>de cuento, que vive de la gran cantidad de turistas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i="1" u="none" strike="noStrike" normalizeH="0" baseline="0" dirty="0" smtClean="0">
                <a:latin typeface="Andalus" pitchFamily="2" charset="-78"/>
                <a:ea typeface="Calibri" pitchFamily="34" charset="0"/>
                <a:cs typeface="Andalus" pitchFamily="2" charset="-78"/>
              </a:rPr>
              <a:t>que atrae. En origen el castillo se construyó como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i="1" u="none" strike="noStrike" normalizeH="0" baseline="0" dirty="0" smtClean="0">
                <a:latin typeface="Andalus" pitchFamily="2" charset="-78"/>
                <a:ea typeface="Calibri" pitchFamily="34" charset="0"/>
                <a:cs typeface="Andalus" pitchFamily="2" charset="-78"/>
              </a:rPr>
              <a:t>una </a:t>
            </a:r>
            <a:r>
              <a:rPr lang="es-ES_tradnl" sz="1600" i="1" dirty="0" smtClean="0">
                <a:latin typeface="Andalus" pitchFamily="2" charset="-78"/>
                <a:ea typeface="Calibri" pitchFamily="34" charset="0"/>
                <a:cs typeface="Andalus" pitchFamily="2" charset="-78"/>
              </a:rPr>
              <a:t>r</a:t>
            </a:r>
            <a:r>
              <a:rPr kumimoji="0" lang="es-ES_tradnl" sz="1600" i="1" u="none" strike="noStrike" normalizeH="0" baseline="0" dirty="0" smtClean="0">
                <a:latin typeface="Andalus" pitchFamily="2" charset="-78"/>
                <a:ea typeface="Calibri" pitchFamily="34" charset="0"/>
                <a:cs typeface="Andalus" pitchFamily="2" charset="-78"/>
              </a:rPr>
              <a:t>ed de defensa de Londres en el siglo XI.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i="1" u="none" strike="noStrike" normalizeH="0" baseline="0" dirty="0" smtClean="0">
                <a:latin typeface="Andalus" pitchFamily="2" charset="-78"/>
                <a:ea typeface="Calibri" pitchFamily="34" charset="0"/>
                <a:cs typeface="Andalus" pitchFamily="2" charset="-78"/>
              </a:rPr>
              <a:t>Y se ha utilizado desde entonces. </a:t>
            </a:r>
            <a:endParaRPr kumimoji="0" lang="es-ES_tradnl" sz="1600" i="1" u="none" strike="noStrike" normalizeH="0" baseline="0" dirty="0" smtClean="0"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0486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buelitos\Desktop\TRABAJO HACIENDO\Inglaterra\Viaje a Inglaterra del 30-5 al 6-6 de 2015 2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8478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buelitos\Desktop\TRABAJO HACIENDO\Inglaterra\Viaje a Inglaterra del 30-5 al 6-6 de 2015 2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73254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buelitos\Desktop\TRABAJO HACIENDO\Inglaterra\Viaje a Inglaterra del 30-5 al 6-6 de 2015 228.JPG"/>
          <p:cNvPicPr>
            <a:picLocks noChangeAspect="1" noChangeArrowheads="1"/>
          </p:cNvPicPr>
          <p:nvPr/>
        </p:nvPicPr>
        <p:blipFill>
          <a:blip r:embed="rId2" cstate="print"/>
          <a:srcRect l="14846" t="8053" r="21232" b="2802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19548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1600" i="1" dirty="0" smtClean="0">
                <a:latin typeface="Andalus" pitchFamily="2" charset="-78"/>
                <a:cs typeface="Andalus" pitchFamily="2" charset="-78"/>
              </a:rPr>
              <a:t>Su Majestad la Reina se aloja en la Torre </a:t>
            </a:r>
          </a:p>
          <a:p>
            <a:r>
              <a:rPr lang="es-ES_tradnl" sz="1600" i="1" dirty="0" smtClean="0">
                <a:latin typeface="Andalus" pitchFamily="2" charset="-78"/>
                <a:cs typeface="Andalus" pitchFamily="2" charset="-78"/>
              </a:rPr>
              <a:t>redonda cuando está en el castillo.</a:t>
            </a:r>
            <a:endParaRPr lang="es-ES_tradnl" sz="1600" i="1" dirty="0"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301246" y="4515966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buelitos\Desktop\TRABAJO HACIENDO\Inglaterra\Viaje a Inglaterra del 30-5 al 6-6 de 2015 2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11760" y="411510"/>
            <a:ext cx="41104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i="1" dirty="0" smtClean="0">
                <a:latin typeface="Andalus" pitchFamily="2" charset="-78"/>
                <a:cs typeface="Andalus" pitchFamily="2" charset="-78"/>
              </a:rPr>
              <a:t>La bandera ondea cuando la reina está alojada,</a:t>
            </a:r>
          </a:p>
          <a:p>
            <a:r>
              <a:rPr lang="es-ES_tradnl" sz="1600" i="1" dirty="0" smtClean="0">
                <a:latin typeface="Andalus" pitchFamily="2" charset="-78"/>
                <a:cs typeface="Andalus" pitchFamily="2" charset="-78"/>
              </a:rPr>
              <a:t> hoy se encontraba allí. </a:t>
            </a:r>
            <a:endParaRPr lang="es-ES_tradnl" sz="1600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88478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abuelitos\Desktop\TRABAJO HACIENDO\Inglaterra\Viaje a Inglaterra del 30-5 al 6-6 de 2015 218.JPG"/>
          <p:cNvPicPr>
            <a:picLocks noChangeAspect="1" noChangeArrowheads="1"/>
          </p:cNvPicPr>
          <p:nvPr/>
        </p:nvPicPr>
        <p:blipFill>
          <a:blip r:embed="rId2" cstate="print"/>
          <a:srcRect l="12648" t="5369" r="23107" b="28668"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45262" y="4774168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buelitos\Desktop\TRABAJO HACIENDO\Inglaterra\Viaje a Inglaterra del 30-5 al 6-6 de 2015 240.JPG"/>
          <p:cNvPicPr>
            <a:picLocks noChangeAspect="1" noChangeArrowheads="1"/>
          </p:cNvPicPr>
          <p:nvPr/>
        </p:nvPicPr>
        <p:blipFill>
          <a:blip r:embed="rId2" cstate="print"/>
          <a:srcRect t="23491" r="2348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C:\Users\abuelitos\Desktop\TRABAJO HACIENDO\Inglaterra\Viaje a Inglaterra del 30-5 al 6-6 de 2015 2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76510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farm5.staticflickr.com/4145/4844908034_ac6d2e5f1f_b.jpg"/>
          <p:cNvPicPr>
            <a:picLocks noChangeAspect="1" noChangeArrowheads="1"/>
          </p:cNvPicPr>
          <p:nvPr/>
        </p:nvPicPr>
        <p:blipFill>
          <a:blip r:embed="rId2" cstate="print"/>
          <a:srcRect t="9108" b="655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8064" y="195486"/>
            <a:ext cx="35283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i="1" dirty="0" smtClean="0">
                <a:latin typeface="Andalus" pitchFamily="2" charset="-78"/>
                <a:cs typeface="Andalus" pitchFamily="2" charset="-78"/>
              </a:rPr>
              <a:t>No puedes visitar todo el castillo además de que algunas aposentos </a:t>
            </a:r>
          </a:p>
          <a:p>
            <a:r>
              <a:rPr lang="es-ES_tradnl" sz="1600" i="1" dirty="0" smtClean="0">
                <a:latin typeface="Andalus" pitchFamily="2" charset="-78"/>
                <a:cs typeface="Andalus" pitchFamily="2" charset="-78"/>
              </a:rPr>
              <a:t>no tienen permitido el acceso. </a:t>
            </a:r>
          </a:p>
          <a:p>
            <a:r>
              <a:rPr lang="es-ES_tradnl" sz="1600" i="1" dirty="0" smtClean="0">
                <a:latin typeface="Andalus" pitchFamily="2" charset="-78"/>
                <a:cs typeface="Andalus" pitchFamily="2" charset="-78"/>
              </a:rPr>
              <a:t>No se pueden hacer fotografías </a:t>
            </a:r>
          </a:p>
          <a:p>
            <a:r>
              <a:rPr lang="es-ES_tradnl" sz="1600" i="1" dirty="0" smtClean="0">
                <a:latin typeface="Andalus" pitchFamily="2" charset="-78"/>
                <a:cs typeface="Andalus" pitchFamily="2" charset="-78"/>
              </a:rPr>
              <a:t>dentro. Nada más cruzar las puertas está totalmente prohibido.</a:t>
            </a:r>
            <a:endParaRPr lang="es-ES_tradnl" sz="1600" i="1" dirty="0"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301246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buelitos\Desktop\TRABAJO HACIENDO\Inglaterra\Viaje a Inglaterra del 30-5 al 6-6 de 2015 2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01246" y="4587974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buelitos\Desktop\TRABAJO HACIENDO\Inglaterra\Viaje a Inglaterra del 30-5 al 6-6 de 2015 217.JPG"/>
          <p:cNvPicPr>
            <a:picLocks noChangeAspect="1" noChangeArrowheads="1"/>
          </p:cNvPicPr>
          <p:nvPr/>
        </p:nvPicPr>
        <p:blipFill>
          <a:blip r:embed="rId2" cstate="print"/>
          <a:srcRect l="13336" t="21365" r="22742" b="12672"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73254" y="4774168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buelitos\Desktop\TRABAJO HACIENDO\Inglaterra\Viaje a Inglaterra del 30-5 al 6-6 de 2015 2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73254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buelitos\Desktop\TRABAJO HACIENDO\Inglaterra\Viaje a Inglaterra del 30-5 al 6-6 de 2015 2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000" y="-202830"/>
            <a:ext cx="9504000" cy="534633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0486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buelitos\Desktop\TRABAJO HACIENDO\Inglaterra\Viaje a Inglaterra del 30-5 al 6-6 de 2015 2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0486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buelitos\Desktop\TRABAJO HACIENDO\Inglaterra\Viaje a Inglaterra del 30-5 al 6-6 de 2015 2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79712" y="4011910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/>
              <a:t> </a:t>
            </a:r>
            <a:r>
              <a:rPr lang="es-ES_tradnl" sz="1600" i="1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El espectacular emplazamiento del Castillo acumula 900 años de historia británica y cubre un área de 26 acres</a:t>
            </a:r>
            <a:endParaRPr lang="es-ES_tradnl" sz="1600" i="1" dirty="0"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88478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buelitos\Desktop\TRABAJO HACIENDO\Inglaterra\Viaje a Inglaterra del 30-5 al 6-6 de 2015 2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668344" y="4731990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buelitos\Desktop\TRABAJO HACIENDO\Inglaterra\Viaje a Inglaterra del 30-5 al 6-6 de 2015 2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73254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buelitos\Desktop\TRABAJO HACIENDO\Inglaterra\Viaje a Inglaterra del 30-5 al 6-6 de 2015 2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0486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buelitos\Desktop\TRABAJO HACIENDO\Inglaterra\Viaje a Inglaterra del 30-5 al 6-6 de 2015 2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55776" y="267494"/>
            <a:ext cx="61926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Entre lo más destacado de la visita a Windsor está la Casa </a:t>
            </a:r>
          </a:p>
          <a:p>
            <a:r>
              <a:rPr lang="es-ES_tradnl" sz="1600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de Muñecas de la Reina María, es la más famosa y hermosa </a:t>
            </a:r>
          </a:p>
          <a:p>
            <a:r>
              <a:rPr lang="es-ES_tradnl" sz="1600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del mundo. se trata de una réplica perfecta en miniatura de </a:t>
            </a:r>
          </a:p>
          <a:p>
            <a:r>
              <a:rPr lang="es-ES_tradnl" sz="1600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una casa británica aristocrática, incluye hasta electricidad, </a:t>
            </a:r>
          </a:p>
          <a:p>
            <a:r>
              <a:rPr lang="es-ES_tradnl" sz="1600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y agua corriente (caliente y fría).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32494" y="4587974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buelitos\Desktop\TRABAJO HACIENDO\Inglaterra\Viaje a Inglaterra del 30-5 al 6-6 de 2015 2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01246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buelitos\Desktop\TRABAJO HACIENDO\Inglaterra\Viaje a Inglaterra del 30-5 al 6-6 de 2015 2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229238" y="4587974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buelitos\Desktop\TRABAJO HACIENDO\Inglaterra\Viaje a Inglaterra del 30-5 al 6-6 de 2015 2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8478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buelitos\Desktop\TRABAJO HACIENDO\Inglaterra\Viaje a Inglaterra del 30-5 al 6-6 de 2015 2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75656" y="195486"/>
            <a:ext cx="52565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El Castillo de Windsor es una de las residencias oficiales </a:t>
            </a:r>
          </a:p>
          <a:p>
            <a:r>
              <a:rPr lang="es-ES_tradnl" sz="1600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de Su Majestad, la Reina. El castillo en sí es enorme y  es </a:t>
            </a:r>
          </a:p>
          <a:p>
            <a:r>
              <a:rPr lang="es-ES_tradnl" sz="1600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el castillo habitado más grande y antiguo del mundo.</a:t>
            </a:r>
            <a:endParaRPr lang="es-ES_tradnl" sz="1600" i="1" dirty="0">
              <a:solidFill>
                <a:schemeClr val="tx2">
                  <a:lumMod val="50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545036" y="4587974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buelitos\Desktop\TRABAJO HACIENDO\Inglaterra\Viaje a Inglaterra del 30-5 al 6-6 de 2015 2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3" name="Picture 2" descr="C:\Users\abuelitos\Desktop\TRABAJO HACIENDO\Inglaterra\Viaje a Inglaterra del 30-5 al 6-6 de 2015 2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131840" y="483518"/>
            <a:ext cx="3312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Es un sitio imponente.</a:t>
            </a:r>
          </a:p>
          <a:p>
            <a:r>
              <a:rPr lang="es-ES_tradnl" sz="1600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Está muy bien cuidado y conservado. </a:t>
            </a:r>
            <a:endParaRPr lang="es-ES_tradnl" sz="1600" i="1" dirty="0">
              <a:solidFill>
                <a:schemeClr val="tx2">
                  <a:lumMod val="50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301246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buelitos\Desktop\TRABAJO HACIENDO\Inglaterra\Viaje a Inglaterra del 30-5 al 6-6 de 2015 2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67744" y="555526"/>
            <a:ext cx="18630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Capilla de San Jorge</a:t>
            </a:r>
            <a:endParaRPr lang="es-ES_tradnl" sz="1600" i="1" dirty="0">
              <a:solidFill>
                <a:schemeClr val="tx2">
                  <a:lumMod val="50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373254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abuelitos\Desktop\TRABAJO HACIENDO\Inglaterra\Viaje a Inglaterra del 30-5 al 6-6 de 2015 2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73254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buelitos\Desktop\TRABAJO HACIENDO\Inglaterra\Viaje a Inglaterra del 30-5 al 6-6 de 2015 2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3" name="Picture 2" descr="C:\Users\abuelitos\Desktop\TRABAJO HACIENDO\Inglaterra\Viaje a Inglaterra del 30-5 al 6-6 de 2015 2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0486" y="4587974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buelitos\Desktop\TRABAJO HACIENDO\Inglaterra\Viaje a Inglaterra del 30-5 al 6-6 de 2015 2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3" name="Picture 2" descr="C:\Users\abuelitos\Desktop\TRABAJO HACIENDO\Inglaterra\Viaje a Inglaterra del 30-5 al 6-6 de 2015 2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88478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abuelitos\Desktop\TRABAJO HACIENDO\Inglaterra\Viaje a Inglaterra del 30-5 al 6-6 de 2015 2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0486" y="4587974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buelitos\Desktop\TRABAJO HACIENDO\Inglaterra\Viaje a Inglaterra del 30-5 al 6-6 de 2015 2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01246" y="4587974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esktopwallpapers.org.ua/pic/201110/1680x1050/desktopwallpapers.org.ua-680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07704" y="1275606"/>
            <a:ext cx="3635896" cy="646331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                        </a:t>
            </a:r>
            <a:r>
              <a:rPr lang="es-ES_tradnl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Fotos del interior</a:t>
            </a:r>
          </a:p>
          <a:p>
            <a:r>
              <a:rPr lang="es-ES_tradnl" i="1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                                   Internet</a:t>
            </a:r>
            <a:endParaRPr lang="es-ES_tradnl" i="1" dirty="0">
              <a:solidFill>
                <a:schemeClr val="tx2">
                  <a:lumMod val="50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5" name="Picture 2" descr="http://1.bp.blogspot.com/-o8m9mopMjQU/UMcoVyY20yI/AAAAAAAAB7A/SkuQM-lur8E/s1600/6.jpg"/>
          <p:cNvPicPr>
            <a:picLocks noChangeAspect="1" noChangeArrowheads="1"/>
          </p:cNvPicPr>
          <p:nvPr/>
        </p:nvPicPr>
        <p:blipFill>
          <a:blip r:embed="rId3" cstate="print"/>
          <a:srcRect b="2365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images.et.eltiempo.digital/Multimedia/galeria_fotos/galeradelda3/IMAGEN/IMAGEN-12407502-2.png"/>
          <p:cNvPicPr>
            <a:picLocks noChangeAspect="1" noChangeArrowheads="1"/>
          </p:cNvPicPr>
          <p:nvPr/>
        </p:nvPicPr>
        <p:blipFill>
          <a:blip r:embed="rId2" cstate="print"/>
          <a:srcRect l="3509" r="6656"/>
          <a:stretch>
            <a:fillRect/>
          </a:stretch>
        </p:blipFill>
        <p:spPr bwMode="auto">
          <a:xfrm>
            <a:off x="0" y="0"/>
            <a:ext cx="9217024" cy="5187651"/>
          </a:xfrm>
          <a:prstGeom prst="rect">
            <a:avLst/>
          </a:prstGeom>
          <a:noFill/>
        </p:spPr>
      </p:pic>
      <p:pic>
        <p:nvPicPr>
          <p:cNvPr id="4" name="Picture 2" descr="http://3.bp.blogspot.com/-sb7q3KNQAk8/Uuu5GZtuGzI/AAAAAAAAEx8/4PitD1NYzb0/s1600/Khalifa+bin+Zayed+Al+Nahya+Khalifa+bin+Zayed+xsIrIWHpSb8x+(1).jpg"/>
          <p:cNvPicPr>
            <a:picLocks noChangeAspect="1" noChangeArrowheads="1"/>
          </p:cNvPicPr>
          <p:nvPr/>
        </p:nvPicPr>
        <p:blipFill>
          <a:blip r:embed="rId3" cstate="print"/>
          <a:srcRect b="12968"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s://upload.wikimedia.org/wikipedia/commons/8/80/Castell_de_Windsor_-_Capella_de_Sant_Jord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79787"/>
          </a:xfrm>
          <a:prstGeom prst="rect">
            <a:avLst/>
          </a:prstGeom>
          <a:noFill/>
        </p:spPr>
      </p:pic>
      <p:pic>
        <p:nvPicPr>
          <p:cNvPr id="3" name="Picture 2" descr="https://c1.staticflickr.com/3/2590/3692341098_77fce5487d_b.jpg"/>
          <p:cNvPicPr>
            <a:picLocks noChangeAspect="1" noChangeArrowheads="1"/>
          </p:cNvPicPr>
          <p:nvPr/>
        </p:nvPicPr>
        <p:blipFill>
          <a:blip r:embed="rId3" cstate="print"/>
          <a:srcRect b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static.panoramio.com/photos/large/2208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50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s://upload.wikimedia.org/wikipedia/commons/0/09/Windsor_Castle_-_St_George's_H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339502"/>
            <a:ext cx="5715000" cy="4286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images.forwallpaper.com/files/images/1/17a5/17a58fd5/775580/castle-united-kingdom-wallpaper-windsor-apartments-royal-wallpapers-travel-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st1.idealista.com/news/archivos/White_Drawing_Room_at_Buckingham_Palace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856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esktopwallpapers.org.ua/pic/201110/1680x1050/desktopwallpapers.org.ua-680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s://s-media-cache-ak0.pinimg.com/736x/af/c0/68/afc0682a22a80d87fc85317d216e67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23478"/>
            <a:ext cx="5609262" cy="4896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4" descr="https://www.visitbritainshop.com/~/media/images/product%20catalog/attractions/windsorcastle1.ash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843558"/>
            <a:ext cx="6381750" cy="35909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esktopwallpapers.org.ua/pic/201110/1680x1050/desktopwallpapers.org.ua-680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s://s-media-cache-ak0.pinimg.com/736x/d6/dd/6f/d6dd6f4b18d3c30154258158fd6f91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5486"/>
            <a:ext cx="6096000" cy="3429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https://s-media-cache-ak0.pinimg.com/736x/5a/59/3f/5a593ff0a5ad702aac7ada3ae6ef98f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1131590"/>
            <a:ext cx="4762500" cy="37814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esktopwallpapers.org.ua/pic/201110/1680x1050/desktopwallpapers.org.ua-680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arqhys.com/wp-content/fotos/2012/05/fotos-del-castillo-de-windsor-por-dent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5486"/>
            <a:ext cx="4286250" cy="27146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 descr="http://a137.idata.over-blog.com/500x280/3/78/42/97/windsor/windsor-castl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851670"/>
            <a:ext cx="4752975" cy="2667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http://farm7.static.flickr.com/6155/6226080964_70ae7ddf5b_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2643758"/>
            <a:ext cx="3240000" cy="226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esktopwallpapers.org.ua/pic/201110/1680x1050/desktopwallpapers.org.ua-680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a54.idata.over-blog.com/500x280/3/78/42/97/windsor/vestibulo-winds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7494"/>
            <a:ext cx="4629150" cy="26003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4" descr="http://www.attractionticketsdirect.ie/sites/default/files/imagecache/view-photos-slide-image/theme-park/windsor-roman-baths-and-pump-room-stonehenge-london/windsor_roman_baths_and_pump_room_stonehenge_from_london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275606"/>
            <a:ext cx="4933950" cy="3705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http://i-marbella.es/files/Upload/Article/16116-fullNewsIcon-1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563638"/>
            <a:ext cx="5543550" cy="31718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esktopwallpapers.org.ua/pic/201110/1680x1050/desktopwallpapers.org.ua-680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a133.idata.over-blog.com/500x333/3/78/42/97/windsor/casa-de-munecas-winds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83518"/>
            <a:ext cx="4752975" cy="31718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4" descr="http://cdn.eluniversal.com/EST/2013/04/23/casademunecas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267494"/>
            <a:ext cx="5000625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1043608" y="4155926"/>
            <a:ext cx="1625766" cy="338554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</a:bodyPr>
          <a:lstStyle/>
          <a:p>
            <a:r>
              <a:rPr lang="es-ES_tradnl" sz="1600" i="1" dirty="0" smtClean="0">
                <a:latin typeface="Andalus" pitchFamily="2" charset="-78"/>
                <a:cs typeface="Andalus" pitchFamily="2" charset="-78"/>
              </a:rPr>
              <a:t>Casa de Muñecas</a:t>
            </a:r>
            <a:endParaRPr lang="es-ES_tradnl" sz="1600" i="1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esktopwallpapers.org.ua/pic/201110/1680x1050/desktopwallpapers.org.ua-680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4" descr="casa de muñec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5486"/>
            <a:ext cx="3571875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 descr="http://sobrelondres.com/wp-content/uploads/2010/06/cuardo-de-las-joyas-de-la-casa-de-munec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3478"/>
            <a:ext cx="4088500" cy="2772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6" descr="windso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2787774"/>
            <a:ext cx="4762500" cy="22669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8" descr="windsor castl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1851670"/>
            <a:ext cx="4762500" cy="22574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esktopwallpapers.org.ua/pic/201110/1680x1050/desktopwallpapers.org.ua-680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locuraviajes.com/blog/wp-content/uploads/001-castlewindsor_cast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7777556" cy="51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esktopwallpapers.org.ua/pic/201110/1680x1050/desktopwallpapers.org.ua-680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mexico.cnn.com/media/2012/07/10/londres-2012-juegos-olimpicos-antorcha-olimpica-reina-isabel-ii-windsor-duque-de-edimbur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7494"/>
            <a:ext cx="5943600" cy="3343275"/>
          </a:xfrm>
          <a:prstGeom prst="rect">
            <a:avLst/>
          </a:prstGeom>
          <a:noFill/>
        </p:spPr>
      </p:pic>
      <p:pic>
        <p:nvPicPr>
          <p:cNvPr id="4" name="Picture 2" descr="http://mx.hola.com/imagenes/realeza/2015110311860/reina-isabel-oficina-windsor/0-45-905/queenoffice1--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203598"/>
            <a:ext cx="5715000" cy="381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desktopwallpapers.org.ua/pic/201110/1680x1050/desktopwallpapers.org.ua-680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abc.es/Media/201402/13/castillo-windsor--644x3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23478"/>
            <a:ext cx="6134100" cy="3448051"/>
          </a:xfrm>
          <a:prstGeom prst="rect">
            <a:avLst/>
          </a:prstGeom>
          <a:noFill/>
        </p:spPr>
      </p:pic>
      <p:pic>
        <p:nvPicPr>
          <p:cNvPr id="4" name="Picture 4" descr="http://estaticos.elmundo.es/assets/multimedia/imagenes/2015/03/31/142781481041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86075" y="1695449"/>
            <a:ext cx="6257925" cy="34480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buelitos\Desktop\TRABAJO HACIENDO\Inglaterra\Viaje a Inglaterra del 30-5 al 6-6 de 2015 2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58662" y="4587974"/>
            <a:ext cx="11471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Román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buelitos\Desktop\TRABAJO HACIENDO\Inglaterra\Viaje a Inglaterra del 30-5 al 6-6 de 2015 2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4502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buelitos\Desktop\TRABAJO HACIENDO\Inglaterra\Viaje a Inglaterra del 30-5 al 6-6 de 2015 2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0486" y="4659982"/>
            <a:ext cx="1317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684584" y="12347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200" i="1" dirty="0" smtClean="0">
                <a:solidFill>
                  <a:schemeClr val="accent2"/>
                </a:solidFill>
                <a:latin typeface="Andalus" pitchFamily="2" charset="-78"/>
                <a:cs typeface="Andalus" pitchFamily="2" charset="-78"/>
              </a:rPr>
              <a:t>Diseño</a:t>
            </a:r>
          </a:p>
          <a:p>
            <a:pPr algn="ctr"/>
            <a:r>
              <a:rPr lang="es-ES" sz="1200" i="1" dirty="0" smtClean="0">
                <a:solidFill>
                  <a:schemeClr val="accent2"/>
                </a:solidFill>
                <a:latin typeface="Andalus" pitchFamily="2" charset="-78"/>
                <a:cs typeface="Andalus" pitchFamily="2" charset="-78"/>
              </a:rPr>
              <a:t>Y </a:t>
            </a:r>
          </a:p>
          <a:p>
            <a:pPr algn="ctr"/>
            <a:r>
              <a:rPr lang="es-ES" sz="1200" i="1" dirty="0" smtClean="0">
                <a:solidFill>
                  <a:schemeClr val="accent2"/>
                </a:solidFill>
                <a:latin typeface="Andalus" pitchFamily="2" charset="-78"/>
                <a:cs typeface="Andalus" pitchFamily="2" charset="-78"/>
              </a:rPr>
              <a:t>Fotografías </a:t>
            </a:r>
          </a:p>
          <a:p>
            <a:pPr algn="ctr"/>
            <a:r>
              <a:rPr lang="es-ES" sz="1200" i="1" dirty="0" smtClean="0">
                <a:solidFill>
                  <a:schemeClr val="accent2"/>
                </a:solidFill>
                <a:latin typeface="Andalus" pitchFamily="2" charset="-78"/>
                <a:cs typeface="Andalus" pitchFamily="2" charset="-78"/>
              </a:rPr>
              <a:t>María Teresa Espín </a:t>
            </a:r>
          </a:p>
          <a:p>
            <a:pPr algn="ctr"/>
            <a:r>
              <a:rPr lang="es-ES" sz="1200" i="1" dirty="0" smtClean="0">
                <a:solidFill>
                  <a:schemeClr val="accent2"/>
                </a:solidFill>
                <a:latin typeface="Andalus" pitchFamily="2" charset="-78"/>
                <a:cs typeface="Andalus" pitchFamily="2" charset="-78"/>
              </a:rPr>
              <a:t>2016  </a:t>
            </a:r>
          </a:p>
          <a:p>
            <a:pPr algn="ctr"/>
            <a:r>
              <a:rPr lang="es-ES" sz="1200" i="1" dirty="0" smtClean="0">
                <a:solidFill>
                  <a:schemeClr val="accent2"/>
                </a:solidFill>
                <a:latin typeface="Andalus" pitchFamily="2" charset="-78"/>
                <a:cs typeface="Andalus" pitchFamily="2" charset="-78"/>
              </a:rPr>
              <a:t>Música </a:t>
            </a:r>
          </a:p>
          <a:p>
            <a:pPr algn="ctr"/>
            <a:r>
              <a:rPr lang="es-ES" sz="1200" i="1" dirty="0" smtClean="0">
                <a:solidFill>
                  <a:schemeClr val="accent2"/>
                </a:solidFill>
                <a:latin typeface="Andalus" pitchFamily="2" charset="-78"/>
                <a:cs typeface="Andalus" pitchFamily="2" charset="-78"/>
              </a:rPr>
              <a:t>Beethoven </a:t>
            </a:r>
          </a:p>
          <a:p>
            <a:pPr algn="ctr"/>
            <a:r>
              <a:rPr lang="es-ES" sz="1200" i="1" dirty="0" smtClean="0">
                <a:solidFill>
                  <a:schemeClr val="accent2"/>
                </a:solidFill>
                <a:latin typeface="Andalus" pitchFamily="2" charset="-78"/>
                <a:cs typeface="Andalus" pitchFamily="2" charset="-78"/>
              </a:rPr>
              <a:t>Piano Sonata No17 </a:t>
            </a:r>
          </a:p>
          <a:p>
            <a:pPr algn="ctr"/>
            <a:r>
              <a:rPr lang="es-ES" sz="1200" i="1" dirty="0" smtClean="0">
                <a:solidFill>
                  <a:schemeClr val="accent2"/>
                </a:solidFill>
                <a:latin typeface="Andalus" pitchFamily="2" charset="-78"/>
                <a:cs typeface="Andalus" pitchFamily="2" charset="-78"/>
              </a:rPr>
              <a:t>“La Tempestad”</a:t>
            </a: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</TotalTime>
  <Words>374</Words>
  <Application>Microsoft Office PowerPoint</Application>
  <PresentationFormat>Presentación en pantalla (16:9)</PresentationFormat>
  <Paragraphs>85</Paragraphs>
  <Slides>52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320</cp:revision>
  <dcterms:created xsi:type="dcterms:W3CDTF">2016-01-16T18:27:56Z</dcterms:created>
  <dcterms:modified xsi:type="dcterms:W3CDTF">2016-02-27T12:45:19Z</dcterms:modified>
</cp:coreProperties>
</file>