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257" r:id="rId3"/>
    <p:sldId id="258" r:id="rId4"/>
    <p:sldId id="333" r:id="rId5"/>
    <p:sldId id="259" r:id="rId6"/>
    <p:sldId id="260" r:id="rId7"/>
    <p:sldId id="261" r:id="rId8"/>
    <p:sldId id="331" r:id="rId9"/>
    <p:sldId id="262" r:id="rId10"/>
    <p:sldId id="336" r:id="rId11"/>
    <p:sldId id="263" r:id="rId12"/>
    <p:sldId id="324" r:id="rId13"/>
    <p:sldId id="325" r:id="rId14"/>
    <p:sldId id="264" r:id="rId15"/>
    <p:sldId id="265" r:id="rId16"/>
    <p:sldId id="266" r:id="rId17"/>
    <p:sldId id="267" r:id="rId18"/>
    <p:sldId id="268" r:id="rId19"/>
    <p:sldId id="269" r:id="rId20"/>
    <p:sldId id="334" r:id="rId21"/>
    <p:sldId id="335" r:id="rId22"/>
    <p:sldId id="270" r:id="rId23"/>
    <p:sldId id="271" r:id="rId24"/>
    <p:sldId id="273" r:id="rId25"/>
    <p:sldId id="274" r:id="rId26"/>
    <p:sldId id="275" r:id="rId27"/>
    <p:sldId id="276" r:id="rId28"/>
    <p:sldId id="277" r:id="rId29"/>
    <p:sldId id="278" r:id="rId30"/>
    <p:sldId id="279" r:id="rId31"/>
    <p:sldId id="280" r:id="rId32"/>
    <p:sldId id="281" r:id="rId33"/>
    <p:sldId id="282" r:id="rId34"/>
    <p:sldId id="284" r:id="rId35"/>
    <p:sldId id="286" r:id="rId36"/>
    <p:sldId id="287" r:id="rId37"/>
    <p:sldId id="288" r:id="rId38"/>
    <p:sldId id="289" r:id="rId39"/>
    <p:sldId id="290" r:id="rId40"/>
    <p:sldId id="291" r:id="rId41"/>
    <p:sldId id="292" r:id="rId42"/>
    <p:sldId id="293" r:id="rId43"/>
    <p:sldId id="294" r:id="rId44"/>
    <p:sldId id="295"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6" r:id="rId69"/>
    <p:sldId id="327" r:id="rId70"/>
    <p:sldId id="321" r:id="rId71"/>
    <p:sldId id="322" r:id="rId72"/>
    <p:sldId id="328" r:id="rId7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CEJgnzPNrifJVe/0S+tqQ==" hashData="oaH0JFHkNIcm8fP7FKXqFHiL98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02"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3E917E-E7EF-4137-9769-377E771E90DC}" type="datetimeFigureOut">
              <a:rPr lang="es-ES_tradnl" smtClean="0"/>
              <a:pPr/>
              <a:t>24/11/2013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E38521-9006-4ED4-84BD-1BC4600DC7D4}"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C58A5D11-3F42-47BB-B130-9B23158E6F14}" type="slidenum">
              <a:rPr lang="es-ES_tradnl" smtClean="0"/>
              <a:pPr/>
              <a:t>20</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77B76EA9-19AB-4C3C-ACCF-D26457D8FD43}" type="datetimeFigureOut">
              <a:rPr lang="es-ES_tradnl" smtClean="0"/>
              <a:pPr/>
              <a:t>24/11/2013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920E159-8302-4EB4-A0B4-392F71CEF69D}"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7DD131A-C534-4C95-91E7-4C7DEA54EB8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B76EA9-19AB-4C3C-ACCF-D26457D8FD43}" type="datetimeFigureOut">
              <a:rPr lang="es-ES_tradnl" smtClean="0"/>
              <a:pPr/>
              <a:t>24/11/2013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20E159-8302-4EB4-A0B4-392F71CEF69D}"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AF2E96A-0A56-4BB8-BE74-4A721D1EC94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52.gif"/></Relationships>
</file>

<file path=ppt/slides/_rels/slide26.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28.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jpeg"/><Relationship Id="rId1" Type="http://schemas.openxmlformats.org/officeDocument/2006/relationships/slideLayout" Target="../slideLayouts/slideLayout2.xml"/><Relationship Id="rId5" Type="http://schemas.openxmlformats.org/officeDocument/2006/relationships/image" Target="../media/image70.jpeg"/><Relationship Id="rId4" Type="http://schemas.openxmlformats.org/officeDocument/2006/relationships/image" Target="../media/image69.gif"/></Relationships>
</file>

<file path=ppt/slides/_rels/slide3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xml"/><Relationship Id="rId4" Type="http://schemas.openxmlformats.org/officeDocument/2006/relationships/image" Target="../media/image100.jpeg"/></Relationships>
</file>

<file path=ppt/slides/_rels/slide6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 Id="rId4" Type="http://schemas.openxmlformats.org/officeDocument/2006/relationships/image" Target="../media/image109.jpeg"/></Relationships>
</file>

<file path=ppt/slides/_rels/slide69.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xml"/><Relationship Id="rId6" Type="http://schemas.openxmlformats.org/officeDocument/2006/relationships/image" Target="../media/image113.jpeg"/><Relationship Id="rId5" Type="http://schemas.openxmlformats.org/officeDocument/2006/relationships/hyperlink" Target="//upload.wikimedia.org/wikipedia/commons/0/07/TorreTomaVado.jpg" TargetMode="External"/><Relationship Id="rId4" Type="http://schemas.openxmlformats.org/officeDocument/2006/relationships/image" Target="../media/image112.jpeg"/></Relationships>
</file>

<file path=ppt/slides/_rels/slide70.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resized__MG_8083.jpg]"/>
          <p:cNvPicPr>
            <a:picLocks noChangeAspect="1" noChangeArrowheads="1"/>
          </p:cNvPicPr>
          <p:nvPr/>
        </p:nvPicPr>
        <p:blipFill>
          <a:blip r:embed="rId3" cstate="print"/>
          <a:srcRect l="4590" r="7550"/>
          <a:stretch>
            <a:fillRect/>
          </a:stretch>
        </p:blipFill>
        <p:spPr bwMode="auto">
          <a:xfrm>
            <a:off x="0" y="-90000"/>
            <a:ext cx="9144000" cy="6948000"/>
          </a:xfrm>
          <a:prstGeom prst="rect">
            <a:avLst/>
          </a:prstGeom>
          <a:noFill/>
        </p:spPr>
      </p:pic>
      <p:sp>
        <p:nvSpPr>
          <p:cNvPr id="5" name="4 Rectángulo"/>
          <p:cNvSpPr/>
          <p:nvPr/>
        </p:nvSpPr>
        <p:spPr>
          <a:xfrm>
            <a:off x="1597862" y="928670"/>
            <a:ext cx="6306535" cy="2585323"/>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P</a:t>
            </a:r>
            <a:r>
              <a:rPr lang="es-ES" sz="5400" b="1" spc="150" dirty="0" smtClean="0">
                <a:ln w="11430"/>
                <a:effectLst>
                  <a:outerShdw blurRad="25400" algn="tl" rotWithShape="0">
                    <a:srgbClr val="000000">
                      <a:alpha val="43000"/>
                    </a:srgbClr>
                  </a:outerShdw>
                </a:effectLst>
                <a:latin typeface="Algerian" pitchFamily="82" charset="0"/>
              </a:rPr>
              <a:t>U</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E</a:t>
            </a:r>
            <a:r>
              <a:rPr lang="es-ES" sz="5400" b="1" spc="150" dirty="0" smtClean="0">
                <a:ln w="11430"/>
                <a:effectLst>
                  <a:outerShdw blurRad="25400" algn="tl" rotWithShape="0">
                    <a:srgbClr val="000000">
                      <a:alpha val="43000"/>
                    </a:srgbClr>
                  </a:outerShdw>
                </a:effectLst>
                <a:latin typeface="Algerian" pitchFamily="82" charset="0"/>
              </a:rPr>
              <a:t>B</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L</a:t>
            </a:r>
            <a:r>
              <a:rPr lang="es-ES" sz="5400" b="1" spc="150" dirty="0" smtClean="0">
                <a:ln w="11430"/>
                <a:effectLst>
                  <a:outerShdw blurRad="25400" algn="tl" rotWithShape="0">
                    <a:srgbClr val="000000">
                      <a:alpha val="43000"/>
                    </a:srgbClr>
                  </a:outerShdw>
                </a:effectLst>
                <a:latin typeface="Algerian" pitchFamily="82" charset="0"/>
              </a:rPr>
              <a:t>O</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S </a:t>
            </a:r>
            <a:r>
              <a:rPr lang="es-ES" sz="5400" b="1" spc="150" dirty="0" smtClean="0">
                <a:ln w="11430"/>
                <a:effectLst>
                  <a:outerShdw blurRad="25400" algn="tl" rotWithShape="0">
                    <a:srgbClr val="000000">
                      <a:alpha val="43000"/>
                    </a:srgbClr>
                  </a:outerShdw>
                </a:effectLst>
                <a:latin typeface="Algerian" pitchFamily="82" charset="0"/>
              </a:rPr>
              <a:t>N</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E</a:t>
            </a:r>
            <a:r>
              <a:rPr lang="es-ES" sz="5400" b="1" spc="150" dirty="0" smtClean="0">
                <a:ln w="11430"/>
                <a:effectLst>
                  <a:outerShdw blurRad="25400" algn="tl" rotWithShape="0">
                    <a:srgbClr val="000000">
                      <a:alpha val="43000"/>
                    </a:srgbClr>
                  </a:outerShdw>
                </a:effectLst>
                <a:latin typeface="Algerian" pitchFamily="82" charset="0"/>
              </a:rPr>
              <a:t>G</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R</a:t>
            </a:r>
            <a:r>
              <a:rPr lang="es-ES" sz="5400" b="1" spc="150" dirty="0" smtClean="0">
                <a:ln w="11430"/>
                <a:effectLst>
                  <a:outerShdw blurRad="25400" algn="tl" rotWithShape="0">
                    <a:srgbClr val="000000">
                      <a:alpha val="43000"/>
                    </a:srgbClr>
                  </a:outerShdw>
                </a:effectLst>
                <a:latin typeface="Algerian" pitchFamily="82" charset="0"/>
              </a:rPr>
              <a:t>O</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S </a:t>
            </a:r>
          </a:p>
          <a:p>
            <a:pPr algn="ctr"/>
            <a:r>
              <a:rPr lang="es-ES" sz="5400" b="1" cap="none" spc="150" dirty="0" smtClean="0">
                <a:ln w="11430"/>
                <a:effectLst>
                  <a:outerShdw blurRad="25400" algn="tl" rotWithShape="0">
                    <a:srgbClr val="000000">
                      <a:alpha val="43000"/>
                    </a:srgbClr>
                  </a:outerShdw>
                </a:effectLst>
                <a:latin typeface="Algerian" pitchFamily="82" charset="0"/>
              </a:rPr>
              <a:t>D</a:t>
            </a:r>
            <a:r>
              <a:rPr lang="es-ES" sz="5400" b="1" cap="none" spc="150" dirty="0" smtClean="0">
                <a:ln w="11430"/>
                <a:solidFill>
                  <a:srgbClr val="F8F8F8"/>
                </a:solidFill>
                <a:effectLst>
                  <a:outerShdw blurRad="25400" algn="tl" rotWithShape="0">
                    <a:srgbClr val="000000">
                      <a:alpha val="43000"/>
                    </a:srgbClr>
                  </a:outerShdw>
                </a:effectLst>
                <a:latin typeface="Algerian" pitchFamily="82" charset="0"/>
              </a:rPr>
              <a:t>E </a:t>
            </a:r>
          </a:p>
          <a:p>
            <a:pPr algn="ctr"/>
            <a:r>
              <a:rPr lang="es-ES" sz="5400" b="1" spc="150" dirty="0" smtClean="0">
                <a:ln w="11430"/>
                <a:effectLst>
                  <a:outerShdw blurRad="25400" algn="tl" rotWithShape="0">
                    <a:srgbClr val="000000">
                      <a:alpha val="43000"/>
                    </a:srgbClr>
                  </a:outerShdw>
                </a:effectLst>
              </a:rPr>
              <a:t>    </a:t>
            </a:r>
            <a:r>
              <a:rPr lang="es-ES" sz="5400" b="1" spc="150" dirty="0" smtClean="0">
                <a:ln w="11430"/>
                <a:effectLst>
                  <a:outerShdw blurRad="25400" algn="tl" rotWithShape="0">
                    <a:srgbClr val="000000">
                      <a:alpha val="43000"/>
                    </a:srgbClr>
                  </a:outerShdw>
                </a:effectLst>
                <a:latin typeface="Algerian" pitchFamily="82" charset="0"/>
              </a:rPr>
              <a:t>E</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S</a:t>
            </a:r>
            <a:r>
              <a:rPr lang="es-ES" sz="5400" b="1" spc="150" dirty="0" smtClean="0">
                <a:ln w="11430"/>
                <a:effectLst>
                  <a:outerShdw blurRad="25400" algn="tl" rotWithShape="0">
                    <a:srgbClr val="000000">
                      <a:alpha val="43000"/>
                    </a:srgbClr>
                  </a:outerShdw>
                </a:effectLst>
                <a:latin typeface="Algerian" pitchFamily="82" charset="0"/>
              </a:rPr>
              <a:t>P</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A</a:t>
            </a:r>
            <a:r>
              <a:rPr lang="es-ES" sz="5400" b="1" spc="150" dirty="0" smtClean="0">
                <a:ln w="11430"/>
                <a:effectLst>
                  <a:outerShdw blurRad="25400" algn="tl" rotWithShape="0">
                    <a:srgbClr val="000000">
                      <a:alpha val="43000"/>
                    </a:srgbClr>
                  </a:outerShdw>
                </a:effectLst>
                <a:latin typeface="Algerian" pitchFamily="82" charset="0"/>
              </a:rPr>
              <a:t>Ñ</a:t>
            </a:r>
            <a:r>
              <a:rPr lang="es-ES" sz="5400" b="1" spc="150" dirty="0" smtClean="0">
                <a:ln w="11430"/>
                <a:solidFill>
                  <a:srgbClr val="F8F8F8"/>
                </a:solidFill>
                <a:effectLst>
                  <a:outerShdw blurRad="25400" algn="tl" rotWithShape="0">
                    <a:srgbClr val="000000">
                      <a:alpha val="43000"/>
                    </a:srgbClr>
                  </a:outerShdw>
                </a:effectLst>
                <a:latin typeface="Algerian" pitchFamily="82" charset="0"/>
              </a:rPr>
              <a:t>A   </a:t>
            </a:r>
            <a:r>
              <a:rPr lang="es-ES" sz="5400" b="1" spc="150" dirty="0" smtClean="0">
                <a:ln w="11430"/>
                <a:solidFill>
                  <a:srgbClr val="F8F8F8"/>
                </a:solidFill>
                <a:effectLst>
                  <a:outerShdw blurRad="25400" algn="tl" rotWithShape="0">
                    <a:srgbClr val="000000">
                      <a:alpha val="43000"/>
                    </a:srgbClr>
                  </a:outerShdw>
                </a:effectLst>
              </a:rPr>
              <a:t> </a:t>
            </a:r>
            <a:endParaRPr lang="es-ES" sz="5400" b="1" cap="none" spc="150" dirty="0">
              <a:ln w="11430"/>
              <a:solidFill>
                <a:srgbClr val="F8F8F8"/>
              </a:solidFill>
              <a:effectLst>
                <a:outerShdw blurRad="25400" algn="tl" rotWithShape="0">
                  <a:srgbClr val="000000">
                    <a:alpha val="43000"/>
                  </a:srgbClr>
                </a:outerShdw>
              </a:effectLst>
            </a:endParaRPr>
          </a:p>
        </p:txBody>
      </p:sp>
      <p:sp>
        <p:nvSpPr>
          <p:cNvPr id="6" name="5 Rectángulo"/>
          <p:cNvSpPr/>
          <p:nvPr/>
        </p:nvSpPr>
        <p:spPr>
          <a:xfrm>
            <a:off x="1659944" y="4357694"/>
            <a:ext cx="5675720" cy="1754326"/>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effectLst>
                  <a:outerShdw blurRad="25500" dist="23000" dir="7020000" algn="tl">
                    <a:srgbClr val="000000">
                      <a:alpha val="50000"/>
                    </a:srgbClr>
                  </a:outerShdw>
                </a:effectLst>
              </a:rPr>
              <a:t>Arquitectura Negra</a:t>
            </a:r>
          </a:p>
          <a:p>
            <a:pPr algn="ctr"/>
            <a:r>
              <a:rPr lang="es-ES" sz="5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Guadalajara</a:t>
            </a:r>
            <a:endParaRPr lang="es-ES" sz="5400" b="1" cap="none" spc="0"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
        <p:nvSpPr>
          <p:cNvPr id="7" name="6 Rectángulo"/>
          <p:cNvSpPr/>
          <p:nvPr/>
        </p:nvSpPr>
        <p:spPr>
          <a:xfrm>
            <a:off x="7429520" y="214290"/>
            <a:ext cx="1338828" cy="30777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cap="none" spc="150" dirty="0">
              <a:ln w="11430"/>
              <a:latin typeface="Blackadder ITC" pitchFamily="82" charset="0"/>
            </a:endParaRPr>
          </a:p>
        </p:txBody>
      </p:sp>
    </p:spTree>
  </p:cSld>
  <p:clrMapOvr>
    <a:masterClrMapping/>
  </p:clrMapOvr>
  <p:transition spd="slow" advTm="15000">
    <p:fade/>
    <p:sndAc>
      <p:stSnd>
        <p:snd r:embed="rId2" name="5000 más larg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2000"/>
                                        <p:tgtEl>
                                          <p:spTgt spid="5">
                                            <p:txEl>
                                              <p:pRg st="0" end="0"/>
                                            </p:txEl>
                                          </p:spTgt>
                                        </p:tgtEl>
                                      </p:cBhvr>
                                    </p:animEffect>
                                  </p:childTnLst>
                                </p:cTn>
                              </p:par>
                            </p:childTnLst>
                          </p:cTn>
                        </p:par>
                        <p:par>
                          <p:cTn id="11" fill="hold">
                            <p:stCondLst>
                              <p:cond delay="32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2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6" dur="2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7" dur="2000"/>
                                        <p:tgtEl>
                                          <p:spTgt spid="5">
                                            <p:txEl>
                                              <p:pRg st="1" end="1"/>
                                            </p:txEl>
                                          </p:spTgt>
                                        </p:tgtEl>
                                      </p:cBhvr>
                                    </p:animEffect>
                                  </p:childTnLst>
                                </p:cTn>
                              </p:par>
                            </p:childTnLst>
                          </p:cTn>
                        </p:par>
                        <p:par>
                          <p:cTn id="18" fill="hold">
                            <p:stCondLst>
                              <p:cond delay="5300"/>
                            </p:stCondLst>
                            <p:childTnLst>
                              <p:par>
                                <p:cTn id="19" presetID="31" presetClass="entr" presetSubtype="0" fill="hold" nodeType="afterEffect">
                                  <p:stCondLst>
                                    <p:cond delay="0"/>
                                  </p:stCondLst>
                                  <p:iterate type="lt">
                                    <p:tmPct val="5000"/>
                                  </p:iterate>
                                  <p:childTnLst>
                                    <p:set>
                                      <p:cBhvr>
                                        <p:cTn id="20" dur="1" fill="hold">
                                          <p:stCondLst>
                                            <p:cond delay="0"/>
                                          </p:stCondLst>
                                        </p:cTn>
                                        <p:tgtEl>
                                          <p:spTgt spid="5">
                                            <p:txEl>
                                              <p:pRg st="2" end="2"/>
                                            </p:txEl>
                                          </p:spTgt>
                                        </p:tgtEl>
                                        <p:attrNameLst>
                                          <p:attrName>style.visibility</p:attrName>
                                        </p:attrNameLst>
                                      </p:cBhvr>
                                      <p:to>
                                        <p:strVal val="visible"/>
                                      </p:to>
                                    </p:set>
                                    <p:anim calcmode="lin" valueType="num">
                                      <p:cBhvr>
                                        <p:cTn id="21" dur="2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2" dur="2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23" dur="2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24" dur="2000"/>
                                        <p:tgtEl>
                                          <p:spTgt spid="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5" presetClass="entr" presetSubtype="0"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 calcmode="lin" valueType="num">
                                      <p:cBhvr>
                                        <p:cTn id="29"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30" dur="3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31" dur="3000" fill="hold"/>
                                        <p:tgtEl>
                                          <p:spTgt spid="6">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6">
                                            <p:txEl>
                                              <p:pRg st="0" end="0"/>
                                            </p:txEl>
                                          </p:spTgt>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nodeType="with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anim calcmode="lin" valueType="num">
                                      <p:cBhvr>
                                        <p:cTn id="35"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6" dur="3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7" dur="3000" fill="hold"/>
                                        <p:tgtEl>
                                          <p:spTgt spid="6">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38" dur="3000" fill="hold"/>
                                        <p:tgtEl>
                                          <p:spTgt spid="6">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3186" name="Picture 2" descr="http://lh4.ggpht.com/_IjzyagQUJRE/TSf1nrZqjQI/AAAAAAAAL4s/f_r4EK7H5NU/ElTaller_verdes1_thumb%5B7%5D.jpg?imgmax=800"/>
          <p:cNvPicPr>
            <a:picLocks noChangeAspect="1" noChangeArrowheads="1"/>
          </p:cNvPicPr>
          <p:nvPr/>
        </p:nvPicPr>
        <p:blipFill>
          <a:blip r:embed="rId2" cstate="print"/>
          <a:srcRect b="4166"/>
          <a:stretch>
            <a:fillRect/>
          </a:stretch>
        </p:blipFill>
        <p:spPr bwMode="auto">
          <a:xfrm>
            <a:off x="0" y="0"/>
            <a:ext cx="9144000" cy="6858000"/>
          </a:xfrm>
          <a:prstGeom prst="rect">
            <a:avLst/>
          </a:prstGeom>
          <a:noFill/>
        </p:spPr>
      </p:pic>
      <p:sp>
        <p:nvSpPr>
          <p:cNvPr id="5" name="4 Rectángulo"/>
          <p:cNvSpPr/>
          <p:nvPr/>
        </p:nvSpPr>
        <p:spPr>
          <a:xfrm>
            <a:off x="1214414" y="2143116"/>
            <a:ext cx="6572296" cy="3108543"/>
          </a:xfrm>
          <a:prstGeom prst="rect">
            <a:avLst/>
          </a:prstGeom>
        </p:spPr>
        <p:txBody>
          <a:bodyPr wrap="square">
            <a:spAutoFit/>
          </a:bodyPr>
          <a:lstStyle/>
          <a:p>
            <a:r>
              <a:rPr lang="es-ES_tradnl" sz="2800" dirty="0" smtClean="0">
                <a:solidFill>
                  <a:schemeClr val="accent3">
                    <a:lumMod val="40000"/>
                    <a:lumOff val="60000"/>
                  </a:schemeClr>
                </a:solidFill>
              </a:rPr>
              <a:t>Ésta es un es un tipo de arquitectura popular que emplea como elemento constructivo principal la pizarra, que es un compuesto mineral de tonos grises, violetas, azulados, pardos, plateados o negruzcos, que otorga una tonalidad oscura y peculiar a todo tipo de edificios.</a:t>
            </a:r>
          </a:p>
        </p:txBody>
      </p:sp>
      <p:sp>
        <p:nvSpPr>
          <p:cNvPr id="6" name="5 Rectángulo"/>
          <p:cNvSpPr/>
          <p:nvPr/>
        </p:nvSpPr>
        <p:spPr>
          <a:xfrm>
            <a:off x="7347453" y="285728"/>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4212" name="Picture 4" descr="http://3.bp.blogspot.com/-_HJ_4Xzjl5U/UMpOESKt3OI/AAAAAAAADx4/tjy_5fMdszU/s400/textura-hoja-seca.JPG"/>
          <p:cNvPicPr>
            <a:picLocks noChangeAspect="1" noChangeArrowheads="1"/>
          </p:cNvPicPr>
          <p:nvPr/>
        </p:nvPicPr>
        <p:blipFill>
          <a:blip r:embed="rId2" cstate="print"/>
          <a:srcRect/>
          <a:stretch>
            <a:fillRect/>
          </a:stretch>
        </p:blipFill>
        <p:spPr bwMode="auto">
          <a:xfrm>
            <a:off x="0" y="4000500"/>
            <a:ext cx="9144000" cy="2857500"/>
          </a:xfrm>
          <a:prstGeom prst="rect">
            <a:avLst/>
          </a:prstGeom>
          <a:noFill/>
        </p:spPr>
      </p:pic>
      <p:pic>
        <p:nvPicPr>
          <p:cNvPr id="7" name="Picture 2" descr="http://lapizarranegra.com/img/slider/02.jpg"/>
          <p:cNvPicPr>
            <a:picLocks noChangeAspect="1" noChangeArrowheads="1"/>
          </p:cNvPicPr>
          <p:nvPr/>
        </p:nvPicPr>
        <p:blipFill>
          <a:blip r:embed="rId3" cstate="print"/>
          <a:srcRect l="15355" r="20986"/>
          <a:stretch>
            <a:fillRect/>
          </a:stretch>
        </p:blipFill>
        <p:spPr bwMode="auto">
          <a:xfrm>
            <a:off x="0" y="0"/>
            <a:ext cx="9144000" cy="4788000"/>
          </a:xfrm>
          <a:prstGeom prst="rect">
            <a:avLst/>
          </a:prstGeom>
          <a:noFill/>
        </p:spPr>
      </p:pic>
      <p:sp>
        <p:nvSpPr>
          <p:cNvPr id="8" name="7 Rectángulo"/>
          <p:cNvSpPr/>
          <p:nvPr/>
        </p:nvSpPr>
        <p:spPr>
          <a:xfrm>
            <a:off x="285720" y="4071942"/>
            <a:ext cx="8501122" cy="2677656"/>
          </a:xfrm>
          <a:prstGeom prst="rect">
            <a:avLst/>
          </a:prstGeom>
        </p:spPr>
        <p:txBody>
          <a:bodyPr wrap="square">
            <a:spAutoFit/>
          </a:bodyPr>
          <a:lstStyle/>
          <a:p>
            <a:r>
              <a:rPr lang="es-ES_tradnl" sz="2400" dirty="0" smtClean="0">
                <a:solidFill>
                  <a:schemeClr val="bg1"/>
                </a:solidFill>
              </a:rPr>
              <a:t>Con ese nombre se conoce a una subcomarca característica de la zona Noroeste de la provincia de Guadalajara, que ocupa una parte considerable del Macizo de Ayllón. El color mate oscuro de las viviendas, de las calles, de los caminos y de las montañas, debido a las lajas de pizarra que de manera tan abundante por allí se dan, dejó nombre a toda esta zona de montaña en la que asientan 26 lugares y aldehuelas de esta provincia castellana</a:t>
            </a:r>
            <a:endParaRPr lang="es-ES_tradnl" sz="2400" dirty="0">
              <a:solidFill>
                <a:schemeClr val="bg1"/>
              </a:solidFill>
            </a:endParaRPr>
          </a:p>
        </p:txBody>
      </p:sp>
      <p:sp>
        <p:nvSpPr>
          <p:cNvPr id="9" name="8 Rectángulo"/>
          <p:cNvSpPr/>
          <p:nvPr/>
        </p:nvSpPr>
        <p:spPr>
          <a:xfrm>
            <a:off x="7490329" y="21429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7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2.bp.blogspot.com/-XbieLUczY4o/UIBA7uR_K5I/AAAAAAAAATM/efeJbZspf6E/s1600/pizarra.jpg"/>
          <p:cNvPicPr>
            <a:picLocks noChangeAspect="1" noChangeArrowheads="1"/>
          </p:cNvPicPr>
          <p:nvPr/>
        </p:nvPicPr>
        <p:blipFill>
          <a:blip r:embed="rId2" cstate="print"/>
          <a:srcRect/>
          <a:stretch>
            <a:fillRect/>
          </a:stretch>
        </p:blipFill>
        <p:spPr bwMode="auto">
          <a:xfrm>
            <a:off x="-2" y="0"/>
            <a:ext cx="9164892" cy="6858000"/>
          </a:xfrm>
          <a:prstGeom prst="rect">
            <a:avLst/>
          </a:prstGeom>
          <a:noFill/>
        </p:spPr>
      </p:pic>
      <p:sp>
        <p:nvSpPr>
          <p:cNvPr id="5" name="4 Rectángulo"/>
          <p:cNvSpPr/>
          <p:nvPr/>
        </p:nvSpPr>
        <p:spPr>
          <a:xfrm>
            <a:off x="775157" y="6143644"/>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3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0178" name="Picture 2" descr="http://www.abc.es/Media/201107/21/OBJ2811021_1--644x362.JPG"/>
          <p:cNvPicPr>
            <a:picLocks noChangeAspect="1" noChangeArrowheads="1"/>
          </p:cNvPicPr>
          <p:nvPr/>
        </p:nvPicPr>
        <p:blipFill>
          <a:blip r:embed="rId2" cstate="print"/>
          <a:srcRect l="18394" r="6854"/>
          <a:stretch>
            <a:fillRect/>
          </a:stretch>
        </p:blipFill>
        <p:spPr bwMode="auto">
          <a:xfrm>
            <a:off x="0" y="0"/>
            <a:ext cx="9144000" cy="6876000"/>
          </a:xfrm>
          <a:prstGeom prst="rect">
            <a:avLst/>
          </a:prstGeom>
          <a:noFill/>
        </p:spPr>
      </p:pic>
      <p:pic>
        <p:nvPicPr>
          <p:cNvPr id="6" name="Picture 2" descr="http://www.senderismoguadalajara.es/wp-content/uploads/2013/01/poste_de_senalizacion_ruta_sendero_pr_gu_pico_ocejon_majaelrayo_senderismo_guadalajara.jpg"/>
          <p:cNvPicPr>
            <a:picLocks noChangeAspect="1" noChangeArrowheads="1"/>
          </p:cNvPicPr>
          <p:nvPr/>
        </p:nvPicPr>
        <p:blipFill>
          <a:blip r:embed="rId3" cstate="print"/>
          <a:srcRect l="6852" t="11139" r="5437" b="1151"/>
          <a:stretch>
            <a:fillRect/>
          </a:stretch>
        </p:blipFill>
        <p:spPr bwMode="auto">
          <a:xfrm>
            <a:off x="0" y="0"/>
            <a:ext cx="9144000" cy="6858000"/>
          </a:xfrm>
          <a:prstGeom prst="rect">
            <a:avLst/>
          </a:prstGeom>
          <a:noFill/>
        </p:spPr>
      </p:pic>
      <p:sp>
        <p:nvSpPr>
          <p:cNvPr id="7" name="6 Rectángulo"/>
          <p:cNvSpPr/>
          <p:nvPr/>
        </p:nvSpPr>
        <p:spPr>
          <a:xfrm>
            <a:off x="7418891" y="285728"/>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ppt_w+.3"/>
                                          </p:val>
                                        </p:tav>
                                      </p:tavLst>
                                    </p:anim>
                                    <p:anim calcmode="lin" valueType="num">
                                      <p:cBhvr>
                                        <p:cTn id="7" dur="5000"/>
                                        <p:tgtEl>
                                          <p:spTgt spid="6"/>
                                        </p:tgtEl>
                                        <p:attrNameLst>
                                          <p:attrName>ppt_h</p:attrName>
                                        </p:attrNameLst>
                                      </p:cBhvr>
                                      <p:tavLst>
                                        <p:tav tm="0">
                                          <p:val>
                                            <p:strVal val="ppt_h"/>
                                          </p:val>
                                        </p:tav>
                                        <p:tav tm="100000">
                                          <p:val>
                                            <p:strVal val="ppt_h"/>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9331" name="Picture 3" descr="Foto"/>
          <p:cNvPicPr>
            <a:picLocks noChangeAspect="1" noChangeArrowheads="1"/>
          </p:cNvPicPr>
          <p:nvPr/>
        </p:nvPicPr>
        <p:blipFill>
          <a:blip r:embed="rId2" cstate="print"/>
          <a:srcRect/>
          <a:stretch>
            <a:fillRect/>
          </a:stretch>
        </p:blipFill>
        <p:spPr bwMode="auto">
          <a:xfrm>
            <a:off x="73025" y="-131763"/>
            <a:ext cx="9525" cy="9525"/>
          </a:xfrm>
          <a:prstGeom prst="rect">
            <a:avLst/>
          </a:prstGeom>
          <a:noFill/>
        </p:spPr>
      </p:pic>
      <p:pic>
        <p:nvPicPr>
          <p:cNvPr id="99333" name="Picture 5" descr="http://1.bp.blogspot.com/-Iezk9mj7WcU/UJo818ahboI/AAAAAAAAEos/Al4aKRr9h18/s1600/IMAGE_380.jpg"/>
          <p:cNvPicPr>
            <a:picLocks noChangeAspect="1" noChangeArrowheads="1"/>
          </p:cNvPicPr>
          <p:nvPr/>
        </p:nvPicPr>
        <p:blipFill>
          <a:blip r:embed="rId3" cstate="print"/>
          <a:srcRect/>
          <a:stretch>
            <a:fillRect/>
          </a:stretch>
        </p:blipFill>
        <p:spPr bwMode="auto">
          <a:xfrm>
            <a:off x="0" y="0"/>
            <a:ext cx="9144000" cy="6876000"/>
          </a:xfrm>
          <a:prstGeom prst="rect">
            <a:avLst/>
          </a:prstGeom>
          <a:noFill/>
        </p:spPr>
      </p:pic>
      <p:pic>
        <p:nvPicPr>
          <p:cNvPr id="6" name="Picture 2" descr="http://www.pirineos3000.com/fotos/ascensiones/800x600/4556_5.jpg"/>
          <p:cNvPicPr>
            <a:picLocks noChangeAspect="1" noChangeArrowheads="1"/>
          </p:cNvPicPr>
          <p:nvPr/>
        </p:nvPicPr>
        <p:blipFill>
          <a:blip r:embed="rId4" cstate="print"/>
          <a:srcRect b="2848"/>
          <a:stretch>
            <a:fillRect/>
          </a:stretch>
        </p:blipFill>
        <p:spPr bwMode="auto">
          <a:xfrm>
            <a:off x="0" y="0"/>
            <a:ext cx="9144000" cy="6876000"/>
          </a:xfrm>
          <a:prstGeom prst="rect">
            <a:avLst/>
          </a:prstGeom>
          <a:noFill/>
        </p:spPr>
      </p:pic>
      <p:sp>
        <p:nvSpPr>
          <p:cNvPr id="7" name="6 Rectángulo"/>
          <p:cNvSpPr/>
          <p:nvPr/>
        </p:nvSpPr>
        <p:spPr>
          <a:xfrm>
            <a:off x="3714744" y="357166"/>
            <a:ext cx="2316660" cy="461665"/>
          </a:xfrm>
          <a:prstGeom prst="rect">
            <a:avLst/>
          </a:prstGeom>
        </p:spPr>
        <p:txBody>
          <a:bodyPr wrap="none">
            <a:spAutoFit/>
          </a:bodyPr>
          <a:lstStyle/>
          <a:p>
            <a:pPr algn="ctr"/>
            <a:r>
              <a:rPr lang="es-ES" sz="2400" spc="150" dirty="0" smtClean="0">
                <a:ln w="11430"/>
                <a:solidFill>
                  <a:schemeClr val="tx2"/>
                </a:solidFill>
                <a:latin typeface="Algerian" pitchFamily="82" charset="0"/>
              </a:rPr>
              <a:t>Pico  Ocejón</a:t>
            </a:r>
            <a:endParaRPr lang="es-ES" sz="2400" spc="150" dirty="0">
              <a:ln w="11430"/>
              <a:solidFill>
                <a:schemeClr val="tx2"/>
              </a:solidFill>
              <a:latin typeface="Algerian" pitchFamily="82" charset="0"/>
            </a:endParaRPr>
          </a:p>
        </p:txBody>
      </p:sp>
      <p:sp>
        <p:nvSpPr>
          <p:cNvPr id="8" name="7 Rectángulo"/>
          <p:cNvSpPr/>
          <p:nvPr/>
        </p:nvSpPr>
        <p:spPr>
          <a:xfrm>
            <a:off x="928662" y="928670"/>
            <a:ext cx="3033203" cy="369332"/>
          </a:xfrm>
          <a:prstGeom prst="rect">
            <a:avLst/>
          </a:prstGeom>
        </p:spPr>
        <p:txBody>
          <a:bodyPr wrap="none">
            <a:spAutoFit/>
          </a:bodyPr>
          <a:lstStyle/>
          <a:p>
            <a:r>
              <a:rPr lang="es-ES_tradnl" dirty="0" smtClean="0">
                <a:solidFill>
                  <a:schemeClr val="tx2"/>
                </a:solidFill>
                <a:latin typeface="Algerian" pitchFamily="82" charset="0"/>
              </a:rPr>
              <a:t>2.048 metros de altitud</a:t>
            </a:r>
            <a:endParaRPr lang="es-ES_tradnl" dirty="0">
              <a:solidFill>
                <a:schemeClr val="tx2"/>
              </a:solidFill>
              <a:latin typeface="Algerian" pitchFamily="82" charset="0"/>
            </a:endParaRPr>
          </a:p>
        </p:txBody>
      </p:sp>
      <p:sp>
        <p:nvSpPr>
          <p:cNvPr id="9" name="8 Rectángulo"/>
          <p:cNvSpPr/>
          <p:nvPr/>
        </p:nvSpPr>
        <p:spPr>
          <a:xfrm>
            <a:off x="4286248" y="285728"/>
            <a:ext cx="4572000" cy="400110"/>
          </a:xfrm>
          <a:prstGeom prst="rect">
            <a:avLst/>
          </a:prstGeom>
        </p:spPr>
        <p:txBody>
          <a:bodyPr>
            <a:spAutoFit/>
          </a:bodyPr>
          <a:lstStyle/>
          <a:p>
            <a:endParaRPr lang="es-ES_tradnl" sz="2000" dirty="0">
              <a:solidFill>
                <a:schemeClr val="tx2">
                  <a:lumMod val="50000"/>
                </a:schemeClr>
              </a:solidFill>
            </a:endParaRPr>
          </a:p>
        </p:txBody>
      </p:sp>
      <p:sp>
        <p:nvSpPr>
          <p:cNvPr id="10" name="9 Rectángulo"/>
          <p:cNvSpPr/>
          <p:nvPr/>
        </p:nvSpPr>
        <p:spPr>
          <a:xfrm>
            <a:off x="7347453" y="21429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ppt_w+.3"/>
                                          </p:val>
                                        </p:tav>
                                      </p:tavLst>
                                    </p:anim>
                                    <p:anim calcmode="lin" valueType="num">
                                      <p:cBhvr>
                                        <p:cTn id="7" dur="5000"/>
                                        <p:tgtEl>
                                          <p:spTgt spid="6"/>
                                        </p:tgtEl>
                                        <p:attrNameLst>
                                          <p:attrName>ppt_h</p:attrName>
                                        </p:attrNameLst>
                                      </p:cBhvr>
                                      <p:tavLst>
                                        <p:tav tm="0">
                                          <p:val>
                                            <p:strVal val="ppt_h"/>
                                          </p:val>
                                        </p:tav>
                                        <p:tav tm="100000">
                                          <p:val>
                                            <p:strVal val="ppt_h"/>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par>
                                <p:cTn id="10" presetID="15" presetClass="entr" presetSubtype="0" fill="hold" nodeType="with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3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14" dur="3000" fill="hold"/>
                                        <p:tgtEl>
                                          <p:spTgt spid="8">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3000" fill="hold"/>
                                        <p:tgtEl>
                                          <p:spTgt spid="8">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ruta ocejon-06"/>
          <p:cNvPicPr>
            <a:picLocks noChangeAspect="1" noChangeArrowheads="1"/>
          </p:cNvPicPr>
          <p:nvPr/>
        </p:nvPicPr>
        <p:blipFill>
          <a:blip r:embed="rId2" cstate="print"/>
          <a:srcRect/>
          <a:stretch>
            <a:fillRect/>
          </a:stretch>
        </p:blipFill>
        <p:spPr bwMode="auto">
          <a:xfrm>
            <a:off x="-125020" y="0"/>
            <a:ext cx="9269020" cy="6948000"/>
          </a:xfrm>
          <a:prstGeom prst="rect">
            <a:avLst/>
          </a:prstGeom>
          <a:noFill/>
        </p:spPr>
      </p:pic>
      <p:pic>
        <p:nvPicPr>
          <p:cNvPr id="5" name="Picture 10" descr="ruta ocejon-02"/>
          <p:cNvPicPr>
            <a:picLocks noChangeAspect="1" noChangeArrowheads="1"/>
          </p:cNvPicPr>
          <p:nvPr/>
        </p:nvPicPr>
        <p:blipFill>
          <a:blip r:embed="rId3" cstate="print"/>
          <a:srcRect/>
          <a:stretch>
            <a:fillRect/>
          </a:stretch>
        </p:blipFill>
        <p:spPr bwMode="auto">
          <a:xfrm>
            <a:off x="-125020" y="0"/>
            <a:ext cx="9269020" cy="6948000"/>
          </a:xfrm>
          <a:prstGeom prst="rect">
            <a:avLst/>
          </a:prstGeom>
          <a:noFill/>
        </p:spPr>
      </p:pic>
      <p:pic>
        <p:nvPicPr>
          <p:cNvPr id="8" name="Picture 12" descr="ruta ocejon-19"/>
          <p:cNvPicPr>
            <a:picLocks noChangeAspect="1" noChangeArrowheads="1"/>
          </p:cNvPicPr>
          <p:nvPr/>
        </p:nvPicPr>
        <p:blipFill>
          <a:blip r:embed="rId4" cstate="print"/>
          <a:srcRect/>
          <a:stretch>
            <a:fillRect/>
          </a:stretch>
        </p:blipFill>
        <p:spPr bwMode="auto">
          <a:xfrm>
            <a:off x="-317124" y="0"/>
            <a:ext cx="9461124" cy="7092000"/>
          </a:xfrm>
          <a:prstGeom prst="rect">
            <a:avLst/>
          </a:prstGeom>
          <a:noFill/>
        </p:spPr>
      </p:pic>
      <p:pic>
        <p:nvPicPr>
          <p:cNvPr id="12" name="Picture 4" descr="ruta ocejon-01"/>
          <p:cNvPicPr>
            <a:picLocks noChangeAspect="1" noChangeArrowheads="1"/>
          </p:cNvPicPr>
          <p:nvPr/>
        </p:nvPicPr>
        <p:blipFill>
          <a:blip r:embed="rId5" cstate="print"/>
          <a:srcRect/>
          <a:stretch>
            <a:fillRect/>
          </a:stretch>
        </p:blipFill>
        <p:spPr bwMode="auto">
          <a:xfrm>
            <a:off x="-285784" y="0"/>
            <a:ext cx="9605202" cy="7200000"/>
          </a:xfrm>
          <a:prstGeom prst="rect">
            <a:avLst/>
          </a:prstGeom>
          <a:noFill/>
        </p:spPr>
      </p:pic>
      <p:sp>
        <p:nvSpPr>
          <p:cNvPr id="13" name="12 Rectángulo"/>
          <p:cNvSpPr/>
          <p:nvPr/>
        </p:nvSpPr>
        <p:spPr>
          <a:xfrm>
            <a:off x="428596" y="5572140"/>
            <a:ext cx="8429684" cy="1015663"/>
          </a:xfrm>
          <a:prstGeom prst="rect">
            <a:avLst/>
          </a:prstGeom>
        </p:spPr>
        <p:txBody>
          <a:bodyPr wrap="square">
            <a:spAutoFit/>
          </a:bodyPr>
          <a:lstStyle/>
          <a:p>
            <a:r>
              <a:rPr lang="es-ES_tradnl" sz="2000" dirty="0" smtClean="0">
                <a:solidFill>
                  <a:srgbClr val="FFFF00"/>
                </a:solidFill>
                <a:latin typeface="Algerian" pitchFamily="82" charset="0"/>
              </a:rPr>
              <a:t>La grandeza del </a:t>
            </a:r>
            <a:r>
              <a:rPr lang="es-ES_tradnl" sz="2000" dirty="0" err="1" smtClean="0">
                <a:solidFill>
                  <a:srgbClr val="FFFF00"/>
                </a:solidFill>
                <a:latin typeface="Algerian" pitchFamily="82" charset="0"/>
              </a:rPr>
              <a:t>Ocejón</a:t>
            </a:r>
            <a:r>
              <a:rPr lang="es-ES_tradnl" sz="2000" dirty="0" smtClean="0">
                <a:solidFill>
                  <a:srgbClr val="FFFF00"/>
                </a:solidFill>
                <a:latin typeface="Algerian" pitchFamily="82" charset="0"/>
              </a:rPr>
              <a:t> es doble. Por estética, no hay otra montaña en el sistema que se nos muestre tan esbelta y orgullosa. En su desafiante soledad.</a:t>
            </a:r>
            <a:endParaRPr lang="es-ES_tradnl" sz="2000" dirty="0">
              <a:solidFill>
                <a:srgbClr val="FFFF00"/>
              </a:solidFill>
              <a:latin typeface="Algerian" pitchFamily="82" charset="0"/>
            </a:endParaRPr>
          </a:p>
        </p:txBody>
      </p:sp>
      <p:sp>
        <p:nvSpPr>
          <p:cNvPr id="9" name="8 Rectángulo"/>
          <p:cNvSpPr/>
          <p:nvPr/>
        </p:nvSpPr>
        <p:spPr>
          <a:xfrm>
            <a:off x="7490329" y="6488668"/>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2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childTnLst>
                          </p:cTn>
                        </p:par>
                        <p:par>
                          <p:cTn id="12" fill="hold">
                            <p:stCondLst>
                              <p:cond delay="10000"/>
                            </p:stCondLst>
                            <p:childTnLst>
                              <p:par>
                                <p:cTn id="13" presetID="10" presetClass="exit" presetSubtype="0" fill="hold" nodeType="afterEffect">
                                  <p:stCondLst>
                                    <p:cond delay="0"/>
                                  </p:stCondLst>
                                  <p:childTnLst>
                                    <p:animEffect transition="out" filter="fade">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7282" name="Picture 2" descr="http://3.bp.blogspot.com/_K42kl3ImJLQ/TPybOybldTI/AAAAAAAAACI/nBMrCSWDZJ0/s640/IMAG177.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97284" name="Picture 4" descr="http://3.bp.blogspot.com/-W0-T7OVvGEM/UAMsWC3dh4I/AAAAAAAAAOc/e_K2r4rqr7I/s640/DPP_0182.JPG"/>
          <p:cNvPicPr>
            <a:picLocks noChangeAspect="1" noChangeArrowheads="1"/>
          </p:cNvPicPr>
          <p:nvPr/>
        </p:nvPicPr>
        <p:blipFill>
          <a:blip r:embed="rId3" cstate="print"/>
          <a:srcRect/>
          <a:stretch>
            <a:fillRect/>
          </a:stretch>
        </p:blipFill>
        <p:spPr bwMode="auto">
          <a:xfrm>
            <a:off x="0" y="0"/>
            <a:ext cx="9194860" cy="6858000"/>
          </a:xfrm>
          <a:prstGeom prst="rect">
            <a:avLst/>
          </a:prstGeom>
          <a:noFill/>
        </p:spPr>
      </p:pic>
      <p:pic>
        <p:nvPicPr>
          <p:cNvPr id="6" name="Picture 2" descr="http://1.bp.blogspot.com/-MjNW2FMmOAM/UP0QsMzfsEI/AAAAAAAACoM/zX07GSBSjbg/s1600/P1200016.JPG"/>
          <p:cNvPicPr>
            <a:picLocks noChangeAspect="1" noChangeArrowheads="1"/>
          </p:cNvPicPr>
          <p:nvPr/>
        </p:nvPicPr>
        <p:blipFill>
          <a:blip r:embed="rId4" cstate="print"/>
          <a:srcRect/>
          <a:stretch>
            <a:fillRect/>
          </a:stretch>
        </p:blipFill>
        <p:spPr bwMode="auto">
          <a:xfrm>
            <a:off x="0" y="0"/>
            <a:ext cx="9216000" cy="6912000"/>
          </a:xfrm>
          <a:prstGeom prst="rect">
            <a:avLst/>
          </a:prstGeom>
          <a:noFill/>
        </p:spPr>
      </p:pic>
      <p:sp>
        <p:nvSpPr>
          <p:cNvPr id="7" name="6 Rectángulo"/>
          <p:cNvSpPr/>
          <p:nvPr/>
        </p:nvSpPr>
        <p:spPr>
          <a:xfrm>
            <a:off x="2489669"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97284"/>
                                        </p:tgtEl>
                                        <p:attrNameLst>
                                          <p:attrName>style.visibility</p:attrName>
                                        </p:attrNameLst>
                                      </p:cBhvr>
                                      <p:to>
                                        <p:strVal val="visible"/>
                                      </p:to>
                                    </p:set>
                                    <p:animEffect transition="in" filter="barn(outHorizontal)">
                                      <p:cBhvr>
                                        <p:cTn id="7" dur="5000"/>
                                        <p:tgtEl>
                                          <p:spTgt spid="97284"/>
                                        </p:tgtEl>
                                      </p:cBhvr>
                                    </p:animEffect>
                                  </p:childTnLst>
                                </p:cTn>
                              </p:par>
                            </p:childTnLst>
                          </p:cTn>
                        </p:par>
                        <p:par>
                          <p:cTn id="8" fill="hold">
                            <p:stCondLst>
                              <p:cond delay="5000"/>
                            </p:stCondLst>
                            <p:childTnLst>
                              <p:par>
                                <p:cTn id="9" presetID="17"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fltVal val="0"/>
                                          </p:val>
                                        </p:tav>
                                        <p:tav tm="100000">
                                          <p:val>
                                            <p:strVal val="#ppt_w"/>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2226" name="Picture 2" descr="http://3.bp.blogspot.com/-Tw_UCZLsOQE/TY-nKGcOzMI/AAAAAAAAAVI/ZqZMz739Lnc/s1600/20101107+Arquitectura+Negra+029.jpg"/>
          <p:cNvPicPr>
            <a:picLocks noChangeAspect="1" noChangeArrowheads="1"/>
          </p:cNvPicPr>
          <p:nvPr/>
        </p:nvPicPr>
        <p:blipFill>
          <a:blip r:embed="rId2" cstate="print"/>
          <a:srcRect l="2551" t="3750" r="3911" b="3749"/>
          <a:stretch>
            <a:fillRect/>
          </a:stretch>
        </p:blipFill>
        <p:spPr bwMode="auto">
          <a:xfrm>
            <a:off x="0" y="0"/>
            <a:ext cx="9144000" cy="6876000"/>
          </a:xfrm>
          <a:prstGeom prst="rect">
            <a:avLst/>
          </a:prstGeom>
          <a:noFill/>
        </p:spPr>
      </p:pic>
      <p:pic>
        <p:nvPicPr>
          <p:cNvPr id="5" name="Picture 2" descr="http://4.bp.blogspot.com/_TzeJdeYvNPg/TUBop3juQaI/AAAAAAAAAVc/W39nmtWLcmk/s1600/SANY0642.JPG"/>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pic>
        <p:nvPicPr>
          <p:cNvPr id="6" name="Picture 2" descr="http://3.bp.blogspot.com/-1vY2-vLzeRA/TxaRVK02u0I/AAAAAAAAAxc/BXpQvSEbqg8/s1600/panoramio+pueblos+negros.jpg"/>
          <p:cNvPicPr>
            <a:picLocks noChangeAspect="1" noChangeArrowheads="1"/>
          </p:cNvPicPr>
          <p:nvPr/>
        </p:nvPicPr>
        <p:blipFill>
          <a:blip r:embed="rId4" cstate="print"/>
          <a:srcRect l="4491" t="3698" r="11596" b="3862"/>
          <a:stretch>
            <a:fillRect/>
          </a:stretch>
        </p:blipFill>
        <p:spPr bwMode="auto">
          <a:xfrm>
            <a:off x="0" y="-18000"/>
            <a:ext cx="9144000" cy="6876000"/>
          </a:xfrm>
          <a:prstGeom prst="rect">
            <a:avLst/>
          </a:prstGeom>
          <a:noFill/>
        </p:spPr>
      </p:pic>
      <p:sp>
        <p:nvSpPr>
          <p:cNvPr id="7" name="6 Rectángulo"/>
          <p:cNvSpPr/>
          <p:nvPr/>
        </p:nvSpPr>
        <p:spPr>
          <a:xfrm>
            <a:off x="7418891"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9874" name="Picture 2" descr="http://www.guadalajaraturismo.com/media/k2/items/cache/64d93d666355a43c4a86679a030d35b6_XL.jpg"/>
          <p:cNvPicPr>
            <a:picLocks noChangeAspect="1" noChangeArrowheads="1"/>
          </p:cNvPicPr>
          <p:nvPr/>
        </p:nvPicPr>
        <p:blipFill>
          <a:blip r:embed="rId2" cstate="print"/>
          <a:srcRect l="6499" r="17880"/>
          <a:stretch>
            <a:fillRect/>
          </a:stretch>
        </p:blipFill>
        <p:spPr bwMode="auto">
          <a:xfrm>
            <a:off x="0" y="0"/>
            <a:ext cx="9144000" cy="6912000"/>
          </a:xfrm>
          <a:prstGeom prst="rect">
            <a:avLst/>
          </a:prstGeom>
          <a:noFill/>
        </p:spPr>
      </p:pic>
      <p:pic>
        <p:nvPicPr>
          <p:cNvPr id="5" name="Picture 2" descr="Roblelacasa"/>
          <p:cNvPicPr>
            <a:picLocks noChangeAspect="1" noChangeArrowheads="1"/>
          </p:cNvPicPr>
          <p:nvPr/>
        </p:nvPicPr>
        <p:blipFill>
          <a:blip r:embed="rId3" cstate="print"/>
          <a:srcRect/>
          <a:stretch>
            <a:fillRect/>
          </a:stretch>
        </p:blipFill>
        <p:spPr bwMode="auto">
          <a:xfrm>
            <a:off x="-1" y="-2"/>
            <a:ext cx="9172872" cy="6876000"/>
          </a:xfrm>
          <a:prstGeom prst="rect">
            <a:avLst/>
          </a:prstGeom>
          <a:noFill/>
        </p:spPr>
      </p:pic>
      <p:sp>
        <p:nvSpPr>
          <p:cNvPr id="6" name="5 Rectángulo"/>
          <p:cNvSpPr/>
          <p:nvPr/>
        </p:nvSpPr>
        <p:spPr>
          <a:xfrm>
            <a:off x="1846727"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0000">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62" name="Picture 2" descr="http://linux.ea3cwkworld.com/blog/wp-content/gallery/lavereda/jrn46291.jpg"/>
          <p:cNvPicPr>
            <a:picLocks noChangeAspect="1" noChangeArrowheads="1"/>
          </p:cNvPicPr>
          <p:nvPr/>
        </p:nvPicPr>
        <p:blipFill>
          <a:blip r:embed="rId2" cstate="print"/>
          <a:srcRect/>
          <a:stretch>
            <a:fillRect/>
          </a:stretch>
        </p:blipFill>
        <p:spPr bwMode="auto">
          <a:xfrm>
            <a:off x="-41747" y="-1"/>
            <a:ext cx="9185747" cy="6858001"/>
          </a:xfrm>
          <a:prstGeom prst="rect">
            <a:avLst/>
          </a:prstGeom>
          <a:noFill/>
        </p:spPr>
      </p:pic>
      <p:sp>
        <p:nvSpPr>
          <p:cNvPr id="5" name="4 Rectángulo"/>
          <p:cNvSpPr/>
          <p:nvPr/>
        </p:nvSpPr>
        <p:spPr>
          <a:xfrm>
            <a:off x="489405"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ll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1138" name="Picture 2" descr="http://static.panoramio.com/photos/large/27089607.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846595"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ll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5" name="4 Rectángulo"/>
          <p:cNvSpPr/>
          <p:nvPr/>
        </p:nvSpPr>
        <p:spPr>
          <a:xfrm>
            <a:off x="1755079" y="2967335"/>
            <a:ext cx="5633851"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5400" b="1" cap="none" spc="150" dirty="0" smtClean="0">
                <a:ln w="11430"/>
                <a:solidFill>
                  <a:srgbClr val="F8F8F8"/>
                </a:solidFill>
                <a:effectLst>
                  <a:outerShdw blurRad="25400" algn="tl" rotWithShape="0">
                    <a:srgbClr val="000000">
                      <a:alpha val="43000"/>
                    </a:srgbClr>
                  </a:outerShdw>
                </a:effectLst>
              </a:rPr>
              <a:t>Patones de Arriba</a:t>
            </a:r>
            <a:endParaRPr lang="es-ES" sz="5400" b="1" cap="none" spc="150" dirty="0">
              <a:ln w="11430"/>
              <a:solidFill>
                <a:srgbClr val="F8F8F8"/>
              </a:solidFill>
              <a:effectLst>
                <a:outerShdw blurRad="25400" algn="tl" rotWithShape="0">
                  <a:srgbClr val="000000">
                    <a:alpha val="43000"/>
                  </a:srgbClr>
                </a:outerShdw>
              </a:effectLst>
            </a:endParaRPr>
          </a:p>
        </p:txBody>
      </p:sp>
      <p:pic>
        <p:nvPicPr>
          <p:cNvPr id="6" name="Picture 2" descr="http://blogs.lasprovincias.es/elmundoalacarta/files/2013/03/Patones-de-Arriba.jpg"/>
          <p:cNvPicPr>
            <a:picLocks noChangeAspect="1" noChangeArrowheads="1"/>
          </p:cNvPicPr>
          <p:nvPr/>
        </p:nvPicPr>
        <p:blipFill>
          <a:blip r:embed="rId2" cstate="print"/>
          <a:srcRect r="11540"/>
          <a:stretch>
            <a:fillRect/>
          </a:stretch>
        </p:blipFill>
        <p:spPr bwMode="auto">
          <a:xfrm>
            <a:off x="0" y="0"/>
            <a:ext cx="9144000" cy="6876000"/>
          </a:xfrm>
          <a:prstGeom prst="rect">
            <a:avLst/>
          </a:prstGeom>
          <a:noFill/>
        </p:spPr>
      </p:pic>
      <p:pic>
        <p:nvPicPr>
          <p:cNvPr id="7" name="Picture 4" descr="http://vayamadrid.com/wp-content/uploads/2013/06/patones-street.jpg"/>
          <p:cNvPicPr>
            <a:picLocks noChangeAspect="1" noChangeArrowheads="1"/>
          </p:cNvPicPr>
          <p:nvPr/>
        </p:nvPicPr>
        <p:blipFill>
          <a:blip r:embed="rId3" cstate="print"/>
          <a:srcRect l="4870" r="6078"/>
          <a:stretch>
            <a:fillRect/>
          </a:stretch>
        </p:blipFill>
        <p:spPr bwMode="auto">
          <a:xfrm>
            <a:off x="0" y="0"/>
            <a:ext cx="9144000" cy="6876000"/>
          </a:xfrm>
          <a:prstGeom prst="rect">
            <a:avLst/>
          </a:prstGeom>
          <a:noFill/>
        </p:spPr>
      </p:pic>
      <p:pic>
        <p:nvPicPr>
          <p:cNvPr id="8" name="Picture 2" descr="http://farm6.static.flickr.com/5055/5442842644_288f7fcfa8_o.jpg"/>
          <p:cNvPicPr>
            <a:picLocks noChangeAspect="1" noChangeArrowheads="1"/>
          </p:cNvPicPr>
          <p:nvPr/>
        </p:nvPicPr>
        <p:blipFill>
          <a:blip r:embed="rId4" cstate="print"/>
          <a:srcRect r="12690" b="1041"/>
          <a:stretch>
            <a:fillRect/>
          </a:stretch>
        </p:blipFill>
        <p:spPr bwMode="auto">
          <a:xfrm>
            <a:off x="0" y="0"/>
            <a:ext cx="9144000" cy="6876000"/>
          </a:xfrm>
          <a:prstGeom prst="rect">
            <a:avLst/>
          </a:prstGeom>
          <a:noFill/>
        </p:spPr>
      </p:pic>
      <p:pic>
        <p:nvPicPr>
          <p:cNvPr id="9" name="Picture 4" descr="http://3.bp.blogspot.com/_6MY6kSwCORo/S84imJFW3DI/AAAAAAAAAMQ/dSDS654PtQU/s1600/_MG_0932.JPG"/>
          <p:cNvPicPr>
            <a:picLocks noChangeAspect="1" noChangeArrowheads="1"/>
          </p:cNvPicPr>
          <p:nvPr/>
        </p:nvPicPr>
        <p:blipFill>
          <a:blip r:embed="rId5" cstate="print"/>
          <a:srcRect l="11344" r="923" b="1041"/>
          <a:stretch>
            <a:fillRect/>
          </a:stretch>
        </p:blipFill>
        <p:spPr bwMode="auto">
          <a:xfrm>
            <a:off x="0" y="0"/>
            <a:ext cx="9144000" cy="6876000"/>
          </a:xfrm>
          <a:prstGeom prst="rect">
            <a:avLst/>
          </a:prstGeom>
          <a:noFill/>
        </p:spPr>
      </p:pic>
      <p:pic>
        <p:nvPicPr>
          <p:cNvPr id="10" name="Picture 2" descr="http://www.hotelquatropuertadelsol.com/files/patones.jpg"/>
          <p:cNvPicPr>
            <a:picLocks noChangeAspect="1" noChangeArrowheads="1"/>
          </p:cNvPicPr>
          <p:nvPr/>
        </p:nvPicPr>
        <p:blipFill>
          <a:blip r:embed="rId6" cstate="print"/>
          <a:srcRect r="11541"/>
          <a:stretch>
            <a:fillRect/>
          </a:stretch>
        </p:blipFill>
        <p:spPr bwMode="auto">
          <a:xfrm>
            <a:off x="0" y="0"/>
            <a:ext cx="9144000" cy="6876000"/>
          </a:xfrm>
          <a:prstGeom prst="rect">
            <a:avLst/>
          </a:prstGeom>
          <a:noFill/>
        </p:spPr>
      </p:pic>
      <p:sp>
        <p:nvSpPr>
          <p:cNvPr id="11" name="10 Rectángulo"/>
          <p:cNvSpPr/>
          <p:nvPr/>
        </p:nvSpPr>
        <p:spPr>
          <a:xfrm>
            <a:off x="1702980" y="500042"/>
            <a:ext cx="3523722" cy="461665"/>
          </a:xfrm>
          <a:prstGeom prst="rect">
            <a:avLst/>
          </a:prstGeom>
        </p:spPr>
        <p:txBody>
          <a:bodyPr wrap="none">
            <a:spAutoFit/>
          </a:bodyPr>
          <a:lstStyle/>
          <a:p>
            <a:pPr algn="ctr"/>
            <a:r>
              <a:rPr lang="es-ES" sz="2400" spc="150" dirty="0" smtClean="0">
                <a:ln w="11430"/>
                <a:latin typeface="Algerian" pitchFamily="82" charset="0"/>
              </a:rPr>
              <a:t>Patones de Arriba</a:t>
            </a:r>
            <a:endParaRPr lang="es-ES" sz="2400" spc="150" dirty="0">
              <a:ln w="11430"/>
              <a:latin typeface="Algerian" pitchFamily="82" charset="0"/>
            </a:endParaRPr>
          </a:p>
        </p:txBody>
      </p:sp>
      <p:sp>
        <p:nvSpPr>
          <p:cNvPr id="12" name="11 Rectángulo"/>
          <p:cNvSpPr/>
          <p:nvPr/>
        </p:nvSpPr>
        <p:spPr>
          <a:xfrm>
            <a:off x="560843"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ppt_x</p:attrName>
                                        </p:attrNameLst>
                                      </p:cBhvr>
                                      <p:tavLst>
                                        <p:tav tm="0">
                                          <p:val>
                                            <p:strVal val="#ppt_x+#ppt_w/2"/>
                                          </p:val>
                                        </p:tav>
                                        <p:tav tm="100000">
                                          <p:val>
                                            <p:strVal val="#ppt_x"/>
                                          </p:val>
                                        </p:tav>
                                      </p:tavLst>
                                    </p:anim>
                                    <p:anim calcmode="lin" valueType="num">
                                      <p:cBhvr>
                                        <p:cTn id="8" dur="5000" fill="hold"/>
                                        <p:tgtEl>
                                          <p:spTgt spid="10"/>
                                        </p:tgtEl>
                                        <p:attrNameLst>
                                          <p:attrName>ppt_y</p:attrName>
                                        </p:attrNameLst>
                                      </p:cBhvr>
                                      <p:tavLst>
                                        <p:tav tm="0">
                                          <p:val>
                                            <p:strVal val="#ppt_y"/>
                                          </p:val>
                                        </p:tav>
                                        <p:tav tm="100000">
                                          <p:val>
                                            <p:strVal val="#ppt_y"/>
                                          </p:val>
                                        </p:tav>
                                      </p:tavLst>
                                    </p:anim>
                                    <p:anim calcmode="lin" valueType="num">
                                      <p:cBhvr>
                                        <p:cTn id="9" dur="5000" fill="hold"/>
                                        <p:tgtEl>
                                          <p:spTgt spid="10"/>
                                        </p:tgtEl>
                                        <p:attrNameLst>
                                          <p:attrName>ppt_w</p:attrName>
                                        </p:attrNameLst>
                                      </p:cBhvr>
                                      <p:tavLst>
                                        <p:tav tm="0">
                                          <p:val>
                                            <p:fltVal val="0"/>
                                          </p:val>
                                        </p:tav>
                                        <p:tav tm="100000">
                                          <p:val>
                                            <p:strVal val="#ppt_w"/>
                                          </p:val>
                                        </p:tav>
                                      </p:tavLst>
                                    </p:anim>
                                    <p:anim calcmode="lin" valueType="num">
                                      <p:cBhvr>
                                        <p:cTn id="10" dur="5000" fill="hold"/>
                                        <p:tgtEl>
                                          <p:spTgt spid="10"/>
                                        </p:tgtEl>
                                        <p:attrNameLst>
                                          <p:attrName>ppt_h</p:attrName>
                                        </p:attrNameLst>
                                      </p:cBhvr>
                                      <p:tavLst>
                                        <p:tav tm="0">
                                          <p:val>
                                            <p:strVal val="#ppt_h"/>
                                          </p:val>
                                        </p:tav>
                                        <p:tav tm="100000">
                                          <p:val>
                                            <p:strVal val="#ppt_h"/>
                                          </p:val>
                                        </p:tav>
                                      </p:tavLst>
                                    </p:anim>
                                  </p:childTnLst>
                                </p:cTn>
                              </p:par>
                            </p:childTnLst>
                          </p:cTn>
                        </p:par>
                        <p:par>
                          <p:cTn id="11" fill="hold">
                            <p:stCondLst>
                              <p:cond delay="5000"/>
                            </p:stCondLst>
                            <p:childTnLst>
                              <p:par>
                                <p:cTn id="12" presetID="17" presetClass="exit" presetSubtype="8" fill="hold" nodeType="afterEffect">
                                  <p:stCondLst>
                                    <p:cond delay="0"/>
                                  </p:stCondLst>
                                  <p:childTnLst>
                                    <p:anim calcmode="lin" valueType="num">
                                      <p:cBhvr>
                                        <p:cTn id="13" dur="5000"/>
                                        <p:tgtEl>
                                          <p:spTgt spid="10"/>
                                        </p:tgtEl>
                                        <p:attrNameLst>
                                          <p:attrName>ppt_x</p:attrName>
                                        </p:attrNameLst>
                                      </p:cBhvr>
                                      <p:tavLst>
                                        <p:tav tm="0">
                                          <p:val>
                                            <p:strVal val="ppt_x"/>
                                          </p:val>
                                        </p:tav>
                                        <p:tav tm="100000">
                                          <p:val>
                                            <p:strVal val="ppt_x-ppt_w/2"/>
                                          </p:val>
                                        </p:tav>
                                      </p:tavLst>
                                    </p:anim>
                                    <p:anim calcmode="lin" valueType="num">
                                      <p:cBhvr>
                                        <p:cTn id="14" dur="5000"/>
                                        <p:tgtEl>
                                          <p:spTgt spid="10"/>
                                        </p:tgtEl>
                                        <p:attrNameLst>
                                          <p:attrName>ppt_y</p:attrName>
                                        </p:attrNameLst>
                                      </p:cBhvr>
                                      <p:tavLst>
                                        <p:tav tm="0">
                                          <p:val>
                                            <p:strVal val="ppt_y"/>
                                          </p:val>
                                        </p:tav>
                                        <p:tav tm="100000">
                                          <p:val>
                                            <p:strVal val="ppt_y"/>
                                          </p:val>
                                        </p:tav>
                                      </p:tavLst>
                                    </p:anim>
                                    <p:anim calcmode="lin" valueType="num">
                                      <p:cBhvr>
                                        <p:cTn id="15" dur="5000"/>
                                        <p:tgtEl>
                                          <p:spTgt spid="10"/>
                                        </p:tgtEl>
                                        <p:attrNameLst>
                                          <p:attrName>ppt_w</p:attrName>
                                        </p:attrNameLst>
                                      </p:cBhvr>
                                      <p:tavLst>
                                        <p:tav tm="0">
                                          <p:val>
                                            <p:strVal val="ppt_w"/>
                                          </p:val>
                                        </p:tav>
                                        <p:tav tm="100000">
                                          <p:val>
                                            <p:fltVal val="0"/>
                                          </p:val>
                                        </p:tav>
                                      </p:tavLst>
                                    </p:anim>
                                    <p:anim calcmode="lin" valueType="num">
                                      <p:cBhvr>
                                        <p:cTn id="16" dur="5000"/>
                                        <p:tgtEl>
                                          <p:spTgt spid="10"/>
                                        </p:tgtEl>
                                        <p:attrNameLst>
                                          <p:attrName>ppt_h</p:attrName>
                                        </p:attrNameLst>
                                      </p:cBhvr>
                                      <p:tavLst>
                                        <p:tav tm="0">
                                          <p:val>
                                            <p:strVal val="ppt_h"/>
                                          </p:val>
                                        </p:tav>
                                        <p:tav tm="100000">
                                          <p:val>
                                            <p:strVal val="ppt_h"/>
                                          </p:val>
                                        </p:tav>
                                      </p:tavLst>
                                    </p:anim>
                                    <p:set>
                                      <p:cBhvr>
                                        <p:cTn id="17" dur="1" fill="hold">
                                          <p:stCondLst>
                                            <p:cond delay="4999"/>
                                          </p:stCondLst>
                                        </p:cTn>
                                        <p:tgtEl>
                                          <p:spTgt spid="10"/>
                                        </p:tgtEl>
                                        <p:attrNameLst>
                                          <p:attrName>style.visibility</p:attrName>
                                        </p:attrNameLst>
                                      </p:cBhvr>
                                      <p:to>
                                        <p:strVal val="hidden"/>
                                      </p:to>
                                    </p:set>
                                  </p:childTnLst>
                                </p:cTn>
                              </p:par>
                              <p:par>
                                <p:cTn id="18" presetID="17" presetClass="entr" presetSubtype="2"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0" fill="hold"/>
                                        <p:tgtEl>
                                          <p:spTgt spid="9"/>
                                        </p:tgtEl>
                                        <p:attrNameLst>
                                          <p:attrName>ppt_x</p:attrName>
                                        </p:attrNameLst>
                                      </p:cBhvr>
                                      <p:tavLst>
                                        <p:tav tm="0">
                                          <p:val>
                                            <p:strVal val="#ppt_x+#ppt_w/2"/>
                                          </p:val>
                                        </p:tav>
                                        <p:tav tm="100000">
                                          <p:val>
                                            <p:strVal val="#ppt_x"/>
                                          </p:val>
                                        </p:tav>
                                      </p:tavLst>
                                    </p:anim>
                                    <p:anim calcmode="lin" valueType="num">
                                      <p:cBhvr>
                                        <p:cTn id="21" dur="5000" fill="hold"/>
                                        <p:tgtEl>
                                          <p:spTgt spid="9"/>
                                        </p:tgtEl>
                                        <p:attrNameLst>
                                          <p:attrName>ppt_y</p:attrName>
                                        </p:attrNameLst>
                                      </p:cBhvr>
                                      <p:tavLst>
                                        <p:tav tm="0">
                                          <p:val>
                                            <p:strVal val="#ppt_y"/>
                                          </p:val>
                                        </p:tav>
                                        <p:tav tm="100000">
                                          <p:val>
                                            <p:strVal val="#ppt_y"/>
                                          </p:val>
                                        </p:tav>
                                      </p:tavLst>
                                    </p:anim>
                                    <p:anim calcmode="lin" valueType="num">
                                      <p:cBhvr>
                                        <p:cTn id="22" dur="5000" fill="hold"/>
                                        <p:tgtEl>
                                          <p:spTgt spid="9"/>
                                        </p:tgtEl>
                                        <p:attrNameLst>
                                          <p:attrName>ppt_w</p:attrName>
                                        </p:attrNameLst>
                                      </p:cBhvr>
                                      <p:tavLst>
                                        <p:tav tm="0">
                                          <p:val>
                                            <p:fltVal val="0"/>
                                          </p:val>
                                        </p:tav>
                                        <p:tav tm="100000">
                                          <p:val>
                                            <p:strVal val="#ppt_w"/>
                                          </p:val>
                                        </p:tav>
                                      </p:tavLst>
                                    </p:anim>
                                    <p:anim calcmode="lin" valueType="num">
                                      <p:cBhvr>
                                        <p:cTn id="23" dur="5000" fill="hold"/>
                                        <p:tgtEl>
                                          <p:spTgt spid="9"/>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17" presetClass="exit" presetSubtype="8" fill="hold" nodeType="afterEffect">
                                  <p:stCondLst>
                                    <p:cond delay="0"/>
                                  </p:stCondLst>
                                  <p:childTnLst>
                                    <p:anim calcmode="lin" valueType="num">
                                      <p:cBhvr>
                                        <p:cTn id="26" dur="5000"/>
                                        <p:tgtEl>
                                          <p:spTgt spid="9"/>
                                        </p:tgtEl>
                                        <p:attrNameLst>
                                          <p:attrName>ppt_x</p:attrName>
                                        </p:attrNameLst>
                                      </p:cBhvr>
                                      <p:tavLst>
                                        <p:tav tm="0">
                                          <p:val>
                                            <p:strVal val="ppt_x"/>
                                          </p:val>
                                        </p:tav>
                                        <p:tav tm="100000">
                                          <p:val>
                                            <p:strVal val="ppt_x-ppt_w/2"/>
                                          </p:val>
                                        </p:tav>
                                      </p:tavLst>
                                    </p:anim>
                                    <p:anim calcmode="lin" valueType="num">
                                      <p:cBhvr>
                                        <p:cTn id="27" dur="5000"/>
                                        <p:tgtEl>
                                          <p:spTgt spid="9"/>
                                        </p:tgtEl>
                                        <p:attrNameLst>
                                          <p:attrName>ppt_y</p:attrName>
                                        </p:attrNameLst>
                                      </p:cBhvr>
                                      <p:tavLst>
                                        <p:tav tm="0">
                                          <p:val>
                                            <p:strVal val="ppt_y"/>
                                          </p:val>
                                        </p:tav>
                                        <p:tav tm="100000">
                                          <p:val>
                                            <p:strVal val="ppt_y"/>
                                          </p:val>
                                        </p:tav>
                                      </p:tavLst>
                                    </p:anim>
                                    <p:anim calcmode="lin" valueType="num">
                                      <p:cBhvr>
                                        <p:cTn id="28" dur="5000"/>
                                        <p:tgtEl>
                                          <p:spTgt spid="9"/>
                                        </p:tgtEl>
                                        <p:attrNameLst>
                                          <p:attrName>ppt_w</p:attrName>
                                        </p:attrNameLst>
                                      </p:cBhvr>
                                      <p:tavLst>
                                        <p:tav tm="0">
                                          <p:val>
                                            <p:strVal val="ppt_w"/>
                                          </p:val>
                                        </p:tav>
                                        <p:tav tm="100000">
                                          <p:val>
                                            <p:fltVal val="0"/>
                                          </p:val>
                                        </p:tav>
                                      </p:tavLst>
                                    </p:anim>
                                    <p:anim calcmode="lin" valueType="num">
                                      <p:cBhvr>
                                        <p:cTn id="29" dur="5000"/>
                                        <p:tgtEl>
                                          <p:spTgt spid="9"/>
                                        </p:tgtEl>
                                        <p:attrNameLst>
                                          <p:attrName>ppt_h</p:attrName>
                                        </p:attrNameLst>
                                      </p:cBhvr>
                                      <p:tavLst>
                                        <p:tav tm="0">
                                          <p:val>
                                            <p:strVal val="ppt_h"/>
                                          </p:val>
                                        </p:tav>
                                        <p:tav tm="100000">
                                          <p:val>
                                            <p:strVal val="ppt_h"/>
                                          </p:val>
                                        </p:tav>
                                      </p:tavLst>
                                    </p:anim>
                                    <p:set>
                                      <p:cBhvr>
                                        <p:cTn id="30" dur="1" fill="hold">
                                          <p:stCondLst>
                                            <p:cond delay="4999"/>
                                          </p:stCondLst>
                                        </p:cTn>
                                        <p:tgtEl>
                                          <p:spTgt spid="9"/>
                                        </p:tgtEl>
                                        <p:attrNameLst>
                                          <p:attrName>style.visibility</p:attrName>
                                        </p:attrNameLst>
                                      </p:cBhvr>
                                      <p:to>
                                        <p:strVal val="hidden"/>
                                      </p:to>
                                    </p:set>
                                  </p:childTnLst>
                                </p:cTn>
                              </p:par>
                              <p:par>
                                <p:cTn id="31" presetID="17" presetClass="entr" presetSubtype="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0" fill="hold"/>
                                        <p:tgtEl>
                                          <p:spTgt spid="8"/>
                                        </p:tgtEl>
                                        <p:attrNameLst>
                                          <p:attrName>ppt_x</p:attrName>
                                        </p:attrNameLst>
                                      </p:cBhvr>
                                      <p:tavLst>
                                        <p:tav tm="0">
                                          <p:val>
                                            <p:strVal val="#ppt_x+#ppt_w/2"/>
                                          </p:val>
                                        </p:tav>
                                        <p:tav tm="100000">
                                          <p:val>
                                            <p:strVal val="#ppt_x"/>
                                          </p:val>
                                        </p:tav>
                                      </p:tavLst>
                                    </p:anim>
                                    <p:anim calcmode="lin" valueType="num">
                                      <p:cBhvr>
                                        <p:cTn id="34" dur="5000" fill="hold"/>
                                        <p:tgtEl>
                                          <p:spTgt spid="8"/>
                                        </p:tgtEl>
                                        <p:attrNameLst>
                                          <p:attrName>ppt_y</p:attrName>
                                        </p:attrNameLst>
                                      </p:cBhvr>
                                      <p:tavLst>
                                        <p:tav tm="0">
                                          <p:val>
                                            <p:strVal val="#ppt_y"/>
                                          </p:val>
                                        </p:tav>
                                        <p:tav tm="100000">
                                          <p:val>
                                            <p:strVal val="#ppt_y"/>
                                          </p:val>
                                        </p:tav>
                                      </p:tavLst>
                                    </p:anim>
                                    <p:anim calcmode="lin" valueType="num">
                                      <p:cBhvr>
                                        <p:cTn id="35" dur="5000" fill="hold"/>
                                        <p:tgtEl>
                                          <p:spTgt spid="8"/>
                                        </p:tgtEl>
                                        <p:attrNameLst>
                                          <p:attrName>ppt_w</p:attrName>
                                        </p:attrNameLst>
                                      </p:cBhvr>
                                      <p:tavLst>
                                        <p:tav tm="0">
                                          <p:val>
                                            <p:fltVal val="0"/>
                                          </p:val>
                                        </p:tav>
                                        <p:tav tm="100000">
                                          <p:val>
                                            <p:strVal val="#ppt_w"/>
                                          </p:val>
                                        </p:tav>
                                      </p:tavLst>
                                    </p:anim>
                                    <p:anim calcmode="lin" valueType="num">
                                      <p:cBhvr>
                                        <p:cTn id="36" dur="50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15000"/>
                            </p:stCondLst>
                            <p:childTnLst>
                              <p:par>
                                <p:cTn id="38" presetID="17" presetClass="exit" presetSubtype="8" fill="hold" nodeType="afterEffect">
                                  <p:stCondLst>
                                    <p:cond delay="0"/>
                                  </p:stCondLst>
                                  <p:childTnLst>
                                    <p:anim calcmode="lin" valueType="num">
                                      <p:cBhvr>
                                        <p:cTn id="39" dur="5000"/>
                                        <p:tgtEl>
                                          <p:spTgt spid="8"/>
                                        </p:tgtEl>
                                        <p:attrNameLst>
                                          <p:attrName>ppt_x</p:attrName>
                                        </p:attrNameLst>
                                      </p:cBhvr>
                                      <p:tavLst>
                                        <p:tav tm="0">
                                          <p:val>
                                            <p:strVal val="ppt_x"/>
                                          </p:val>
                                        </p:tav>
                                        <p:tav tm="100000">
                                          <p:val>
                                            <p:strVal val="ppt_x-ppt_w/2"/>
                                          </p:val>
                                        </p:tav>
                                      </p:tavLst>
                                    </p:anim>
                                    <p:anim calcmode="lin" valueType="num">
                                      <p:cBhvr>
                                        <p:cTn id="40" dur="5000"/>
                                        <p:tgtEl>
                                          <p:spTgt spid="8"/>
                                        </p:tgtEl>
                                        <p:attrNameLst>
                                          <p:attrName>ppt_y</p:attrName>
                                        </p:attrNameLst>
                                      </p:cBhvr>
                                      <p:tavLst>
                                        <p:tav tm="0">
                                          <p:val>
                                            <p:strVal val="ppt_y"/>
                                          </p:val>
                                        </p:tav>
                                        <p:tav tm="100000">
                                          <p:val>
                                            <p:strVal val="ppt_y"/>
                                          </p:val>
                                        </p:tav>
                                      </p:tavLst>
                                    </p:anim>
                                    <p:anim calcmode="lin" valueType="num">
                                      <p:cBhvr>
                                        <p:cTn id="41" dur="5000"/>
                                        <p:tgtEl>
                                          <p:spTgt spid="8"/>
                                        </p:tgtEl>
                                        <p:attrNameLst>
                                          <p:attrName>ppt_w</p:attrName>
                                        </p:attrNameLst>
                                      </p:cBhvr>
                                      <p:tavLst>
                                        <p:tav tm="0">
                                          <p:val>
                                            <p:strVal val="ppt_w"/>
                                          </p:val>
                                        </p:tav>
                                        <p:tav tm="100000">
                                          <p:val>
                                            <p:fltVal val="0"/>
                                          </p:val>
                                        </p:tav>
                                      </p:tavLst>
                                    </p:anim>
                                    <p:anim calcmode="lin" valueType="num">
                                      <p:cBhvr>
                                        <p:cTn id="42" dur="5000"/>
                                        <p:tgtEl>
                                          <p:spTgt spid="8"/>
                                        </p:tgtEl>
                                        <p:attrNameLst>
                                          <p:attrName>ppt_h</p:attrName>
                                        </p:attrNameLst>
                                      </p:cBhvr>
                                      <p:tavLst>
                                        <p:tav tm="0">
                                          <p:val>
                                            <p:strVal val="ppt_h"/>
                                          </p:val>
                                        </p:tav>
                                        <p:tav tm="100000">
                                          <p:val>
                                            <p:strVal val="ppt_h"/>
                                          </p:val>
                                        </p:tav>
                                      </p:tavLst>
                                    </p:anim>
                                    <p:set>
                                      <p:cBhvr>
                                        <p:cTn id="43" dur="1" fill="hold">
                                          <p:stCondLst>
                                            <p:cond delay="4999"/>
                                          </p:stCondLst>
                                        </p:cTn>
                                        <p:tgtEl>
                                          <p:spTgt spid="8"/>
                                        </p:tgtEl>
                                        <p:attrNameLst>
                                          <p:attrName>style.visibility</p:attrName>
                                        </p:attrNameLst>
                                      </p:cBhvr>
                                      <p:to>
                                        <p:strVal val="hidden"/>
                                      </p:to>
                                    </p:set>
                                  </p:childTnLst>
                                </p:cTn>
                              </p:par>
                              <p:par>
                                <p:cTn id="44" presetID="17" presetClass="entr" presetSubtype="2"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0" fill="hold"/>
                                        <p:tgtEl>
                                          <p:spTgt spid="7"/>
                                        </p:tgtEl>
                                        <p:attrNameLst>
                                          <p:attrName>ppt_x</p:attrName>
                                        </p:attrNameLst>
                                      </p:cBhvr>
                                      <p:tavLst>
                                        <p:tav tm="0">
                                          <p:val>
                                            <p:strVal val="#ppt_x+#ppt_w/2"/>
                                          </p:val>
                                        </p:tav>
                                        <p:tav tm="100000">
                                          <p:val>
                                            <p:strVal val="#ppt_x"/>
                                          </p:val>
                                        </p:tav>
                                      </p:tavLst>
                                    </p:anim>
                                    <p:anim calcmode="lin" valueType="num">
                                      <p:cBhvr>
                                        <p:cTn id="47" dur="5000" fill="hold"/>
                                        <p:tgtEl>
                                          <p:spTgt spid="7"/>
                                        </p:tgtEl>
                                        <p:attrNameLst>
                                          <p:attrName>ppt_y</p:attrName>
                                        </p:attrNameLst>
                                      </p:cBhvr>
                                      <p:tavLst>
                                        <p:tav tm="0">
                                          <p:val>
                                            <p:strVal val="#ppt_y"/>
                                          </p:val>
                                        </p:tav>
                                        <p:tav tm="100000">
                                          <p:val>
                                            <p:strVal val="#ppt_y"/>
                                          </p:val>
                                        </p:tav>
                                      </p:tavLst>
                                    </p:anim>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childTnLst>
                          </p:cTn>
                        </p:par>
                        <p:par>
                          <p:cTn id="50" fill="hold">
                            <p:stCondLst>
                              <p:cond delay="20000"/>
                            </p:stCondLst>
                            <p:childTnLst>
                              <p:par>
                                <p:cTn id="51" presetID="17" presetClass="exit" presetSubtype="8" fill="hold" nodeType="afterEffect">
                                  <p:stCondLst>
                                    <p:cond delay="0"/>
                                  </p:stCondLst>
                                  <p:childTnLst>
                                    <p:anim calcmode="lin" valueType="num">
                                      <p:cBhvr>
                                        <p:cTn id="52" dur="5000"/>
                                        <p:tgtEl>
                                          <p:spTgt spid="7"/>
                                        </p:tgtEl>
                                        <p:attrNameLst>
                                          <p:attrName>ppt_x</p:attrName>
                                        </p:attrNameLst>
                                      </p:cBhvr>
                                      <p:tavLst>
                                        <p:tav tm="0">
                                          <p:val>
                                            <p:strVal val="ppt_x"/>
                                          </p:val>
                                        </p:tav>
                                        <p:tav tm="100000">
                                          <p:val>
                                            <p:strVal val="ppt_x-ppt_w/2"/>
                                          </p:val>
                                        </p:tav>
                                      </p:tavLst>
                                    </p:anim>
                                    <p:anim calcmode="lin" valueType="num">
                                      <p:cBhvr>
                                        <p:cTn id="53" dur="5000"/>
                                        <p:tgtEl>
                                          <p:spTgt spid="7"/>
                                        </p:tgtEl>
                                        <p:attrNameLst>
                                          <p:attrName>ppt_y</p:attrName>
                                        </p:attrNameLst>
                                      </p:cBhvr>
                                      <p:tavLst>
                                        <p:tav tm="0">
                                          <p:val>
                                            <p:strVal val="ppt_y"/>
                                          </p:val>
                                        </p:tav>
                                        <p:tav tm="100000">
                                          <p:val>
                                            <p:strVal val="ppt_y"/>
                                          </p:val>
                                        </p:tav>
                                      </p:tavLst>
                                    </p:anim>
                                    <p:anim calcmode="lin" valueType="num">
                                      <p:cBhvr>
                                        <p:cTn id="54" dur="5000"/>
                                        <p:tgtEl>
                                          <p:spTgt spid="7"/>
                                        </p:tgtEl>
                                        <p:attrNameLst>
                                          <p:attrName>ppt_w</p:attrName>
                                        </p:attrNameLst>
                                      </p:cBhvr>
                                      <p:tavLst>
                                        <p:tav tm="0">
                                          <p:val>
                                            <p:strVal val="ppt_w"/>
                                          </p:val>
                                        </p:tav>
                                        <p:tav tm="100000">
                                          <p:val>
                                            <p:fltVal val="0"/>
                                          </p:val>
                                        </p:tav>
                                      </p:tavLst>
                                    </p:anim>
                                    <p:anim calcmode="lin" valueType="num">
                                      <p:cBhvr>
                                        <p:cTn id="55" dur="5000"/>
                                        <p:tgtEl>
                                          <p:spTgt spid="7"/>
                                        </p:tgtEl>
                                        <p:attrNameLst>
                                          <p:attrName>ppt_h</p:attrName>
                                        </p:attrNameLst>
                                      </p:cBhvr>
                                      <p:tavLst>
                                        <p:tav tm="0">
                                          <p:val>
                                            <p:strVal val="ppt_h"/>
                                          </p:val>
                                        </p:tav>
                                        <p:tav tm="100000">
                                          <p:val>
                                            <p:strVal val="ppt_h"/>
                                          </p:val>
                                        </p:tav>
                                      </p:tavLst>
                                    </p:anim>
                                    <p:set>
                                      <p:cBhvr>
                                        <p:cTn id="5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8" name="7 Rectángulo"/>
          <p:cNvSpPr/>
          <p:nvPr/>
        </p:nvSpPr>
        <p:spPr>
          <a:xfrm>
            <a:off x="2608257" y="3244334"/>
            <a:ext cx="3927485" cy="646331"/>
          </a:xfrm>
          <a:prstGeom prst="rect">
            <a:avLst/>
          </a:prstGeom>
        </p:spPr>
        <p:txBody>
          <a:bodyPr wrap="none">
            <a:spAutoFit/>
          </a:bodyPr>
          <a:lstStyle/>
          <a:p>
            <a:pPr algn="ctr"/>
            <a:r>
              <a:rPr lang="es-ES" sz="3600" b="1" spc="150" dirty="0" smtClean="0">
                <a:ln w="11430"/>
                <a:solidFill>
                  <a:srgbClr val="F8F8F8"/>
                </a:solidFill>
                <a:effectLst>
                  <a:outerShdw blurRad="25400" algn="tl" rotWithShape="0">
                    <a:srgbClr val="000000">
                      <a:alpha val="43000"/>
                    </a:srgbClr>
                  </a:outerShdw>
                </a:effectLst>
              </a:rPr>
              <a:t>Patones de Arriba</a:t>
            </a:r>
            <a:endParaRPr lang="es-ES" sz="3600" b="1" spc="150" dirty="0">
              <a:ln w="11430"/>
              <a:solidFill>
                <a:srgbClr val="F8F8F8"/>
              </a:solidFill>
              <a:effectLst>
                <a:outerShdw blurRad="25400" algn="tl" rotWithShape="0">
                  <a:srgbClr val="000000">
                    <a:alpha val="43000"/>
                  </a:srgbClr>
                </a:outerShdw>
              </a:effectLst>
            </a:endParaRPr>
          </a:p>
        </p:txBody>
      </p:sp>
      <p:pic>
        <p:nvPicPr>
          <p:cNvPr id="84998" name="Picture 6" descr="http://esphoto980x880.mnstatic.com/el-rey-de-patones_1552361.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pic>
        <p:nvPicPr>
          <p:cNvPr id="6" name="Picture 2" descr="Click to enlarge image imagen7.jpg"/>
          <p:cNvPicPr>
            <a:picLocks noChangeAspect="1" noChangeArrowheads="1"/>
          </p:cNvPicPr>
          <p:nvPr/>
        </p:nvPicPr>
        <p:blipFill>
          <a:blip r:embed="rId3" cstate="print"/>
          <a:srcRect l="14557" t="3383"/>
          <a:stretch>
            <a:fillRect/>
          </a:stretch>
        </p:blipFill>
        <p:spPr bwMode="auto">
          <a:xfrm>
            <a:off x="0" y="0"/>
            <a:ext cx="9191874" cy="6912000"/>
          </a:xfrm>
          <a:prstGeom prst="rect">
            <a:avLst/>
          </a:prstGeom>
          <a:noFill/>
        </p:spPr>
      </p:pic>
      <p:pic>
        <p:nvPicPr>
          <p:cNvPr id="7" name="Picture 2" descr="http://esphoto980x880.mnstatic.com/pueblos-negros-de-guadalajara-_-umbralejo_469003.jpg"/>
          <p:cNvPicPr>
            <a:picLocks noChangeAspect="1" noChangeArrowheads="1"/>
          </p:cNvPicPr>
          <p:nvPr/>
        </p:nvPicPr>
        <p:blipFill>
          <a:blip r:embed="rId4" cstate="print"/>
          <a:srcRect/>
          <a:stretch>
            <a:fillRect/>
          </a:stretch>
        </p:blipFill>
        <p:spPr bwMode="auto">
          <a:xfrm>
            <a:off x="0" y="0"/>
            <a:ext cx="9234000" cy="6858000"/>
          </a:xfrm>
          <a:prstGeom prst="rect">
            <a:avLst/>
          </a:prstGeom>
          <a:noFill/>
        </p:spPr>
      </p:pic>
      <p:sp>
        <p:nvSpPr>
          <p:cNvPr id="9" name="8 Rectángulo"/>
          <p:cNvSpPr/>
          <p:nvPr/>
        </p:nvSpPr>
        <p:spPr>
          <a:xfrm>
            <a:off x="6275883"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Click to enlarge image imagen5.jpg"/>
          <p:cNvPicPr>
            <a:picLocks noChangeAspect="1" noChangeArrowheads="1"/>
          </p:cNvPicPr>
          <p:nvPr/>
        </p:nvPicPr>
        <p:blipFill>
          <a:blip r:embed="rId2" cstate="print"/>
          <a:srcRect l="4102" r="8379"/>
          <a:stretch>
            <a:fillRect/>
          </a:stretch>
        </p:blipFill>
        <p:spPr bwMode="auto">
          <a:xfrm>
            <a:off x="0" y="-18000"/>
            <a:ext cx="9191378" cy="6984000"/>
          </a:xfrm>
          <a:prstGeom prst="rect">
            <a:avLst/>
          </a:prstGeom>
          <a:noFill/>
        </p:spPr>
      </p:pic>
      <p:pic>
        <p:nvPicPr>
          <p:cNvPr id="5" name="Picture 2" descr="Click to enlarge image imagen1.jpg"/>
          <p:cNvPicPr>
            <a:picLocks noChangeAspect="1" noChangeArrowheads="1"/>
          </p:cNvPicPr>
          <p:nvPr/>
        </p:nvPicPr>
        <p:blipFill>
          <a:blip r:embed="rId3" cstate="print"/>
          <a:srcRect l="11054" r="-2253"/>
          <a:stretch>
            <a:fillRect/>
          </a:stretch>
        </p:blipFill>
        <p:spPr bwMode="auto">
          <a:xfrm>
            <a:off x="0" y="0"/>
            <a:ext cx="9429752" cy="6876000"/>
          </a:xfrm>
          <a:prstGeom prst="rect">
            <a:avLst/>
          </a:prstGeom>
          <a:noFill/>
        </p:spPr>
      </p:pic>
      <p:sp>
        <p:nvSpPr>
          <p:cNvPr id="6" name="5 Rectángulo"/>
          <p:cNvSpPr/>
          <p:nvPr/>
        </p:nvSpPr>
        <p:spPr>
          <a:xfrm>
            <a:off x="3346423" y="785794"/>
            <a:ext cx="1976823" cy="461665"/>
          </a:xfrm>
          <a:prstGeom prst="rect">
            <a:avLst/>
          </a:prstGeom>
          <a:noFill/>
        </p:spPr>
        <p:txBody>
          <a:bodyPr wrap="none" lIns="91440" tIns="45720" rIns="91440" bIns="45720">
            <a:spAutoFit/>
          </a:bodyPr>
          <a:lstStyle/>
          <a:p>
            <a:pPr algn="ctr"/>
            <a:r>
              <a:rPr lang="es-ES" sz="2400" dirty="0" smtClean="0">
                <a:ln w="17780" cmpd="sng">
                  <a:solidFill>
                    <a:srgbClr val="FFFFFF"/>
                  </a:solidFill>
                  <a:prstDash val="solid"/>
                  <a:miter lim="800000"/>
                </a:ln>
                <a:latin typeface="Algerian" pitchFamily="82" charset="0"/>
              </a:rPr>
              <a:t>Campillejo</a:t>
            </a:r>
            <a:endParaRPr lang="es-ES" sz="2400" cap="none" spc="0" dirty="0">
              <a:ln w="17780" cmpd="sng">
                <a:solidFill>
                  <a:srgbClr val="FFFFFF"/>
                </a:solidFill>
                <a:prstDash val="solid"/>
                <a:miter lim="800000"/>
              </a:ln>
              <a:latin typeface="Algerian" pitchFamily="82" charset="0"/>
            </a:endParaRPr>
          </a:p>
        </p:txBody>
      </p:sp>
      <p:sp>
        <p:nvSpPr>
          <p:cNvPr id="7" name="6 Rectángulo"/>
          <p:cNvSpPr/>
          <p:nvPr/>
        </p:nvSpPr>
        <p:spPr>
          <a:xfrm>
            <a:off x="7204577"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nodeType="click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6018" name="Picture 2" descr="http://2.bp.blogspot.com/-tAeRNVWeZjI/UJo6URYHphI/AAAAAAAAElc/MUlRmCiizgE/s640/IMG_20121103_131302.jpg"/>
          <p:cNvPicPr>
            <a:picLocks noChangeAspect="1" noChangeArrowheads="1"/>
          </p:cNvPicPr>
          <p:nvPr/>
        </p:nvPicPr>
        <p:blipFill>
          <a:blip r:embed="rId2" cstate="print"/>
          <a:srcRect/>
          <a:stretch>
            <a:fillRect/>
          </a:stretch>
        </p:blipFill>
        <p:spPr bwMode="auto">
          <a:xfrm>
            <a:off x="0" y="-1"/>
            <a:ext cx="9263999" cy="6948000"/>
          </a:xfrm>
          <a:prstGeom prst="rect">
            <a:avLst/>
          </a:prstGeom>
          <a:noFill/>
        </p:spPr>
      </p:pic>
      <p:sp>
        <p:nvSpPr>
          <p:cNvPr id="5" name="4 Rectángulo"/>
          <p:cNvSpPr/>
          <p:nvPr/>
        </p:nvSpPr>
        <p:spPr>
          <a:xfrm>
            <a:off x="5072066" y="500042"/>
            <a:ext cx="3501278"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400" spc="150" dirty="0" smtClean="0">
                <a:ln w="11430"/>
                <a:solidFill>
                  <a:schemeClr val="bg2">
                    <a:lumMod val="25000"/>
                  </a:schemeClr>
                </a:solidFill>
                <a:latin typeface="Algerian" pitchFamily="82" charset="0"/>
              </a:rPr>
              <a:t>Campillo de ranas</a:t>
            </a:r>
            <a:endParaRPr lang="es-ES" sz="2400" cap="none" spc="150" dirty="0">
              <a:ln w="11430"/>
              <a:solidFill>
                <a:schemeClr val="bg2">
                  <a:lumMod val="25000"/>
                </a:schemeClr>
              </a:solidFill>
              <a:latin typeface="Algerian" pitchFamily="82" charset="0"/>
            </a:endParaRPr>
          </a:p>
        </p:txBody>
      </p:sp>
      <p:sp>
        <p:nvSpPr>
          <p:cNvPr id="6" name="5 Rectángulo"/>
          <p:cNvSpPr/>
          <p:nvPr/>
        </p:nvSpPr>
        <p:spPr>
          <a:xfrm>
            <a:off x="7418891"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http://1.bp.blogspot.com/-Df66zSBoOfE/UJo6hrKEJOI/AAAAAAAAElk/z1ibNXZnMzA/s640/IMAGE_200.jpg"/>
          <p:cNvPicPr>
            <a:picLocks noChangeAspect="1" noChangeArrowheads="1"/>
          </p:cNvPicPr>
          <p:nvPr/>
        </p:nvPicPr>
        <p:blipFill>
          <a:blip r:embed="rId2" cstate="print"/>
          <a:srcRect/>
          <a:stretch>
            <a:fillRect/>
          </a:stretch>
        </p:blipFill>
        <p:spPr bwMode="auto">
          <a:xfrm>
            <a:off x="0" y="-2"/>
            <a:ext cx="9179998" cy="6858001"/>
          </a:xfrm>
          <a:prstGeom prst="rect">
            <a:avLst/>
          </a:prstGeom>
          <a:noFill/>
        </p:spPr>
      </p:pic>
      <p:sp>
        <p:nvSpPr>
          <p:cNvPr id="5" name="4 Rectángulo"/>
          <p:cNvSpPr/>
          <p:nvPr/>
        </p:nvSpPr>
        <p:spPr>
          <a:xfrm>
            <a:off x="642910" y="500042"/>
            <a:ext cx="2852063" cy="830997"/>
          </a:xfrm>
          <a:prstGeom prst="rect">
            <a:avLst/>
          </a:prstGeom>
        </p:spPr>
        <p:txBody>
          <a:bodyPr wrap="none">
            <a:spAutoFit/>
          </a:bodyPr>
          <a:lstStyle/>
          <a:p>
            <a:r>
              <a:rPr lang="es-ES_tradnl" sz="2400" dirty="0" smtClean="0">
                <a:latin typeface="Algerian" pitchFamily="82" charset="0"/>
              </a:rPr>
              <a:t>ANTIGUO SENDERO</a:t>
            </a:r>
          </a:p>
          <a:p>
            <a:r>
              <a:rPr lang="es-ES_tradnl" sz="2400" dirty="0" smtClean="0">
                <a:latin typeface="Algerian" pitchFamily="82" charset="0"/>
              </a:rPr>
              <a:t> A MAJAELRAYO</a:t>
            </a:r>
            <a:endParaRPr lang="es-ES_tradnl" sz="2400" dirty="0">
              <a:latin typeface="Algerian" pitchFamily="82" charset="0"/>
            </a:endParaRPr>
          </a:p>
        </p:txBody>
      </p:sp>
      <p:pic>
        <p:nvPicPr>
          <p:cNvPr id="87044" name="Picture 4" descr="http://www.publispain.com/gifs_animados/perros/1682_animado.gif"/>
          <p:cNvPicPr>
            <a:picLocks noChangeAspect="1" noChangeArrowheads="1" noCrop="1"/>
          </p:cNvPicPr>
          <p:nvPr/>
        </p:nvPicPr>
        <p:blipFill>
          <a:blip r:embed="rId3" cstate="print"/>
          <a:srcRect/>
          <a:stretch>
            <a:fillRect/>
          </a:stretch>
        </p:blipFill>
        <p:spPr bwMode="auto">
          <a:xfrm>
            <a:off x="1785918" y="3429000"/>
            <a:ext cx="2028813" cy="1260000"/>
          </a:xfrm>
          <a:prstGeom prst="rect">
            <a:avLst/>
          </a:prstGeom>
          <a:noFill/>
        </p:spPr>
      </p:pic>
      <p:sp>
        <p:nvSpPr>
          <p:cNvPr id="7" name="6 Rectángulo"/>
          <p:cNvSpPr/>
          <p:nvPr/>
        </p:nvSpPr>
        <p:spPr>
          <a:xfrm>
            <a:off x="775157"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9090" name="Picture 2" descr="http://1.bp.blogspot.com/-KgNlLcpLQ2g/UJo6zEiBzUI/AAAAAAAAEl8/sczIr8Z5Tto/s640/IMAGE_208.jpg"/>
          <p:cNvPicPr>
            <a:picLocks noChangeAspect="1" noChangeArrowheads="1"/>
          </p:cNvPicPr>
          <p:nvPr/>
        </p:nvPicPr>
        <p:blipFill>
          <a:blip r:embed="rId2" cstate="print"/>
          <a:srcRect/>
          <a:stretch>
            <a:fillRect/>
          </a:stretch>
        </p:blipFill>
        <p:spPr bwMode="auto">
          <a:xfrm>
            <a:off x="0" y="-3"/>
            <a:ext cx="9143934" cy="6876000"/>
          </a:xfrm>
          <a:prstGeom prst="rect">
            <a:avLst/>
          </a:prstGeom>
          <a:noFill/>
        </p:spPr>
      </p:pic>
      <p:sp>
        <p:nvSpPr>
          <p:cNvPr id="5" name="4 Rectángulo"/>
          <p:cNvSpPr/>
          <p:nvPr/>
        </p:nvSpPr>
        <p:spPr>
          <a:xfrm>
            <a:off x="5320875" y="357166"/>
            <a:ext cx="2401618"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400" spc="150" dirty="0" err="1" smtClean="0">
                <a:ln w="11430"/>
                <a:solidFill>
                  <a:schemeClr val="accent3">
                    <a:lumMod val="50000"/>
                  </a:schemeClr>
                </a:solidFill>
                <a:latin typeface="Algerian" pitchFamily="82" charset="0"/>
              </a:rPr>
              <a:t>Majaelrayo</a:t>
            </a:r>
            <a:endParaRPr lang="es-ES" sz="2400" cap="none" spc="150" dirty="0">
              <a:ln w="11430"/>
              <a:solidFill>
                <a:schemeClr val="accent3">
                  <a:lumMod val="50000"/>
                </a:schemeClr>
              </a:solidFill>
              <a:latin typeface="Algerian" pitchFamily="82" charset="0"/>
            </a:endParaRPr>
          </a:p>
        </p:txBody>
      </p:sp>
      <p:sp>
        <p:nvSpPr>
          <p:cNvPr id="6" name="5 Rectángulo"/>
          <p:cNvSpPr/>
          <p:nvPr/>
        </p:nvSpPr>
        <p:spPr>
          <a:xfrm>
            <a:off x="7347453" y="6072206"/>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sh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6802" name="Picture 2" descr="File:Arquitectura negra de Majaelrayo04.JPG"/>
          <p:cNvPicPr>
            <a:picLocks noChangeAspect="1" noChangeArrowheads="1"/>
          </p:cNvPicPr>
          <p:nvPr/>
        </p:nvPicPr>
        <p:blipFill>
          <a:blip r:embed="rId2" cstate="print"/>
          <a:srcRect/>
          <a:stretch>
            <a:fillRect/>
          </a:stretch>
        </p:blipFill>
        <p:spPr bwMode="auto">
          <a:xfrm>
            <a:off x="0" y="0"/>
            <a:ext cx="9219844" cy="6912000"/>
          </a:xfrm>
          <a:prstGeom prst="rect">
            <a:avLst/>
          </a:prstGeom>
          <a:noFill/>
        </p:spPr>
      </p:pic>
      <p:sp>
        <p:nvSpPr>
          <p:cNvPr id="5" name="4 Rectángulo"/>
          <p:cNvSpPr/>
          <p:nvPr/>
        </p:nvSpPr>
        <p:spPr>
          <a:xfrm>
            <a:off x="1000100" y="4857760"/>
            <a:ext cx="4357718" cy="1569660"/>
          </a:xfrm>
          <a:prstGeom prst="rect">
            <a:avLst/>
          </a:prstGeom>
        </p:spPr>
        <p:txBody>
          <a:bodyPr wrap="square">
            <a:spAutoFit/>
          </a:bodyPr>
          <a:lstStyle/>
          <a:p>
            <a:r>
              <a:rPr lang="es-ES" sz="2400" dirty="0" smtClean="0">
                <a:solidFill>
                  <a:schemeClr val="bg1"/>
                </a:solidFill>
                <a:latin typeface="Algerian" pitchFamily="82" charset="0"/>
              </a:rPr>
              <a:t>Detalle Muro de pizarra y adobe representativo de la arquitectura negra en </a:t>
            </a:r>
            <a:r>
              <a:rPr lang="es-ES" sz="2400" dirty="0" err="1" smtClean="0">
                <a:solidFill>
                  <a:schemeClr val="bg1"/>
                </a:solidFill>
                <a:latin typeface="Algerian" pitchFamily="82" charset="0"/>
              </a:rPr>
              <a:t>Majaelrayo</a:t>
            </a:r>
            <a:endParaRPr lang="es-ES_tradnl" sz="2400" dirty="0">
              <a:solidFill>
                <a:schemeClr val="bg1"/>
              </a:solidFill>
            </a:endParaRPr>
          </a:p>
        </p:txBody>
      </p:sp>
      <p:sp>
        <p:nvSpPr>
          <p:cNvPr id="6" name="5 Rectángulo"/>
          <p:cNvSpPr/>
          <p:nvPr/>
        </p:nvSpPr>
        <p:spPr>
          <a:xfrm>
            <a:off x="632281" y="357166"/>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7643842"/>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4450" name="Picture 2" descr="http://www.fotopaises.com/Fotos-Paises/t/2007/5/1/1996_1178182836.jpg"/>
          <p:cNvPicPr>
            <a:picLocks noChangeAspect="1" noChangeArrowheads="1"/>
          </p:cNvPicPr>
          <p:nvPr/>
        </p:nvPicPr>
        <p:blipFill>
          <a:blip r:embed="rId3" cstate="print"/>
          <a:srcRect r="11871" b="1295"/>
          <a:stretch>
            <a:fillRect/>
          </a:stretch>
        </p:blipFill>
        <p:spPr bwMode="auto">
          <a:xfrm>
            <a:off x="0" y="0"/>
            <a:ext cx="9216000" cy="6912000"/>
          </a:xfrm>
          <a:prstGeom prst="rect">
            <a:avLst/>
          </a:prstGeom>
          <a:noFill/>
        </p:spPr>
      </p:pic>
      <p:pic>
        <p:nvPicPr>
          <p:cNvPr id="6" name="Picture 2" descr="http://upload.wikimedia.org/wikipedia/commons/8/8e/Arquitectura_negra_de_Majaelrayo01.JPG"/>
          <p:cNvPicPr>
            <a:picLocks noChangeAspect="1" noChangeArrowheads="1"/>
          </p:cNvPicPr>
          <p:nvPr/>
        </p:nvPicPr>
        <p:blipFill>
          <a:blip r:embed="rId4" cstate="print"/>
          <a:srcRect/>
          <a:stretch>
            <a:fillRect/>
          </a:stretch>
        </p:blipFill>
        <p:spPr bwMode="auto">
          <a:xfrm>
            <a:off x="0" y="0"/>
            <a:ext cx="9264000" cy="6948000"/>
          </a:xfrm>
          <a:prstGeom prst="rect">
            <a:avLst/>
          </a:prstGeom>
          <a:noFill/>
        </p:spPr>
      </p:pic>
      <p:pic>
        <p:nvPicPr>
          <p:cNvPr id="7" name="Picture 2" descr="http://upload.wikimedia.org/wikipedia/commons/f/f4/Arquitectura_negra_de_Majaelrayo03.JPG"/>
          <p:cNvPicPr>
            <a:picLocks noChangeAspect="1" noChangeArrowheads="1"/>
          </p:cNvPicPr>
          <p:nvPr/>
        </p:nvPicPr>
        <p:blipFill>
          <a:blip r:embed="rId5" cstate="print"/>
          <a:srcRect/>
          <a:stretch>
            <a:fillRect/>
          </a:stretch>
        </p:blipFill>
        <p:spPr bwMode="auto">
          <a:xfrm>
            <a:off x="0" y="0"/>
            <a:ext cx="9252420" cy="6948000"/>
          </a:xfrm>
          <a:prstGeom prst="rect">
            <a:avLst/>
          </a:prstGeom>
          <a:noFill/>
        </p:spPr>
      </p:pic>
      <p:pic>
        <p:nvPicPr>
          <p:cNvPr id="10" name="Picture 2" descr="http://upload.wikimedia.org/wikipedia/commons/thumb/5/58/Arquitectura_negra_de_Majaelrayo02.JPG/1024px-Arquitectura_negra_de_Majaelrayo02.JPG"/>
          <p:cNvPicPr>
            <a:picLocks noChangeAspect="1" noChangeArrowheads="1"/>
          </p:cNvPicPr>
          <p:nvPr/>
        </p:nvPicPr>
        <p:blipFill>
          <a:blip r:embed="rId6" cstate="print"/>
          <a:srcRect/>
          <a:stretch>
            <a:fillRect/>
          </a:stretch>
        </p:blipFill>
        <p:spPr bwMode="auto">
          <a:xfrm>
            <a:off x="0" y="0"/>
            <a:ext cx="9455462" cy="6948000"/>
          </a:xfrm>
          <a:prstGeom prst="rect">
            <a:avLst/>
          </a:prstGeom>
          <a:noFill/>
        </p:spPr>
      </p:pic>
      <p:pic>
        <p:nvPicPr>
          <p:cNvPr id="11" name="Picture 2" descr="http://carlosrodri.com/fotos/DSCF9150copia.jpg"/>
          <p:cNvPicPr>
            <a:picLocks noChangeAspect="1" noChangeArrowheads="1"/>
          </p:cNvPicPr>
          <p:nvPr/>
        </p:nvPicPr>
        <p:blipFill>
          <a:blip r:embed="rId7" cstate="print"/>
          <a:srcRect l="8340"/>
          <a:stretch>
            <a:fillRect/>
          </a:stretch>
        </p:blipFill>
        <p:spPr bwMode="auto">
          <a:xfrm>
            <a:off x="0" y="0"/>
            <a:ext cx="9239748" cy="6948000"/>
          </a:xfrm>
          <a:prstGeom prst="rect">
            <a:avLst/>
          </a:prstGeom>
          <a:noFill/>
        </p:spPr>
      </p:pic>
      <p:sp>
        <p:nvSpPr>
          <p:cNvPr id="13" name="12 Rectángulo"/>
          <p:cNvSpPr/>
          <p:nvPr/>
        </p:nvSpPr>
        <p:spPr>
          <a:xfrm>
            <a:off x="6172281" y="357166"/>
            <a:ext cx="2209259" cy="461665"/>
          </a:xfrm>
          <a:prstGeom prst="rect">
            <a:avLst/>
          </a:prstGeom>
          <a:noFill/>
        </p:spPr>
        <p:txBody>
          <a:bodyPr wrap="none" lIns="91440" tIns="45720" rIns="91440" bIns="45720">
            <a:spAutoFit/>
          </a:bodyPr>
          <a:lstStyle/>
          <a:p>
            <a:pPr algn="ctr"/>
            <a:r>
              <a:rPr lang="es-ES" sz="2400"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Algerian" pitchFamily="82" charset="0"/>
              </a:rPr>
              <a:t>Majaelrayo</a:t>
            </a:r>
            <a:endParaRPr lang="es-ES_tradnl" sz="2400"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ndParaRPr>
          </a:p>
        </p:txBody>
      </p:sp>
      <p:sp>
        <p:nvSpPr>
          <p:cNvPr id="12" name="11 Rectángulo"/>
          <p:cNvSpPr/>
          <p:nvPr/>
        </p:nvSpPr>
        <p:spPr>
          <a:xfrm>
            <a:off x="703719"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ppt_x</p:attrName>
                                        </p:attrNameLst>
                                      </p:cBhvr>
                                      <p:tavLst>
                                        <p:tav tm="0">
                                          <p:val>
                                            <p:strVal val="#ppt_x-#ppt_w/2"/>
                                          </p:val>
                                        </p:tav>
                                        <p:tav tm="100000">
                                          <p:val>
                                            <p:strVal val="#ppt_x"/>
                                          </p:val>
                                        </p:tav>
                                      </p:tavLst>
                                    </p:anim>
                                    <p:anim calcmode="lin" valueType="num">
                                      <p:cBhvr>
                                        <p:cTn id="8" dur="5000" fill="hold"/>
                                        <p:tgtEl>
                                          <p:spTgt spid="11"/>
                                        </p:tgtEl>
                                        <p:attrNameLst>
                                          <p:attrName>ppt_y</p:attrName>
                                        </p:attrNameLst>
                                      </p:cBhvr>
                                      <p:tavLst>
                                        <p:tav tm="0">
                                          <p:val>
                                            <p:strVal val="#ppt_y"/>
                                          </p:val>
                                        </p:tav>
                                        <p:tav tm="100000">
                                          <p:val>
                                            <p:strVal val="#ppt_y"/>
                                          </p:val>
                                        </p:tav>
                                      </p:tavLst>
                                    </p:anim>
                                    <p:anim calcmode="lin" valueType="num">
                                      <p:cBhvr>
                                        <p:cTn id="9" dur="5000" fill="hold"/>
                                        <p:tgtEl>
                                          <p:spTgt spid="11"/>
                                        </p:tgtEl>
                                        <p:attrNameLst>
                                          <p:attrName>ppt_w</p:attrName>
                                        </p:attrNameLst>
                                      </p:cBhvr>
                                      <p:tavLst>
                                        <p:tav tm="0">
                                          <p:val>
                                            <p:fltVal val="0"/>
                                          </p:val>
                                        </p:tav>
                                        <p:tav tm="100000">
                                          <p:val>
                                            <p:strVal val="#ppt_w"/>
                                          </p:val>
                                        </p:tav>
                                      </p:tavLst>
                                    </p:anim>
                                    <p:anim calcmode="lin" valueType="num">
                                      <p:cBhvr>
                                        <p:cTn id="10" dur="5000" fill="hold"/>
                                        <p:tgtEl>
                                          <p:spTgt spid="11"/>
                                        </p:tgtEl>
                                        <p:attrNameLst>
                                          <p:attrName>ppt_h</p:attrName>
                                        </p:attrNameLst>
                                      </p:cBhvr>
                                      <p:tavLst>
                                        <p:tav tm="0">
                                          <p:val>
                                            <p:strVal val="#ppt_h"/>
                                          </p:val>
                                        </p:tav>
                                        <p:tav tm="100000">
                                          <p:val>
                                            <p:strVal val="#ppt_h"/>
                                          </p:val>
                                        </p:tav>
                                      </p:tavLst>
                                    </p:anim>
                                  </p:childTnLst>
                                </p:cTn>
                              </p:par>
                            </p:childTnLst>
                          </p:cTn>
                        </p:par>
                        <p:par>
                          <p:cTn id="11" fill="hold">
                            <p:stCondLst>
                              <p:cond delay="5000"/>
                            </p:stCondLst>
                            <p:childTnLst>
                              <p:par>
                                <p:cTn id="12" presetID="17" presetClass="exit" presetSubtype="2" fill="hold" nodeType="afterEffect">
                                  <p:stCondLst>
                                    <p:cond delay="0"/>
                                  </p:stCondLst>
                                  <p:childTnLst>
                                    <p:anim calcmode="lin" valueType="num">
                                      <p:cBhvr>
                                        <p:cTn id="13" dur="5000"/>
                                        <p:tgtEl>
                                          <p:spTgt spid="11"/>
                                        </p:tgtEl>
                                        <p:attrNameLst>
                                          <p:attrName>ppt_x</p:attrName>
                                        </p:attrNameLst>
                                      </p:cBhvr>
                                      <p:tavLst>
                                        <p:tav tm="0">
                                          <p:val>
                                            <p:strVal val="ppt_x"/>
                                          </p:val>
                                        </p:tav>
                                        <p:tav tm="100000">
                                          <p:val>
                                            <p:strVal val="ppt_x+ppt_w/2"/>
                                          </p:val>
                                        </p:tav>
                                      </p:tavLst>
                                    </p:anim>
                                    <p:anim calcmode="lin" valueType="num">
                                      <p:cBhvr>
                                        <p:cTn id="14" dur="5000"/>
                                        <p:tgtEl>
                                          <p:spTgt spid="11"/>
                                        </p:tgtEl>
                                        <p:attrNameLst>
                                          <p:attrName>ppt_y</p:attrName>
                                        </p:attrNameLst>
                                      </p:cBhvr>
                                      <p:tavLst>
                                        <p:tav tm="0">
                                          <p:val>
                                            <p:strVal val="ppt_y"/>
                                          </p:val>
                                        </p:tav>
                                        <p:tav tm="100000">
                                          <p:val>
                                            <p:strVal val="ppt_y"/>
                                          </p:val>
                                        </p:tav>
                                      </p:tavLst>
                                    </p:anim>
                                    <p:anim calcmode="lin" valueType="num">
                                      <p:cBhvr>
                                        <p:cTn id="15" dur="5000"/>
                                        <p:tgtEl>
                                          <p:spTgt spid="11"/>
                                        </p:tgtEl>
                                        <p:attrNameLst>
                                          <p:attrName>ppt_w</p:attrName>
                                        </p:attrNameLst>
                                      </p:cBhvr>
                                      <p:tavLst>
                                        <p:tav tm="0">
                                          <p:val>
                                            <p:strVal val="ppt_w"/>
                                          </p:val>
                                        </p:tav>
                                        <p:tav tm="100000">
                                          <p:val>
                                            <p:fltVal val="0"/>
                                          </p:val>
                                        </p:tav>
                                      </p:tavLst>
                                    </p:anim>
                                    <p:anim calcmode="lin" valueType="num">
                                      <p:cBhvr>
                                        <p:cTn id="16" dur="5000"/>
                                        <p:tgtEl>
                                          <p:spTgt spid="11"/>
                                        </p:tgtEl>
                                        <p:attrNameLst>
                                          <p:attrName>ppt_h</p:attrName>
                                        </p:attrNameLst>
                                      </p:cBhvr>
                                      <p:tavLst>
                                        <p:tav tm="0">
                                          <p:val>
                                            <p:strVal val="ppt_h"/>
                                          </p:val>
                                        </p:tav>
                                        <p:tav tm="100000">
                                          <p:val>
                                            <p:strVal val="ppt_h"/>
                                          </p:val>
                                        </p:tav>
                                      </p:tavLst>
                                    </p:anim>
                                    <p:set>
                                      <p:cBhvr>
                                        <p:cTn id="17" dur="1" fill="hold">
                                          <p:stCondLst>
                                            <p:cond delay="4999"/>
                                          </p:stCondLst>
                                        </p:cTn>
                                        <p:tgtEl>
                                          <p:spTgt spid="11"/>
                                        </p:tgtEl>
                                        <p:attrNameLst>
                                          <p:attrName>style.visibility</p:attrName>
                                        </p:attrNameLst>
                                      </p:cBhvr>
                                      <p:to>
                                        <p:strVal val="hidden"/>
                                      </p:to>
                                    </p:set>
                                  </p:childTnLst>
                                </p:cTn>
                              </p:par>
                              <p:par>
                                <p:cTn id="18" presetID="17" presetClass="entr" presetSubtype="8" fill="hold" nodeType="withEffect">
                                  <p:stCondLst>
                                    <p:cond delay="0"/>
                                  </p:stCondLst>
                                  <p:childTnLst>
                                    <p:set>
                                      <p:cBhvr>
                                        <p:cTn id="19" dur="1" fill="hold">
                                          <p:stCondLst>
                                            <p:cond delay="0"/>
                                          </p:stCondLst>
                                        </p:cTn>
                                        <p:tgtEl>
                                          <p:spTgt spid="104450"/>
                                        </p:tgtEl>
                                        <p:attrNameLst>
                                          <p:attrName>style.visibility</p:attrName>
                                        </p:attrNameLst>
                                      </p:cBhvr>
                                      <p:to>
                                        <p:strVal val="visible"/>
                                      </p:to>
                                    </p:set>
                                    <p:anim calcmode="lin" valueType="num">
                                      <p:cBhvr>
                                        <p:cTn id="20" dur="5000" fill="hold"/>
                                        <p:tgtEl>
                                          <p:spTgt spid="104450"/>
                                        </p:tgtEl>
                                        <p:attrNameLst>
                                          <p:attrName>ppt_x</p:attrName>
                                        </p:attrNameLst>
                                      </p:cBhvr>
                                      <p:tavLst>
                                        <p:tav tm="0">
                                          <p:val>
                                            <p:strVal val="#ppt_x-#ppt_w/2"/>
                                          </p:val>
                                        </p:tav>
                                        <p:tav tm="100000">
                                          <p:val>
                                            <p:strVal val="#ppt_x"/>
                                          </p:val>
                                        </p:tav>
                                      </p:tavLst>
                                    </p:anim>
                                    <p:anim calcmode="lin" valueType="num">
                                      <p:cBhvr>
                                        <p:cTn id="21" dur="5000" fill="hold"/>
                                        <p:tgtEl>
                                          <p:spTgt spid="104450"/>
                                        </p:tgtEl>
                                        <p:attrNameLst>
                                          <p:attrName>ppt_y</p:attrName>
                                        </p:attrNameLst>
                                      </p:cBhvr>
                                      <p:tavLst>
                                        <p:tav tm="0">
                                          <p:val>
                                            <p:strVal val="#ppt_y"/>
                                          </p:val>
                                        </p:tav>
                                        <p:tav tm="100000">
                                          <p:val>
                                            <p:strVal val="#ppt_y"/>
                                          </p:val>
                                        </p:tav>
                                      </p:tavLst>
                                    </p:anim>
                                    <p:anim calcmode="lin" valueType="num">
                                      <p:cBhvr>
                                        <p:cTn id="22" dur="5000" fill="hold"/>
                                        <p:tgtEl>
                                          <p:spTgt spid="104450"/>
                                        </p:tgtEl>
                                        <p:attrNameLst>
                                          <p:attrName>ppt_w</p:attrName>
                                        </p:attrNameLst>
                                      </p:cBhvr>
                                      <p:tavLst>
                                        <p:tav tm="0">
                                          <p:val>
                                            <p:fltVal val="0"/>
                                          </p:val>
                                        </p:tav>
                                        <p:tav tm="100000">
                                          <p:val>
                                            <p:strVal val="#ppt_w"/>
                                          </p:val>
                                        </p:tav>
                                      </p:tavLst>
                                    </p:anim>
                                    <p:anim calcmode="lin" valueType="num">
                                      <p:cBhvr>
                                        <p:cTn id="23" dur="5000" fill="hold"/>
                                        <p:tgtEl>
                                          <p:spTgt spid="104450"/>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17" presetClass="exit" presetSubtype="2" fill="hold" nodeType="afterEffect">
                                  <p:stCondLst>
                                    <p:cond delay="0"/>
                                  </p:stCondLst>
                                  <p:childTnLst>
                                    <p:anim calcmode="lin" valueType="num">
                                      <p:cBhvr>
                                        <p:cTn id="26" dur="5000"/>
                                        <p:tgtEl>
                                          <p:spTgt spid="104450"/>
                                        </p:tgtEl>
                                        <p:attrNameLst>
                                          <p:attrName>ppt_x</p:attrName>
                                        </p:attrNameLst>
                                      </p:cBhvr>
                                      <p:tavLst>
                                        <p:tav tm="0">
                                          <p:val>
                                            <p:strVal val="ppt_x"/>
                                          </p:val>
                                        </p:tav>
                                        <p:tav tm="100000">
                                          <p:val>
                                            <p:strVal val="ppt_x+ppt_w/2"/>
                                          </p:val>
                                        </p:tav>
                                      </p:tavLst>
                                    </p:anim>
                                    <p:anim calcmode="lin" valueType="num">
                                      <p:cBhvr>
                                        <p:cTn id="27" dur="5000"/>
                                        <p:tgtEl>
                                          <p:spTgt spid="104450"/>
                                        </p:tgtEl>
                                        <p:attrNameLst>
                                          <p:attrName>ppt_y</p:attrName>
                                        </p:attrNameLst>
                                      </p:cBhvr>
                                      <p:tavLst>
                                        <p:tav tm="0">
                                          <p:val>
                                            <p:strVal val="ppt_y"/>
                                          </p:val>
                                        </p:tav>
                                        <p:tav tm="100000">
                                          <p:val>
                                            <p:strVal val="ppt_y"/>
                                          </p:val>
                                        </p:tav>
                                      </p:tavLst>
                                    </p:anim>
                                    <p:anim calcmode="lin" valueType="num">
                                      <p:cBhvr>
                                        <p:cTn id="28" dur="5000"/>
                                        <p:tgtEl>
                                          <p:spTgt spid="104450"/>
                                        </p:tgtEl>
                                        <p:attrNameLst>
                                          <p:attrName>ppt_w</p:attrName>
                                        </p:attrNameLst>
                                      </p:cBhvr>
                                      <p:tavLst>
                                        <p:tav tm="0">
                                          <p:val>
                                            <p:strVal val="ppt_w"/>
                                          </p:val>
                                        </p:tav>
                                        <p:tav tm="100000">
                                          <p:val>
                                            <p:fltVal val="0"/>
                                          </p:val>
                                        </p:tav>
                                      </p:tavLst>
                                    </p:anim>
                                    <p:anim calcmode="lin" valueType="num">
                                      <p:cBhvr>
                                        <p:cTn id="29" dur="5000"/>
                                        <p:tgtEl>
                                          <p:spTgt spid="104450"/>
                                        </p:tgtEl>
                                        <p:attrNameLst>
                                          <p:attrName>ppt_h</p:attrName>
                                        </p:attrNameLst>
                                      </p:cBhvr>
                                      <p:tavLst>
                                        <p:tav tm="0">
                                          <p:val>
                                            <p:strVal val="ppt_h"/>
                                          </p:val>
                                        </p:tav>
                                        <p:tav tm="100000">
                                          <p:val>
                                            <p:strVal val="ppt_h"/>
                                          </p:val>
                                        </p:tav>
                                      </p:tavLst>
                                    </p:anim>
                                    <p:set>
                                      <p:cBhvr>
                                        <p:cTn id="30" dur="1" fill="hold">
                                          <p:stCondLst>
                                            <p:cond delay="4999"/>
                                          </p:stCondLst>
                                        </p:cTn>
                                        <p:tgtEl>
                                          <p:spTgt spid="104450"/>
                                        </p:tgtEl>
                                        <p:attrNameLst>
                                          <p:attrName>style.visibility</p:attrName>
                                        </p:attrNameLst>
                                      </p:cBhvr>
                                      <p:to>
                                        <p:strVal val="hidden"/>
                                      </p:to>
                                    </p:set>
                                  </p:childTnLst>
                                </p:cTn>
                              </p:par>
                              <p:par>
                                <p:cTn id="31" presetID="17" presetClass="entr" presetSubtype="8"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0" fill="hold"/>
                                        <p:tgtEl>
                                          <p:spTgt spid="6"/>
                                        </p:tgtEl>
                                        <p:attrNameLst>
                                          <p:attrName>ppt_x</p:attrName>
                                        </p:attrNameLst>
                                      </p:cBhvr>
                                      <p:tavLst>
                                        <p:tav tm="0">
                                          <p:val>
                                            <p:strVal val="#ppt_x-#ppt_w/2"/>
                                          </p:val>
                                        </p:tav>
                                        <p:tav tm="100000">
                                          <p:val>
                                            <p:strVal val="#ppt_x"/>
                                          </p:val>
                                        </p:tav>
                                      </p:tavLst>
                                    </p:anim>
                                    <p:anim calcmode="lin" valueType="num">
                                      <p:cBhvr>
                                        <p:cTn id="34" dur="5000" fill="hold"/>
                                        <p:tgtEl>
                                          <p:spTgt spid="6"/>
                                        </p:tgtEl>
                                        <p:attrNameLst>
                                          <p:attrName>ppt_y</p:attrName>
                                        </p:attrNameLst>
                                      </p:cBhvr>
                                      <p:tavLst>
                                        <p:tav tm="0">
                                          <p:val>
                                            <p:strVal val="#ppt_y"/>
                                          </p:val>
                                        </p:tav>
                                        <p:tav tm="100000">
                                          <p:val>
                                            <p:strVal val="#ppt_y"/>
                                          </p:val>
                                        </p:tav>
                                      </p:tavLst>
                                    </p:anim>
                                    <p:anim calcmode="lin" valueType="num">
                                      <p:cBhvr>
                                        <p:cTn id="35" dur="5000" fill="hold"/>
                                        <p:tgtEl>
                                          <p:spTgt spid="6"/>
                                        </p:tgtEl>
                                        <p:attrNameLst>
                                          <p:attrName>ppt_w</p:attrName>
                                        </p:attrNameLst>
                                      </p:cBhvr>
                                      <p:tavLst>
                                        <p:tav tm="0">
                                          <p:val>
                                            <p:fltVal val="0"/>
                                          </p:val>
                                        </p:tav>
                                        <p:tav tm="100000">
                                          <p:val>
                                            <p:strVal val="#ppt_w"/>
                                          </p:val>
                                        </p:tav>
                                      </p:tavLst>
                                    </p:anim>
                                    <p:anim calcmode="lin" valueType="num">
                                      <p:cBhvr>
                                        <p:cTn id="36" dur="5000" fill="hold"/>
                                        <p:tgtEl>
                                          <p:spTgt spid="6"/>
                                        </p:tgtEl>
                                        <p:attrNameLst>
                                          <p:attrName>ppt_h</p:attrName>
                                        </p:attrNameLst>
                                      </p:cBhvr>
                                      <p:tavLst>
                                        <p:tav tm="0">
                                          <p:val>
                                            <p:strVal val="#ppt_h"/>
                                          </p:val>
                                        </p:tav>
                                        <p:tav tm="100000">
                                          <p:val>
                                            <p:strVal val="#ppt_h"/>
                                          </p:val>
                                        </p:tav>
                                      </p:tavLst>
                                    </p:anim>
                                  </p:childTnLst>
                                </p:cTn>
                              </p:par>
                            </p:childTnLst>
                          </p:cTn>
                        </p:par>
                        <p:par>
                          <p:cTn id="37" fill="hold">
                            <p:stCondLst>
                              <p:cond delay="15000"/>
                            </p:stCondLst>
                            <p:childTnLst>
                              <p:par>
                                <p:cTn id="38" presetID="17" presetClass="exit" presetSubtype="2" fill="hold" nodeType="afterEffect">
                                  <p:stCondLst>
                                    <p:cond delay="0"/>
                                  </p:stCondLst>
                                  <p:childTnLst>
                                    <p:anim calcmode="lin" valueType="num">
                                      <p:cBhvr>
                                        <p:cTn id="39" dur="5000"/>
                                        <p:tgtEl>
                                          <p:spTgt spid="6"/>
                                        </p:tgtEl>
                                        <p:attrNameLst>
                                          <p:attrName>ppt_x</p:attrName>
                                        </p:attrNameLst>
                                      </p:cBhvr>
                                      <p:tavLst>
                                        <p:tav tm="0">
                                          <p:val>
                                            <p:strVal val="ppt_x"/>
                                          </p:val>
                                        </p:tav>
                                        <p:tav tm="100000">
                                          <p:val>
                                            <p:strVal val="ppt_x+ppt_w/2"/>
                                          </p:val>
                                        </p:tav>
                                      </p:tavLst>
                                    </p:anim>
                                    <p:anim calcmode="lin" valueType="num">
                                      <p:cBhvr>
                                        <p:cTn id="40" dur="5000"/>
                                        <p:tgtEl>
                                          <p:spTgt spid="6"/>
                                        </p:tgtEl>
                                        <p:attrNameLst>
                                          <p:attrName>ppt_y</p:attrName>
                                        </p:attrNameLst>
                                      </p:cBhvr>
                                      <p:tavLst>
                                        <p:tav tm="0">
                                          <p:val>
                                            <p:strVal val="ppt_y"/>
                                          </p:val>
                                        </p:tav>
                                        <p:tav tm="100000">
                                          <p:val>
                                            <p:strVal val="ppt_y"/>
                                          </p:val>
                                        </p:tav>
                                      </p:tavLst>
                                    </p:anim>
                                    <p:anim calcmode="lin" valueType="num">
                                      <p:cBhvr>
                                        <p:cTn id="41" dur="5000"/>
                                        <p:tgtEl>
                                          <p:spTgt spid="6"/>
                                        </p:tgtEl>
                                        <p:attrNameLst>
                                          <p:attrName>ppt_w</p:attrName>
                                        </p:attrNameLst>
                                      </p:cBhvr>
                                      <p:tavLst>
                                        <p:tav tm="0">
                                          <p:val>
                                            <p:strVal val="ppt_w"/>
                                          </p:val>
                                        </p:tav>
                                        <p:tav tm="100000">
                                          <p:val>
                                            <p:fltVal val="0"/>
                                          </p:val>
                                        </p:tav>
                                      </p:tavLst>
                                    </p:anim>
                                    <p:anim calcmode="lin" valueType="num">
                                      <p:cBhvr>
                                        <p:cTn id="42" dur="5000"/>
                                        <p:tgtEl>
                                          <p:spTgt spid="6"/>
                                        </p:tgtEl>
                                        <p:attrNameLst>
                                          <p:attrName>ppt_h</p:attrName>
                                        </p:attrNameLst>
                                      </p:cBhvr>
                                      <p:tavLst>
                                        <p:tav tm="0">
                                          <p:val>
                                            <p:strVal val="ppt_h"/>
                                          </p:val>
                                        </p:tav>
                                        <p:tav tm="100000">
                                          <p:val>
                                            <p:strVal val="ppt_h"/>
                                          </p:val>
                                        </p:tav>
                                      </p:tavLst>
                                    </p:anim>
                                    <p:set>
                                      <p:cBhvr>
                                        <p:cTn id="43" dur="1" fill="hold">
                                          <p:stCondLst>
                                            <p:cond delay="4999"/>
                                          </p:stCondLst>
                                        </p:cTn>
                                        <p:tgtEl>
                                          <p:spTgt spid="6"/>
                                        </p:tgtEl>
                                        <p:attrNameLst>
                                          <p:attrName>style.visibility</p:attrName>
                                        </p:attrNameLst>
                                      </p:cBhvr>
                                      <p:to>
                                        <p:strVal val="hidden"/>
                                      </p:to>
                                    </p:set>
                                  </p:childTnLst>
                                </p:cTn>
                              </p:par>
                              <p:par>
                                <p:cTn id="44" presetID="17" presetClass="entr" presetSubtype="8"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0" fill="hold"/>
                                        <p:tgtEl>
                                          <p:spTgt spid="7"/>
                                        </p:tgtEl>
                                        <p:attrNameLst>
                                          <p:attrName>ppt_x</p:attrName>
                                        </p:attrNameLst>
                                      </p:cBhvr>
                                      <p:tavLst>
                                        <p:tav tm="0">
                                          <p:val>
                                            <p:strVal val="#ppt_x-#ppt_w/2"/>
                                          </p:val>
                                        </p:tav>
                                        <p:tav tm="100000">
                                          <p:val>
                                            <p:strVal val="#ppt_x"/>
                                          </p:val>
                                        </p:tav>
                                      </p:tavLst>
                                    </p:anim>
                                    <p:anim calcmode="lin" valueType="num">
                                      <p:cBhvr>
                                        <p:cTn id="47" dur="5000" fill="hold"/>
                                        <p:tgtEl>
                                          <p:spTgt spid="7"/>
                                        </p:tgtEl>
                                        <p:attrNameLst>
                                          <p:attrName>ppt_y</p:attrName>
                                        </p:attrNameLst>
                                      </p:cBhvr>
                                      <p:tavLst>
                                        <p:tav tm="0">
                                          <p:val>
                                            <p:strVal val="#ppt_y"/>
                                          </p:val>
                                        </p:tav>
                                        <p:tav tm="100000">
                                          <p:val>
                                            <p:strVal val="#ppt_y"/>
                                          </p:val>
                                        </p:tav>
                                      </p:tavLst>
                                    </p:anim>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childTnLst>
                          </p:cTn>
                        </p:par>
                        <p:par>
                          <p:cTn id="50" fill="hold">
                            <p:stCondLst>
                              <p:cond delay="20000"/>
                            </p:stCondLst>
                            <p:childTnLst>
                              <p:par>
                                <p:cTn id="51" presetID="17" presetClass="exit" presetSubtype="2" fill="hold" nodeType="afterEffect">
                                  <p:stCondLst>
                                    <p:cond delay="0"/>
                                  </p:stCondLst>
                                  <p:childTnLst>
                                    <p:anim calcmode="lin" valueType="num">
                                      <p:cBhvr>
                                        <p:cTn id="52" dur="5000"/>
                                        <p:tgtEl>
                                          <p:spTgt spid="7"/>
                                        </p:tgtEl>
                                        <p:attrNameLst>
                                          <p:attrName>ppt_x</p:attrName>
                                        </p:attrNameLst>
                                      </p:cBhvr>
                                      <p:tavLst>
                                        <p:tav tm="0">
                                          <p:val>
                                            <p:strVal val="ppt_x"/>
                                          </p:val>
                                        </p:tav>
                                        <p:tav tm="100000">
                                          <p:val>
                                            <p:strVal val="ppt_x+ppt_w/2"/>
                                          </p:val>
                                        </p:tav>
                                      </p:tavLst>
                                    </p:anim>
                                    <p:anim calcmode="lin" valueType="num">
                                      <p:cBhvr>
                                        <p:cTn id="53" dur="5000"/>
                                        <p:tgtEl>
                                          <p:spTgt spid="7"/>
                                        </p:tgtEl>
                                        <p:attrNameLst>
                                          <p:attrName>ppt_y</p:attrName>
                                        </p:attrNameLst>
                                      </p:cBhvr>
                                      <p:tavLst>
                                        <p:tav tm="0">
                                          <p:val>
                                            <p:strVal val="ppt_y"/>
                                          </p:val>
                                        </p:tav>
                                        <p:tav tm="100000">
                                          <p:val>
                                            <p:strVal val="ppt_y"/>
                                          </p:val>
                                        </p:tav>
                                      </p:tavLst>
                                    </p:anim>
                                    <p:anim calcmode="lin" valueType="num">
                                      <p:cBhvr>
                                        <p:cTn id="54" dur="5000"/>
                                        <p:tgtEl>
                                          <p:spTgt spid="7"/>
                                        </p:tgtEl>
                                        <p:attrNameLst>
                                          <p:attrName>ppt_w</p:attrName>
                                        </p:attrNameLst>
                                      </p:cBhvr>
                                      <p:tavLst>
                                        <p:tav tm="0">
                                          <p:val>
                                            <p:strVal val="ppt_w"/>
                                          </p:val>
                                        </p:tav>
                                        <p:tav tm="100000">
                                          <p:val>
                                            <p:fltVal val="0"/>
                                          </p:val>
                                        </p:tav>
                                      </p:tavLst>
                                    </p:anim>
                                    <p:anim calcmode="lin" valueType="num">
                                      <p:cBhvr>
                                        <p:cTn id="55" dur="5000"/>
                                        <p:tgtEl>
                                          <p:spTgt spid="7"/>
                                        </p:tgtEl>
                                        <p:attrNameLst>
                                          <p:attrName>ppt_h</p:attrName>
                                        </p:attrNameLst>
                                      </p:cBhvr>
                                      <p:tavLst>
                                        <p:tav tm="0">
                                          <p:val>
                                            <p:strVal val="ppt_h"/>
                                          </p:val>
                                        </p:tav>
                                        <p:tav tm="100000">
                                          <p:val>
                                            <p:strVal val="ppt_h"/>
                                          </p:val>
                                        </p:tav>
                                      </p:tavLst>
                                    </p:anim>
                                    <p:set>
                                      <p:cBhvr>
                                        <p:cTn id="56" dur="1" fill="hold">
                                          <p:stCondLst>
                                            <p:cond delay="4999"/>
                                          </p:stCondLst>
                                        </p:cTn>
                                        <p:tgtEl>
                                          <p:spTgt spid="7"/>
                                        </p:tgtEl>
                                        <p:attrNameLst>
                                          <p:attrName>style.visibility</p:attrName>
                                        </p:attrNameLst>
                                      </p:cBhvr>
                                      <p:to>
                                        <p:strVal val="hidden"/>
                                      </p:to>
                                    </p:set>
                                  </p:childTnLst>
                                </p:cTn>
                              </p:par>
                              <p:par>
                                <p:cTn id="57" presetID="17" presetClass="entr" presetSubtype="8"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0" fill="hold"/>
                                        <p:tgtEl>
                                          <p:spTgt spid="10"/>
                                        </p:tgtEl>
                                        <p:attrNameLst>
                                          <p:attrName>ppt_x</p:attrName>
                                        </p:attrNameLst>
                                      </p:cBhvr>
                                      <p:tavLst>
                                        <p:tav tm="0">
                                          <p:val>
                                            <p:strVal val="#ppt_x-#ppt_w/2"/>
                                          </p:val>
                                        </p:tav>
                                        <p:tav tm="100000">
                                          <p:val>
                                            <p:strVal val="#ppt_x"/>
                                          </p:val>
                                        </p:tav>
                                      </p:tavLst>
                                    </p:anim>
                                    <p:anim calcmode="lin" valueType="num">
                                      <p:cBhvr>
                                        <p:cTn id="60" dur="5000" fill="hold"/>
                                        <p:tgtEl>
                                          <p:spTgt spid="10"/>
                                        </p:tgtEl>
                                        <p:attrNameLst>
                                          <p:attrName>ppt_y</p:attrName>
                                        </p:attrNameLst>
                                      </p:cBhvr>
                                      <p:tavLst>
                                        <p:tav tm="0">
                                          <p:val>
                                            <p:strVal val="#ppt_y"/>
                                          </p:val>
                                        </p:tav>
                                        <p:tav tm="100000">
                                          <p:val>
                                            <p:strVal val="#ppt_y"/>
                                          </p:val>
                                        </p:tav>
                                      </p:tavLst>
                                    </p:anim>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0114" name="Picture 2" descr="http://farm5.static.flickr.com/4084/5053299621_20dbe3c177_b.jpg"/>
          <p:cNvPicPr>
            <a:picLocks noChangeAspect="1" noChangeArrowheads="1"/>
          </p:cNvPicPr>
          <p:nvPr/>
        </p:nvPicPr>
        <p:blipFill>
          <a:blip r:embed="rId2" cstate="print"/>
          <a:srcRect/>
          <a:stretch>
            <a:fillRect/>
          </a:stretch>
        </p:blipFill>
        <p:spPr bwMode="auto">
          <a:xfrm>
            <a:off x="0" y="0"/>
            <a:ext cx="9146280" cy="6858000"/>
          </a:xfrm>
          <a:prstGeom prst="rect">
            <a:avLst/>
          </a:prstGeom>
          <a:noFill/>
        </p:spPr>
      </p:pic>
      <p:sp>
        <p:nvSpPr>
          <p:cNvPr id="5" name="4 Rectángulo"/>
          <p:cNvSpPr/>
          <p:nvPr/>
        </p:nvSpPr>
        <p:spPr>
          <a:xfrm>
            <a:off x="6918825"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cover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88066" name="Picture 2" descr="http://2.bp.blogspot.com/-hmqUm3kd-9k/UJo6484lcmI/AAAAAAAAEmE/lfYICMZ-4wI/s1600/IMAGE_212.jpg"/>
          <p:cNvPicPr>
            <a:picLocks noChangeAspect="1" noChangeArrowheads="1"/>
          </p:cNvPicPr>
          <p:nvPr/>
        </p:nvPicPr>
        <p:blipFill>
          <a:blip r:embed="rId2" cstate="print"/>
          <a:srcRect/>
          <a:stretch>
            <a:fillRect/>
          </a:stretch>
        </p:blipFill>
        <p:spPr bwMode="auto">
          <a:xfrm>
            <a:off x="-21781" y="0"/>
            <a:ext cx="9165781" cy="7056000"/>
          </a:xfrm>
          <a:prstGeom prst="rect">
            <a:avLst/>
          </a:prstGeom>
          <a:noFill/>
        </p:spPr>
      </p:pic>
      <p:sp>
        <p:nvSpPr>
          <p:cNvPr id="5" name="4 Rectángulo"/>
          <p:cNvSpPr/>
          <p:nvPr/>
        </p:nvSpPr>
        <p:spPr>
          <a:xfrm>
            <a:off x="846595"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pull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6018" name="Picture 2" descr="http://1.bp.blogspot.com/_JWe2eyCP9kc/S8uG6VcaGwI/AAAAAAAAGow/znZbS3JdN34/s1600/IMG_0152+%5B1280x768%5D.JPG"/>
          <p:cNvPicPr>
            <a:picLocks noChangeAspect="1" noChangeArrowheads="1"/>
          </p:cNvPicPr>
          <p:nvPr/>
        </p:nvPicPr>
        <p:blipFill>
          <a:blip r:embed="rId2" cstate="print"/>
          <a:srcRect/>
          <a:stretch>
            <a:fillRect/>
          </a:stretch>
        </p:blipFill>
        <p:spPr bwMode="auto">
          <a:xfrm>
            <a:off x="0" y="0"/>
            <a:ext cx="9167999" cy="6876000"/>
          </a:xfrm>
          <a:prstGeom prst="rect">
            <a:avLst/>
          </a:prstGeom>
          <a:noFill/>
        </p:spPr>
      </p:pic>
      <p:pic>
        <p:nvPicPr>
          <p:cNvPr id="5" name="Picture 2" descr="http://1.bp.blogspot.com/_JWe2eyCP9kc/S8uGe8iE0YI/AAAAAAAAGog/4r6nPWqHzfQ/s1600/IMG_0151.JPG"/>
          <p:cNvPicPr>
            <a:picLocks noChangeAspect="1" noChangeArrowheads="1"/>
          </p:cNvPicPr>
          <p:nvPr/>
        </p:nvPicPr>
        <p:blipFill>
          <a:blip r:embed="rId3" cstate="print"/>
          <a:srcRect/>
          <a:stretch>
            <a:fillRect/>
          </a:stretch>
        </p:blipFill>
        <p:spPr bwMode="auto">
          <a:xfrm>
            <a:off x="0" y="-54000"/>
            <a:ext cx="9215999" cy="6912000"/>
          </a:xfrm>
          <a:prstGeom prst="rect">
            <a:avLst/>
          </a:prstGeom>
          <a:noFill/>
        </p:spPr>
      </p:pic>
      <p:sp>
        <p:nvSpPr>
          <p:cNvPr id="6" name="5 Rectángulo"/>
          <p:cNvSpPr/>
          <p:nvPr/>
        </p:nvSpPr>
        <p:spPr>
          <a:xfrm>
            <a:off x="560843"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3"/>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8066" name="Picture 2" descr="http://2.bp.blogspot.com/_JWe2eyCP9kc/S-hEaepmSbI/AAAAAAAAGrs/yprn-2xz0tM/s1600/P1050626.JPG"/>
          <p:cNvPicPr>
            <a:picLocks noChangeAspect="1" noChangeArrowheads="1"/>
          </p:cNvPicPr>
          <p:nvPr/>
        </p:nvPicPr>
        <p:blipFill>
          <a:blip r:embed="rId2" cstate="print"/>
          <a:srcRect r="7664"/>
          <a:stretch>
            <a:fillRect/>
          </a:stretch>
        </p:blipFill>
        <p:spPr bwMode="auto">
          <a:xfrm>
            <a:off x="0" y="-18000"/>
            <a:ext cx="11287204" cy="6876000"/>
          </a:xfrm>
          <a:prstGeom prst="rect">
            <a:avLst/>
          </a:prstGeom>
          <a:noFill/>
        </p:spPr>
      </p:pic>
      <p:sp>
        <p:nvSpPr>
          <p:cNvPr id="5" name="4 Rectángulo"/>
          <p:cNvSpPr/>
          <p:nvPr/>
        </p:nvSpPr>
        <p:spPr>
          <a:xfrm>
            <a:off x="775157" y="585789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2.5E-6 -4.68208E-6 L -0.23525 0.00139 " pathEditMode="relative" rAng="0" ptsTypes="AA">
                                      <p:cBhvr>
                                        <p:cTn id="6" dur="5000" fill="hold"/>
                                        <p:tgtEl>
                                          <p:spTgt spid="88066"/>
                                        </p:tgtEl>
                                        <p:attrNameLst>
                                          <p:attrName>ppt_x</p:attrName>
                                          <p:attrName>ppt_y</p:attrName>
                                        </p:attrNameLst>
                                      </p:cBhvr>
                                      <p:rCtr x="-118"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1138" name="Picture 2" descr="http://4.bp.blogspot.com/_JWe2eyCP9kc/S-14xDe0FXI/AAAAAAAAG2A/B-eOvQifqYQ/s1600/IMG_0670+%5B1280x768%5D.JPG"/>
          <p:cNvPicPr>
            <a:picLocks noChangeAspect="1" noChangeArrowheads="1"/>
          </p:cNvPicPr>
          <p:nvPr/>
        </p:nvPicPr>
        <p:blipFill>
          <a:blip r:embed="rId2" cstate="print"/>
          <a:srcRect/>
          <a:stretch>
            <a:fillRect/>
          </a:stretch>
        </p:blipFill>
        <p:spPr bwMode="auto">
          <a:xfrm>
            <a:off x="-23999" y="0"/>
            <a:ext cx="9167999" cy="6876000"/>
          </a:xfrm>
          <a:prstGeom prst="rect">
            <a:avLst/>
          </a:prstGeom>
          <a:noFill/>
        </p:spPr>
      </p:pic>
      <p:pic>
        <p:nvPicPr>
          <p:cNvPr id="59394" name="Picture 2" descr="http://k34.kn3.net/5C5BFFA9A.gif"/>
          <p:cNvPicPr>
            <a:picLocks noChangeAspect="1" noChangeArrowheads="1" noCrop="1"/>
          </p:cNvPicPr>
          <p:nvPr/>
        </p:nvPicPr>
        <p:blipFill>
          <a:blip r:embed="rId3" cstate="print"/>
          <a:srcRect/>
          <a:stretch>
            <a:fillRect/>
          </a:stretch>
        </p:blipFill>
        <p:spPr bwMode="auto">
          <a:xfrm>
            <a:off x="6858016" y="5000636"/>
            <a:ext cx="1570151" cy="1296000"/>
          </a:xfrm>
          <a:prstGeom prst="rect">
            <a:avLst/>
          </a:prstGeom>
          <a:noFill/>
        </p:spPr>
      </p:pic>
      <p:pic>
        <p:nvPicPr>
          <p:cNvPr id="59396" name="Picture 4" descr="http://www.publispain.com/gifs_animados/gatos/1885_animado.gif"/>
          <p:cNvPicPr>
            <a:picLocks noChangeAspect="1" noChangeArrowheads="1" noCrop="1"/>
          </p:cNvPicPr>
          <p:nvPr/>
        </p:nvPicPr>
        <p:blipFill>
          <a:blip r:embed="rId4" cstate="print"/>
          <a:srcRect/>
          <a:stretch>
            <a:fillRect/>
          </a:stretch>
        </p:blipFill>
        <p:spPr bwMode="auto">
          <a:xfrm>
            <a:off x="63500" y="-136525"/>
            <a:ext cx="1905000" cy="1485900"/>
          </a:xfrm>
          <a:prstGeom prst="rect">
            <a:avLst/>
          </a:prstGeom>
          <a:noFill/>
        </p:spPr>
      </p:pic>
      <p:sp>
        <p:nvSpPr>
          <p:cNvPr id="7" name="6 Rectángulo"/>
          <p:cNvSpPr/>
          <p:nvPr/>
        </p:nvSpPr>
        <p:spPr>
          <a:xfrm>
            <a:off x="560843"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8306" name="Picture 2" descr="http://3.bp.blogspot.com/_JWe2eyCP9kc/S-2M05LIxEI/AAAAAAAAG6U/hEBIE5a-yrk/s1600/IMG_0713+%5B1280x768%5D.JPG"/>
          <p:cNvPicPr>
            <a:picLocks noChangeAspect="1" noChangeArrowheads="1"/>
          </p:cNvPicPr>
          <p:nvPr/>
        </p:nvPicPr>
        <p:blipFill>
          <a:blip r:embed="rId2" cstate="print"/>
          <a:srcRect/>
          <a:stretch>
            <a:fillRect/>
          </a:stretch>
        </p:blipFill>
        <p:spPr bwMode="auto">
          <a:xfrm>
            <a:off x="0" y="-18000"/>
            <a:ext cx="9167999" cy="6876000"/>
          </a:xfrm>
          <a:prstGeom prst="rect">
            <a:avLst/>
          </a:prstGeom>
          <a:noFill/>
        </p:spPr>
      </p:pic>
      <p:pic>
        <p:nvPicPr>
          <p:cNvPr id="58370" name="Picture 2" descr="http://www.russischblauw.info/sliprus9.gif"/>
          <p:cNvPicPr>
            <a:picLocks noChangeAspect="1" noChangeArrowheads="1" noCrop="1"/>
          </p:cNvPicPr>
          <p:nvPr/>
        </p:nvPicPr>
        <p:blipFill>
          <a:blip r:embed="rId3" cstate="print"/>
          <a:srcRect/>
          <a:stretch>
            <a:fillRect/>
          </a:stretch>
        </p:blipFill>
        <p:spPr bwMode="auto">
          <a:xfrm>
            <a:off x="2571736" y="4572008"/>
            <a:ext cx="790575" cy="723900"/>
          </a:xfrm>
          <a:prstGeom prst="rect">
            <a:avLst/>
          </a:prstGeom>
          <a:noFill/>
        </p:spPr>
      </p:pic>
      <p:sp>
        <p:nvSpPr>
          <p:cNvPr id="6" name="5 Rectángulo"/>
          <p:cNvSpPr/>
          <p:nvPr/>
        </p:nvSpPr>
        <p:spPr>
          <a:xfrm>
            <a:off x="918033" y="6143644"/>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62" name="Picture 2" descr="http://3.bp.blogspot.com/_JWe2eyCP9kc/S-17Lblm9RI/AAAAAAAAG24/83D5wBB4MHg/s1600/IMG_0679+%5B1280x768%5D.JPG"/>
          <p:cNvPicPr>
            <a:picLocks noChangeAspect="1" noChangeArrowheads="1"/>
          </p:cNvPicPr>
          <p:nvPr/>
        </p:nvPicPr>
        <p:blipFill>
          <a:blip r:embed="rId2" cstate="print"/>
          <a:srcRect/>
          <a:stretch>
            <a:fillRect/>
          </a:stretch>
        </p:blipFill>
        <p:spPr bwMode="auto">
          <a:xfrm>
            <a:off x="-23999" y="-18000"/>
            <a:ext cx="9167999" cy="6876000"/>
          </a:xfrm>
          <a:prstGeom prst="rect">
            <a:avLst/>
          </a:prstGeom>
          <a:noFill/>
        </p:spPr>
      </p:pic>
      <p:pic>
        <p:nvPicPr>
          <p:cNvPr id="5" name="Picture 2" descr="http://2.bp.blogspot.com/_JWe2eyCP9kc/S-xiq-UcbuI/AAAAAAAAG1I/zlbEDkhTVqk/s1600/IMG_0652+%5B1280x768%5D.JPG"/>
          <p:cNvPicPr>
            <a:picLocks noChangeAspect="1" noChangeArrowheads="1"/>
          </p:cNvPicPr>
          <p:nvPr/>
        </p:nvPicPr>
        <p:blipFill>
          <a:blip r:embed="rId3" cstate="print"/>
          <a:srcRect/>
          <a:stretch>
            <a:fillRect/>
          </a:stretch>
        </p:blipFill>
        <p:spPr bwMode="auto">
          <a:xfrm>
            <a:off x="-23999" y="0"/>
            <a:ext cx="9167999" cy="6876000"/>
          </a:xfrm>
          <a:prstGeom prst="rect">
            <a:avLst/>
          </a:prstGeom>
          <a:noFill/>
        </p:spPr>
      </p:pic>
      <p:pic>
        <p:nvPicPr>
          <p:cNvPr id="6" name="Picture 2" descr="http://3.bp.blogspot.com/_JWe2eyCP9kc/S-xNwFHwv2I/AAAAAAAAG0g/GMjHBtCvqvE/s1600/IMG_0655+%5B1280x768%5D.JPG"/>
          <p:cNvPicPr>
            <a:picLocks noChangeAspect="1" noChangeArrowheads="1"/>
          </p:cNvPicPr>
          <p:nvPr/>
        </p:nvPicPr>
        <p:blipFill>
          <a:blip r:embed="rId4" cstate="print"/>
          <a:srcRect/>
          <a:stretch>
            <a:fillRect/>
          </a:stretch>
        </p:blipFill>
        <p:spPr bwMode="auto">
          <a:xfrm>
            <a:off x="-23999" y="0"/>
            <a:ext cx="9167999" cy="6876000"/>
          </a:xfrm>
          <a:prstGeom prst="rect">
            <a:avLst/>
          </a:prstGeom>
          <a:noFill/>
        </p:spPr>
      </p:pic>
      <p:sp>
        <p:nvSpPr>
          <p:cNvPr id="7" name="6 Rectángulo"/>
          <p:cNvSpPr/>
          <p:nvPr/>
        </p:nvSpPr>
        <p:spPr>
          <a:xfrm>
            <a:off x="703719"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ppt_w+.3"/>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childTnLst>
                          </p:cTn>
                        </p:par>
                        <p:par>
                          <p:cTn id="10" fill="hold">
                            <p:stCondLst>
                              <p:cond delay="3000"/>
                            </p:stCondLst>
                            <p:childTnLst>
                              <p:par>
                                <p:cTn id="11" presetID="50" presetClass="exit" presetSubtype="0" accel="100000" fill="hold" nodeType="afterEffect">
                                  <p:stCondLst>
                                    <p:cond delay="0"/>
                                  </p:stCondLst>
                                  <p:childTnLst>
                                    <p:anim calcmode="lin" valueType="num">
                                      <p:cBhvr>
                                        <p:cTn id="12" dur="3000"/>
                                        <p:tgtEl>
                                          <p:spTgt spid="5"/>
                                        </p:tgtEl>
                                        <p:attrNameLst>
                                          <p:attrName>ppt_w</p:attrName>
                                        </p:attrNameLst>
                                      </p:cBhvr>
                                      <p:tavLst>
                                        <p:tav tm="0">
                                          <p:val>
                                            <p:strVal val="ppt_w"/>
                                          </p:val>
                                        </p:tav>
                                        <p:tav tm="100000">
                                          <p:val>
                                            <p:strVal val="ppt_w+.3"/>
                                          </p:val>
                                        </p:tav>
                                      </p:tavLst>
                                    </p:anim>
                                    <p:anim calcmode="lin" valueType="num">
                                      <p:cBhvr>
                                        <p:cTn id="13" dur="3000"/>
                                        <p:tgtEl>
                                          <p:spTgt spid="5"/>
                                        </p:tgtEl>
                                        <p:attrNameLst>
                                          <p:attrName>ppt_h</p:attrName>
                                        </p:attrNameLst>
                                      </p:cBhvr>
                                      <p:tavLst>
                                        <p:tav tm="0">
                                          <p:val>
                                            <p:strVal val="ppt_h"/>
                                          </p:val>
                                        </p:tav>
                                        <p:tav tm="100000">
                                          <p:val>
                                            <p:strVal val="ppt_h"/>
                                          </p:val>
                                        </p:tav>
                                      </p:tavLst>
                                    </p:anim>
                                    <p:animEffect transition="out" filter="fade">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9090" name="Picture 2" descr="http://1.bp.blogspot.com/_JWe2eyCP9kc/S-r1v_6l7CI/AAAAAAAAGto/60lhKQHrhp0/s1600/IMG_0568.JPG"/>
          <p:cNvPicPr>
            <a:picLocks noChangeAspect="1" noChangeArrowheads="1"/>
          </p:cNvPicPr>
          <p:nvPr/>
        </p:nvPicPr>
        <p:blipFill>
          <a:blip r:embed="rId2" cstate="print"/>
          <a:srcRect/>
          <a:stretch>
            <a:fillRect/>
          </a:stretch>
        </p:blipFill>
        <p:spPr bwMode="auto">
          <a:xfrm>
            <a:off x="0" y="-18000"/>
            <a:ext cx="9167999" cy="6876000"/>
          </a:xfrm>
          <a:prstGeom prst="rect">
            <a:avLst/>
          </a:prstGeom>
          <a:noFill/>
        </p:spPr>
      </p:pic>
      <p:pic>
        <p:nvPicPr>
          <p:cNvPr id="5" name="Picture 6" descr="http://k45.kn3.net/BA538E77A.gif"/>
          <p:cNvPicPr>
            <a:picLocks noChangeAspect="1" noChangeArrowheads="1" noCrop="1"/>
          </p:cNvPicPr>
          <p:nvPr/>
        </p:nvPicPr>
        <p:blipFill>
          <a:blip r:embed="rId3" cstate="print"/>
          <a:srcRect/>
          <a:stretch>
            <a:fillRect/>
          </a:stretch>
        </p:blipFill>
        <p:spPr bwMode="auto">
          <a:xfrm>
            <a:off x="5500694" y="785794"/>
            <a:ext cx="2318400" cy="828000"/>
          </a:xfrm>
          <a:prstGeom prst="rect">
            <a:avLst/>
          </a:prstGeom>
          <a:noFill/>
        </p:spPr>
      </p:pic>
      <p:pic>
        <p:nvPicPr>
          <p:cNvPr id="6" name="Picture 6" descr="http://www.gifs-animados.es/gifs-imagenes/p/perros/gifs-animados-perros-5411982.png"/>
          <p:cNvPicPr>
            <a:picLocks noChangeAspect="1" noChangeArrowheads="1"/>
          </p:cNvPicPr>
          <p:nvPr/>
        </p:nvPicPr>
        <p:blipFill>
          <a:blip r:embed="rId4" cstate="print"/>
          <a:srcRect/>
          <a:stretch>
            <a:fillRect/>
          </a:stretch>
        </p:blipFill>
        <p:spPr bwMode="auto">
          <a:xfrm>
            <a:off x="2714612" y="4572008"/>
            <a:ext cx="2184813" cy="1944000"/>
          </a:xfrm>
          <a:prstGeom prst="rect">
            <a:avLst/>
          </a:prstGeom>
          <a:noFill/>
        </p:spPr>
      </p:pic>
      <p:sp>
        <p:nvSpPr>
          <p:cNvPr id="7" name="6 Rectángulo"/>
          <p:cNvSpPr/>
          <p:nvPr/>
        </p:nvSpPr>
        <p:spPr>
          <a:xfrm>
            <a:off x="489405" y="25717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7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5234" name="Picture 2" descr="http://3.bp.blogspot.com/_JWe2eyCP9kc/S-2cqsx52uI/AAAAAAAAG8Y/EfqLjpCKh4o/s1600/IMG_0747+%5B1280x768%5D.JPG"/>
          <p:cNvPicPr>
            <a:picLocks noChangeAspect="1" noChangeArrowheads="1"/>
          </p:cNvPicPr>
          <p:nvPr/>
        </p:nvPicPr>
        <p:blipFill>
          <a:blip r:embed="rId2" cstate="print"/>
          <a:srcRect/>
          <a:stretch>
            <a:fillRect/>
          </a:stretch>
        </p:blipFill>
        <p:spPr bwMode="auto">
          <a:xfrm>
            <a:off x="-23999" y="-18000"/>
            <a:ext cx="9167999" cy="6876000"/>
          </a:xfrm>
          <a:prstGeom prst="rect">
            <a:avLst/>
          </a:prstGeom>
          <a:noFill/>
        </p:spPr>
      </p:pic>
      <p:pic>
        <p:nvPicPr>
          <p:cNvPr id="5" name="Picture 2" descr="http://1.bp.blogspot.com/_JWe2eyCP9kc/S-19GVM0XyI/AAAAAAAAG3s/5JXi_tYeK6Y/s1600/IMG_0691+%5B1280x768%5D.JPG"/>
          <p:cNvPicPr>
            <a:picLocks noChangeAspect="1" noChangeArrowheads="1"/>
          </p:cNvPicPr>
          <p:nvPr/>
        </p:nvPicPr>
        <p:blipFill>
          <a:blip r:embed="rId3" cstate="print"/>
          <a:srcRect/>
          <a:stretch>
            <a:fillRect/>
          </a:stretch>
        </p:blipFill>
        <p:spPr bwMode="auto">
          <a:xfrm>
            <a:off x="-23999" y="-18000"/>
            <a:ext cx="9167999" cy="6876000"/>
          </a:xfrm>
          <a:prstGeom prst="rect">
            <a:avLst/>
          </a:prstGeom>
          <a:noFill/>
        </p:spPr>
      </p:pic>
      <p:sp>
        <p:nvSpPr>
          <p:cNvPr id="6" name="5 Rectángulo"/>
          <p:cNvSpPr/>
          <p:nvPr/>
        </p:nvSpPr>
        <p:spPr>
          <a:xfrm>
            <a:off x="703719"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3"/>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6258" name="Picture 2" descr="http://3.bp.blogspot.com/_JWe2eyCP9kc/S-2coE5vTII/AAAAAAAAG8Q/xSTVnSc7cJo/s1600/IMG_0746+%5B1280x768%5D.JPG"/>
          <p:cNvPicPr>
            <a:picLocks noChangeAspect="1" noChangeArrowheads="1"/>
          </p:cNvPicPr>
          <p:nvPr/>
        </p:nvPicPr>
        <p:blipFill>
          <a:blip r:embed="rId2" cstate="print"/>
          <a:srcRect/>
          <a:stretch>
            <a:fillRect/>
          </a:stretch>
        </p:blipFill>
        <p:spPr bwMode="auto">
          <a:xfrm>
            <a:off x="-23999" y="-18000"/>
            <a:ext cx="9167999" cy="6876000"/>
          </a:xfrm>
          <a:prstGeom prst="rect">
            <a:avLst/>
          </a:prstGeom>
          <a:noFill/>
        </p:spPr>
      </p:pic>
      <p:sp>
        <p:nvSpPr>
          <p:cNvPr id="5" name="4 Rectángulo"/>
          <p:cNvSpPr/>
          <p:nvPr/>
        </p:nvSpPr>
        <p:spPr>
          <a:xfrm>
            <a:off x="632281"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7282" name="Picture 2" descr="http://2.bp.blogspot.com/_JWe2eyCP9kc/S-2Mvf_9q1I/AAAAAAAAG6E/68vbMEhPN9s/s1600/IMG_0711+%5B1280x768%5D.JPG"/>
          <p:cNvPicPr>
            <a:picLocks noChangeAspect="1" noChangeArrowheads="1"/>
          </p:cNvPicPr>
          <p:nvPr/>
        </p:nvPicPr>
        <p:blipFill>
          <a:blip r:embed="rId2" cstate="print"/>
          <a:srcRect/>
          <a:stretch>
            <a:fillRect/>
          </a:stretch>
        </p:blipFill>
        <p:spPr bwMode="auto">
          <a:xfrm>
            <a:off x="-23999" y="0"/>
            <a:ext cx="9167999" cy="6876000"/>
          </a:xfrm>
          <a:prstGeom prst="rect">
            <a:avLst/>
          </a:prstGeom>
          <a:noFill/>
        </p:spPr>
      </p:pic>
      <p:sp>
        <p:nvSpPr>
          <p:cNvPr id="5" name="4 Rectángulo"/>
          <p:cNvSpPr/>
          <p:nvPr/>
        </p:nvSpPr>
        <p:spPr>
          <a:xfrm>
            <a:off x="1008002" y="714356"/>
            <a:ext cx="1745606" cy="461665"/>
          </a:xfrm>
          <a:prstGeom prst="rect">
            <a:avLst/>
          </a:prstGeom>
          <a:noFill/>
        </p:spPr>
        <p:txBody>
          <a:bodyPr wrap="none" lIns="91440" tIns="45720" rIns="91440" bIns="45720">
            <a:spAutoFit/>
          </a:bodyPr>
          <a:lstStyle/>
          <a:p>
            <a:pPr algn="ctr"/>
            <a:r>
              <a:rPr lang="es-ES" sz="2400" cap="none" spc="0" dirty="0" smtClean="0">
                <a:ln w="17780" cmpd="sng">
                  <a:solidFill>
                    <a:srgbClr val="FFFFFF"/>
                  </a:solidFill>
                  <a:prstDash val="solid"/>
                  <a:miter lim="800000"/>
                </a:ln>
                <a:solidFill>
                  <a:schemeClr val="accent2"/>
                </a:solidFill>
              </a:rPr>
              <a:t>Robleluengo</a:t>
            </a:r>
            <a:endParaRPr lang="es-ES" sz="2400" cap="none" spc="0" dirty="0">
              <a:ln w="17780" cmpd="sng">
                <a:solidFill>
                  <a:srgbClr val="FFFFFF"/>
                </a:solidFill>
                <a:prstDash val="solid"/>
                <a:miter lim="800000"/>
              </a:ln>
              <a:solidFill>
                <a:schemeClr val="accent2"/>
              </a:solidFill>
            </a:endParaRPr>
          </a:p>
        </p:txBody>
      </p:sp>
      <p:sp>
        <p:nvSpPr>
          <p:cNvPr id="6" name="5 Rectángulo"/>
          <p:cNvSpPr/>
          <p:nvPr/>
        </p:nvSpPr>
        <p:spPr>
          <a:xfrm>
            <a:off x="7347453" y="285728"/>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4210" name="Picture 2" descr="http://3.bp.blogspot.com/_JWe2eyCP9kc/S-2c7Nb7EFI/AAAAAAAAG9I/cXyPPIZhBe8/s1600/IMG_0763+%5B1280x768%5D.JPG"/>
          <p:cNvPicPr>
            <a:picLocks noChangeAspect="1" noChangeArrowheads="1"/>
          </p:cNvPicPr>
          <p:nvPr/>
        </p:nvPicPr>
        <p:blipFill>
          <a:blip r:embed="rId2" cstate="print"/>
          <a:srcRect/>
          <a:stretch>
            <a:fillRect/>
          </a:stretch>
        </p:blipFill>
        <p:spPr bwMode="auto">
          <a:xfrm>
            <a:off x="0" y="0"/>
            <a:ext cx="9167999" cy="6876000"/>
          </a:xfrm>
          <a:prstGeom prst="rect">
            <a:avLst/>
          </a:prstGeom>
          <a:noFill/>
        </p:spPr>
      </p:pic>
      <p:sp>
        <p:nvSpPr>
          <p:cNvPr id="5" name="4 Rectángulo"/>
          <p:cNvSpPr/>
          <p:nvPr/>
        </p:nvSpPr>
        <p:spPr>
          <a:xfrm>
            <a:off x="918033" y="6143644"/>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pueblo.jpg"/>
          <p:cNvPicPr>
            <a:picLocks noChangeAspect="1" noChangeArrowheads="1"/>
          </p:cNvPicPr>
          <p:nvPr/>
        </p:nvPicPr>
        <p:blipFill>
          <a:blip r:embed="rId2" cstate="print"/>
          <a:srcRect/>
          <a:stretch>
            <a:fillRect/>
          </a:stretch>
        </p:blipFill>
        <p:spPr bwMode="auto">
          <a:xfrm>
            <a:off x="0" y="-18000"/>
            <a:ext cx="9144000" cy="6876000"/>
          </a:xfrm>
          <a:prstGeom prst="rect">
            <a:avLst/>
          </a:prstGeom>
          <a:noFill/>
        </p:spPr>
      </p:pic>
      <p:sp>
        <p:nvSpPr>
          <p:cNvPr id="5" name="4 Rectángulo"/>
          <p:cNvSpPr/>
          <p:nvPr/>
        </p:nvSpPr>
        <p:spPr>
          <a:xfrm>
            <a:off x="775157"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4210" name="Picture 2" descr="http://blog.ruraldir.com/wp-content/uploads/2012/10/image002.jpg"/>
          <p:cNvPicPr>
            <a:picLocks noChangeAspect="1" noChangeArrowheads="1"/>
          </p:cNvPicPr>
          <p:nvPr/>
        </p:nvPicPr>
        <p:blipFill>
          <a:blip r:embed="rId2" cstate="print"/>
          <a:srcRect r="14333" b="1804"/>
          <a:stretch>
            <a:fillRect/>
          </a:stretch>
        </p:blipFill>
        <p:spPr bwMode="auto">
          <a:xfrm>
            <a:off x="0" y="0"/>
            <a:ext cx="9144000" cy="6858000"/>
          </a:xfrm>
          <a:prstGeom prst="rect">
            <a:avLst/>
          </a:prstGeom>
          <a:noFill/>
        </p:spPr>
      </p:pic>
      <p:pic>
        <p:nvPicPr>
          <p:cNvPr id="43010" name="Picture 2" descr="http://www.pet-calls.co.uk/images/Cat1.gif"/>
          <p:cNvPicPr>
            <a:picLocks noChangeAspect="1" noChangeArrowheads="1"/>
          </p:cNvPicPr>
          <p:nvPr/>
        </p:nvPicPr>
        <p:blipFill>
          <a:blip r:embed="rId3" cstate="print"/>
          <a:srcRect/>
          <a:stretch>
            <a:fillRect/>
          </a:stretch>
        </p:blipFill>
        <p:spPr bwMode="auto">
          <a:xfrm>
            <a:off x="5500694" y="2643182"/>
            <a:ext cx="1168627" cy="1332000"/>
          </a:xfrm>
          <a:prstGeom prst="rect">
            <a:avLst/>
          </a:prstGeom>
          <a:noFill/>
        </p:spPr>
      </p:pic>
      <p:pic>
        <p:nvPicPr>
          <p:cNvPr id="43012" name="Picture 4" descr="http://gifsanimados.de/img-gifsanimados.de/p/perros/gifs-animados-perros-cachorro.gif"/>
          <p:cNvPicPr>
            <a:picLocks noChangeAspect="1" noChangeArrowheads="1" noCrop="1"/>
          </p:cNvPicPr>
          <p:nvPr/>
        </p:nvPicPr>
        <p:blipFill>
          <a:blip r:embed="rId4" cstate="print"/>
          <a:srcRect/>
          <a:stretch>
            <a:fillRect/>
          </a:stretch>
        </p:blipFill>
        <p:spPr bwMode="auto">
          <a:xfrm>
            <a:off x="428596" y="4286256"/>
            <a:ext cx="2114550" cy="2276475"/>
          </a:xfrm>
          <a:prstGeom prst="rect">
            <a:avLst/>
          </a:prstGeom>
          <a:noFill/>
        </p:spPr>
      </p:pic>
      <p:pic>
        <p:nvPicPr>
          <p:cNvPr id="7" name="Picture 2" descr="http://esphoto980x880.mnstatic.com/pueblos-negros-de-guadalajara-_-umbralejo_7244635.jpg"/>
          <p:cNvPicPr>
            <a:picLocks noChangeAspect="1" noChangeArrowheads="1"/>
          </p:cNvPicPr>
          <p:nvPr/>
        </p:nvPicPr>
        <p:blipFill>
          <a:blip r:embed="rId5" cstate="print"/>
          <a:srcRect/>
          <a:stretch>
            <a:fillRect/>
          </a:stretch>
        </p:blipFill>
        <p:spPr bwMode="auto">
          <a:xfrm>
            <a:off x="0" y="0"/>
            <a:ext cx="9168000" cy="6876000"/>
          </a:xfrm>
          <a:prstGeom prst="rect">
            <a:avLst/>
          </a:prstGeom>
          <a:noFill/>
        </p:spPr>
      </p:pic>
      <p:sp>
        <p:nvSpPr>
          <p:cNvPr id="8" name="7 Rectángulo"/>
          <p:cNvSpPr/>
          <p:nvPr/>
        </p:nvSpPr>
        <p:spPr>
          <a:xfrm>
            <a:off x="560843"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82946" name="Picture 2" descr="http://4.bp.blogspot.com/-PzA0alGHJKI/TY-Te3bRdCI/AAAAAAAAAUg/68fZ47jBO0o/s1600/20101107+Arquitectura+Negra+014.jpg"/>
          <p:cNvPicPr>
            <a:picLocks noChangeAspect="1" noChangeArrowheads="1"/>
          </p:cNvPicPr>
          <p:nvPr/>
        </p:nvPicPr>
        <p:blipFill>
          <a:blip r:embed="rId2" cstate="print"/>
          <a:srcRect l="5453" t="3750" r="2211" b="3749"/>
          <a:stretch>
            <a:fillRect/>
          </a:stretch>
        </p:blipFill>
        <p:spPr bwMode="auto">
          <a:xfrm>
            <a:off x="0" y="-126000"/>
            <a:ext cx="9185392" cy="7056000"/>
          </a:xfrm>
          <a:prstGeom prst="rect">
            <a:avLst/>
          </a:prstGeom>
          <a:noFill/>
        </p:spPr>
      </p:pic>
      <p:sp>
        <p:nvSpPr>
          <p:cNvPr id="5" name="4 Rectángulo"/>
          <p:cNvSpPr/>
          <p:nvPr/>
        </p:nvSpPr>
        <p:spPr>
          <a:xfrm>
            <a:off x="7133139" y="21429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3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1986" name="Picture 2" descr="http://3.bp.blogspot.com/-kALP56BAViI/UIq6bGs-tzI/AAAAAAAANHg/qp3IOBKSuLY/s1600/IMG_0518.JPG"/>
          <p:cNvPicPr>
            <a:picLocks noChangeAspect="1" noChangeArrowheads="1"/>
          </p:cNvPicPr>
          <p:nvPr/>
        </p:nvPicPr>
        <p:blipFill>
          <a:blip r:embed="rId2" cstate="print"/>
          <a:srcRect/>
          <a:stretch>
            <a:fillRect/>
          </a:stretch>
        </p:blipFill>
        <p:spPr bwMode="auto">
          <a:xfrm>
            <a:off x="-1" y="0"/>
            <a:ext cx="9244260" cy="7072338"/>
          </a:xfrm>
          <a:prstGeom prst="rect">
            <a:avLst/>
          </a:prstGeom>
          <a:noFill/>
        </p:spPr>
      </p:pic>
      <p:pic>
        <p:nvPicPr>
          <p:cNvPr id="41988" name="Picture 4" descr="http://www.pueblosarquitecturanegra.es/wp-content/uploads/Majaelrayo.-01.jpg"/>
          <p:cNvPicPr>
            <a:picLocks noChangeAspect="1" noChangeArrowheads="1"/>
          </p:cNvPicPr>
          <p:nvPr/>
        </p:nvPicPr>
        <p:blipFill>
          <a:blip r:embed="rId3" cstate="print"/>
          <a:srcRect/>
          <a:stretch>
            <a:fillRect/>
          </a:stretch>
        </p:blipFill>
        <p:spPr bwMode="auto">
          <a:xfrm>
            <a:off x="9524" y="0"/>
            <a:ext cx="9263940" cy="7215214"/>
          </a:xfrm>
          <a:prstGeom prst="rect">
            <a:avLst/>
          </a:prstGeom>
          <a:noFill/>
        </p:spPr>
      </p:pic>
      <p:sp>
        <p:nvSpPr>
          <p:cNvPr id="6" name="5 Rectángulo"/>
          <p:cNvSpPr/>
          <p:nvPr/>
        </p:nvSpPr>
        <p:spPr>
          <a:xfrm>
            <a:off x="560843" y="285728"/>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41988"/>
                                        </p:tgtEl>
                                      </p:cBhvr>
                                    </p:animEffect>
                                    <p:set>
                                      <p:cBhvr>
                                        <p:cTn id="7" dur="1" fill="hold">
                                          <p:stCondLst>
                                            <p:cond delay="4999"/>
                                          </p:stCondLst>
                                        </p:cTn>
                                        <p:tgtEl>
                                          <p:spTgt spid="419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6258" name="Picture 2" descr="http://3.bp.blogspot.com/-_HJ_4Xzjl5U/UMpOESKt3OI/AAAAAAAADx4/tjy_5fMdszU/s400/textura-hoja-seca.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500034" y="500042"/>
            <a:ext cx="8072494" cy="5324535"/>
          </a:xfrm>
          <a:prstGeom prst="rect">
            <a:avLst/>
          </a:prstGeom>
        </p:spPr>
        <p:txBody>
          <a:bodyPr wrap="square">
            <a:spAutoFit/>
          </a:bodyPr>
          <a:lstStyle/>
          <a:p>
            <a:r>
              <a:rPr lang="es-ES_tradnl" sz="2400" dirty="0" smtClean="0">
                <a:solidFill>
                  <a:schemeClr val="bg1"/>
                </a:solidFill>
              </a:rPr>
              <a:t>Valverde de los Arroyos y Majaelrayo son los más importantes de los lugares </a:t>
            </a:r>
            <a:r>
              <a:rPr lang="es-ES_tradnl" sz="2800" dirty="0" smtClean="0">
                <a:solidFill>
                  <a:schemeClr val="bg1"/>
                </a:solidFill>
              </a:rPr>
              <a:t>situados</a:t>
            </a:r>
            <a:r>
              <a:rPr lang="es-ES_tradnl" sz="2400" dirty="0" smtClean="0">
                <a:solidFill>
                  <a:schemeClr val="bg1"/>
                </a:solidFill>
              </a:rPr>
              <a:t> en el corazón de los Pueblos Negros. Campillo de Ranas, Campillejo, Bocígano, Bustares, Cardoso de la Sierra, Peñalba y Colmenar de la Sierra, son algunos más entre los que se debe contar debido a su singular interés. Los pequeños municipios de la zona, asientan en torno a los 1.250 metros de altura sobre el nivel del mar, si bien, en la cumbre de algunas de sus montañas se sobrepasan los 2.200. Las casas suelen ser de dos plantas, ventanales pequeños, con viejos sistemas de escaleras y pavimento de madera en el piso superior para protegerse de los intensos fríos durante los largos inviernos de aquella serranía. Los tejados y las paredes de las viviendas están construidos a base de planchas planas de pizarra natural</a:t>
            </a:r>
            <a:endParaRPr lang="es-ES_tradnl" sz="2400" dirty="0">
              <a:solidFill>
                <a:schemeClr val="bg1"/>
              </a:solidFill>
            </a:endParaRPr>
          </a:p>
        </p:txBody>
      </p:sp>
      <p:sp>
        <p:nvSpPr>
          <p:cNvPr id="6" name="5 Rectángulo"/>
          <p:cNvSpPr/>
          <p:nvPr/>
        </p:nvSpPr>
        <p:spPr>
          <a:xfrm>
            <a:off x="7061701"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32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4034" name="Picture 2" descr="http://1.bp.blogspot.com/-Vh5nKJHbvz8/UFhWFUSUPSI/AAAAAAAADHo/HzdAGg5MxGc/s1600/P.Negros+3-1.jpg"/>
          <p:cNvPicPr>
            <a:picLocks noChangeAspect="1" noChangeArrowheads="1"/>
          </p:cNvPicPr>
          <p:nvPr/>
        </p:nvPicPr>
        <p:blipFill>
          <a:blip r:embed="rId2" cstate="print"/>
          <a:srcRect/>
          <a:stretch>
            <a:fillRect/>
          </a:stretch>
        </p:blipFill>
        <p:spPr bwMode="auto">
          <a:xfrm>
            <a:off x="0" y="0"/>
            <a:ext cx="9611400" cy="6948000"/>
          </a:xfrm>
          <a:prstGeom prst="rect">
            <a:avLst/>
          </a:prstGeom>
          <a:noFill/>
        </p:spPr>
      </p:pic>
      <p:sp>
        <p:nvSpPr>
          <p:cNvPr id="5" name="4 Rectángulo"/>
          <p:cNvSpPr/>
          <p:nvPr/>
        </p:nvSpPr>
        <p:spPr>
          <a:xfrm>
            <a:off x="7429520" y="592933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8066" name="Picture 2" descr="http://www.fotolibre.org/albums/colegota/paisajes/puebla-sierra/f-puebla-sierra-_mg_4560-c01-a.jpg"/>
          <p:cNvPicPr>
            <a:picLocks noChangeAspect="1" noChangeArrowheads="1"/>
          </p:cNvPicPr>
          <p:nvPr/>
        </p:nvPicPr>
        <p:blipFill>
          <a:blip r:embed="rId2" cstate="print"/>
          <a:srcRect l="10242" t="3750" r="7465" b="3750"/>
          <a:stretch>
            <a:fillRect/>
          </a:stretch>
        </p:blipFill>
        <p:spPr bwMode="auto">
          <a:xfrm>
            <a:off x="0" y="-126000"/>
            <a:ext cx="9144000" cy="6984000"/>
          </a:xfrm>
          <a:prstGeom prst="rect">
            <a:avLst/>
          </a:prstGeom>
          <a:noFill/>
        </p:spPr>
      </p:pic>
      <p:sp>
        <p:nvSpPr>
          <p:cNvPr id="7" name="6 Rectángulo"/>
          <p:cNvSpPr/>
          <p:nvPr/>
        </p:nvSpPr>
        <p:spPr>
          <a:xfrm>
            <a:off x="3187882" y="5643578"/>
            <a:ext cx="3433952" cy="461665"/>
          </a:xfrm>
          <a:prstGeom prst="rect">
            <a:avLst/>
          </a:prstGeom>
          <a:noFill/>
        </p:spPr>
        <p:txBody>
          <a:bodyPr wrap="none" lIns="91440" tIns="45720" rIns="91440" bIns="45720">
            <a:spAutoFit/>
          </a:bodyPr>
          <a:lstStyle/>
          <a:p>
            <a:pPr algn="ctr"/>
            <a:r>
              <a:rPr lang="es-ES" sz="2400" cap="none" spc="0" dirty="0" smtClean="0">
                <a:ln w="17780" cmpd="sng">
                  <a:solidFill>
                    <a:srgbClr val="FFFFFF"/>
                  </a:solidFill>
                  <a:prstDash val="solid"/>
                  <a:miter lim="800000"/>
                </a:ln>
                <a:solidFill>
                  <a:srgbClr val="C00000"/>
                </a:solidFill>
                <a:latin typeface="Algerian" pitchFamily="82" charset="0"/>
              </a:rPr>
              <a:t>Puebla de la Sierra</a:t>
            </a:r>
            <a:endParaRPr lang="es-ES_tradnl" sz="2400" cap="none" spc="0" dirty="0">
              <a:ln w="17780" cmpd="sng">
                <a:solidFill>
                  <a:srgbClr val="FFFFFF"/>
                </a:solidFill>
                <a:prstDash val="solid"/>
                <a:miter lim="800000"/>
              </a:ln>
              <a:solidFill>
                <a:srgbClr val="C00000"/>
              </a:solidFill>
              <a:latin typeface="Algerian" pitchFamily="82" charset="0"/>
            </a:endParaRPr>
          </a:p>
        </p:txBody>
      </p:sp>
      <p:sp>
        <p:nvSpPr>
          <p:cNvPr id="6" name="5 Rectángulo"/>
          <p:cNvSpPr/>
          <p:nvPr/>
        </p:nvSpPr>
        <p:spPr>
          <a:xfrm rot="1236914">
            <a:off x="5418627" y="158700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7826" name="Picture 2" descr="File:Arquitectura - La Vereda.jpg"/>
          <p:cNvPicPr>
            <a:picLocks noChangeAspect="1" noChangeArrowheads="1"/>
          </p:cNvPicPr>
          <p:nvPr/>
        </p:nvPicPr>
        <p:blipFill>
          <a:blip r:embed="rId2" cstate="print"/>
          <a:srcRect/>
          <a:stretch>
            <a:fillRect/>
          </a:stretch>
        </p:blipFill>
        <p:spPr bwMode="auto">
          <a:xfrm>
            <a:off x="-120000" y="0"/>
            <a:ext cx="9264000" cy="6948000"/>
          </a:xfrm>
          <a:prstGeom prst="rect">
            <a:avLst/>
          </a:prstGeom>
          <a:noFill/>
        </p:spPr>
      </p:pic>
      <p:sp>
        <p:nvSpPr>
          <p:cNvPr id="5" name="4 Rectángulo"/>
          <p:cNvSpPr/>
          <p:nvPr/>
        </p:nvSpPr>
        <p:spPr>
          <a:xfrm>
            <a:off x="2071670" y="4357694"/>
            <a:ext cx="3823483" cy="461665"/>
          </a:xfrm>
          <a:prstGeom prst="rect">
            <a:avLst/>
          </a:prstGeom>
        </p:spPr>
        <p:txBody>
          <a:bodyPr wrap="none">
            <a:spAutoFit/>
          </a:bodyPr>
          <a:lstStyle/>
          <a:p>
            <a:r>
              <a:rPr lang="es-ES" sz="2400" dirty="0" smtClean="0">
                <a:latin typeface="Algerian" pitchFamily="82" charset="0"/>
              </a:rPr>
              <a:t>Vivienda en La Vereda.</a:t>
            </a:r>
            <a:endParaRPr lang="es-ES_tradnl" sz="2400" dirty="0">
              <a:latin typeface="Algerian" pitchFamily="82" charset="0"/>
            </a:endParaRPr>
          </a:p>
        </p:txBody>
      </p:sp>
      <p:pic>
        <p:nvPicPr>
          <p:cNvPr id="36866" name="Picture 2" descr="http://i51.tinypic.com/3zxq8.jpg"/>
          <p:cNvPicPr>
            <a:picLocks noChangeAspect="1" noChangeArrowheads="1" noCrop="1"/>
          </p:cNvPicPr>
          <p:nvPr/>
        </p:nvPicPr>
        <p:blipFill>
          <a:blip r:embed="rId3" cstate="print"/>
          <a:srcRect/>
          <a:stretch>
            <a:fillRect/>
          </a:stretch>
        </p:blipFill>
        <p:spPr bwMode="auto">
          <a:xfrm>
            <a:off x="6215074" y="3371850"/>
            <a:ext cx="2133600" cy="3486150"/>
          </a:xfrm>
          <a:prstGeom prst="rect">
            <a:avLst/>
          </a:prstGeom>
          <a:noFill/>
        </p:spPr>
      </p:pic>
      <p:sp>
        <p:nvSpPr>
          <p:cNvPr id="7" name="6 Rectángulo"/>
          <p:cNvSpPr/>
          <p:nvPr/>
        </p:nvSpPr>
        <p:spPr>
          <a:xfrm>
            <a:off x="775157" y="6072206"/>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2706" name="Picture 2" descr="File:Umbralejo 01.jpg"/>
          <p:cNvPicPr>
            <a:picLocks noChangeAspect="1" noChangeArrowheads="1"/>
          </p:cNvPicPr>
          <p:nvPr/>
        </p:nvPicPr>
        <p:blipFill>
          <a:blip r:embed="rId2" cstate="print"/>
          <a:srcRect/>
          <a:stretch>
            <a:fillRect/>
          </a:stretch>
        </p:blipFill>
        <p:spPr bwMode="auto">
          <a:xfrm>
            <a:off x="0" y="0"/>
            <a:ext cx="9264000" cy="6948000"/>
          </a:xfrm>
          <a:prstGeom prst="rect">
            <a:avLst/>
          </a:prstGeom>
          <a:noFill/>
        </p:spPr>
      </p:pic>
      <p:sp>
        <p:nvSpPr>
          <p:cNvPr id="5" name="4 Rectángulo"/>
          <p:cNvSpPr/>
          <p:nvPr/>
        </p:nvSpPr>
        <p:spPr>
          <a:xfrm>
            <a:off x="3286116" y="357166"/>
            <a:ext cx="2106667"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400" spc="150" dirty="0" smtClean="0">
                <a:ln w="11430"/>
                <a:solidFill>
                  <a:schemeClr val="accent3">
                    <a:lumMod val="50000"/>
                  </a:schemeClr>
                </a:solidFill>
                <a:latin typeface="Algerian" pitchFamily="82" charset="0"/>
              </a:rPr>
              <a:t>Umbralejo</a:t>
            </a:r>
            <a:endParaRPr lang="es-ES" sz="2400" cap="none" spc="150" dirty="0">
              <a:ln w="11430"/>
              <a:solidFill>
                <a:schemeClr val="accent3">
                  <a:lumMod val="50000"/>
                </a:schemeClr>
              </a:solidFill>
              <a:latin typeface="Algerian" pitchFamily="82" charset="0"/>
            </a:endParaRPr>
          </a:p>
        </p:txBody>
      </p:sp>
      <p:sp>
        <p:nvSpPr>
          <p:cNvPr id="6" name="5 Rectángulo"/>
          <p:cNvSpPr/>
          <p:nvPr/>
        </p:nvSpPr>
        <p:spPr>
          <a:xfrm>
            <a:off x="7204577"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4754" name="Picture 2" descr="File:Iglesia de Valverde de los Arroyos 02.jpg"/>
          <p:cNvPicPr>
            <a:picLocks noChangeAspect="1" noChangeArrowheads="1"/>
          </p:cNvPicPr>
          <p:nvPr/>
        </p:nvPicPr>
        <p:blipFill>
          <a:blip r:embed="rId2" cstate="print"/>
          <a:srcRect l="7800"/>
          <a:stretch>
            <a:fillRect/>
          </a:stretch>
        </p:blipFill>
        <p:spPr bwMode="auto">
          <a:xfrm>
            <a:off x="-144894" y="0"/>
            <a:ext cx="9288894" cy="6876000"/>
          </a:xfrm>
          <a:prstGeom prst="rect">
            <a:avLst/>
          </a:prstGeom>
          <a:noFill/>
        </p:spPr>
      </p:pic>
      <p:sp>
        <p:nvSpPr>
          <p:cNvPr id="6" name="5 Rectángulo"/>
          <p:cNvSpPr/>
          <p:nvPr/>
        </p:nvSpPr>
        <p:spPr>
          <a:xfrm>
            <a:off x="4576622" y="642918"/>
            <a:ext cx="3110852" cy="461665"/>
          </a:xfrm>
          <a:prstGeom prst="rect">
            <a:avLst/>
          </a:prstGeom>
          <a:noFill/>
        </p:spPr>
        <p:txBody>
          <a:bodyPr wrap="none" lIns="91440" tIns="45720" rIns="91440" bIns="45720">
            <a:spAutoFit/>
          </a:bodyPr>
          <a:lstStyle/>
          <a:p>
            <a:pPr algn="ctr"/>
            <a:r>
              <a:rPr lang="es-ES" sz="2400"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Valverde de los Arroyos</a:t>
            </a:r>
            <a:endParaRPr lang="es-ES_tradnl" sz="2400"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ndParaRPr>
          </a:p>
        </p:txBody>
      </p:sp>
      <p:sp>
        <p:nvSpPr>
          <p:cNvPr id="7" name="6 Rectángulo"/>
          <p:cNvSpPr/>
          <p:nvPr/>
        </p:nvSpPr>
        <p:spPr>
          <a:xfrm rot="21088191">
            <a:off x="5250431" y="2086635"/>
            <a:ext cx="2455005" cy="307777"/>
          </a:xfrm>
          <a:prstGeom prst="rect">
            <a:avLst/>
          </a:prstGeom>
        </p:spPr>
        <p:txBody>
          <a:bodyPr wrap="squar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                                                                                                                                                             </a:t>
            </a:r>
            <a:endParaRPr lang="es-ES" sz="1400" spc="150" dirty="0">
              <a:ln w="1143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5778" name="Picture 2" descr="File:St. Mary Magdalene's Church, Campillo de Ranas.jpg"/>
          <p:cNvPicPr>
            <a:picLocks noChangeAspect="1" noChangeArrowheads="1"/>
          </p:cNvPicPr>
          <p:nvPr/>
        </p:nvPicPr>
        <p:blipFill>
          <a:blip r:embed="rId2" cstate="print"/>
          <a:srcRect l="8224" r="627"/>
          <a:stretch>
            <a:fillRect/>
          </a:stretch>
        </p:blipFill>
        <p:spPr bwMode="auto">
          <a:xfrm>
            <a:off x="-357222" y="0"/>
            <a:ext cx="9501222" cy="6984000"/>
          </a:xfrm>
          <a:prstGeom prst="rect">
            <a:avLst/>
          </a:prstGeom>
          <a:noFill/>
        </p:spPr>
      </p:pic>
      <p:sp>
        <p:nvSpPr>
          <p:cNvPr id="6" name="5 Rectángulo"/>
          <p:cNvSpPr/>
          <p:nvPr/>
        </p:nvSpPr>
        <p:spPr>
          <a:xfrm>
            <a:off x="5357818" y="285728"/>
            <a:ext cx="3332964"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5400" b="1" cap="none" spc="0" dirty="0" smtClean="0">
                <a:ln w="50800"/>
                <a:solidFill>
                  <a:schemeClr val="bg1">
                    <a:shade val="50000"/>
                  </a:schemeClr>
                </a:solidFill>
                <a:effectLst>
                  <a:outerShdw blurRad="38100" dist="38100" dir="2700000" algn="tl">
                    <a:srgbClr val="000000">
                      <a:alpha val="43137"/>
                    </a:srgbClr>
                  </a:outerShdw>
                </a:effectLst>
              </a:rPr>
              <a:t> </a:t>
            </a:r>
            <a:r>
              <a:rPr lang="es-ES" sz="2400" cap="none" spc="0" dirty="0" smtClean="0">
                <a:ln w="50800"/>
                <a:solidFill>
                  <a:schemeClr val="bg2">
                    <a:lumMod val="25000"/>
                  </a:schemeClr>
                </a:solidFill>
                <a:latin typeface="Algerian" pitchFamily="82" charset="0"/>
              </a:rPr>
              <a:t>Campillo de Ranas</a:t>
            </a:r>
            <a:endParaRPr lang="es-ES_tradnl" sz="2400" cap="none" spc="0" dirty="0">
              <a:ln w="50800"/>
              <a:solidFill>
                <a:schemeClr val="bg2">
                  <a:lumMod val="25000"/>
                </a:schemeClr>
              </a:solidFill>
              <a:latin typeface="Algerian" pitchFamily="82" charset="0"/>
            </a:endParaRPr>
          </a:p>
        </p:txBody>
      </p:sp>
      <p:sp>
        <p:nvSpPr>
          <p:cNvPr id="7" name="6 Rectángulo"/>
          <p:cNvSpPr/>
          <p:nvPr/>
        </p:nvSpPr>
        <p:spPr>
          <a:xfrm>
            <a:off x="1060909" y="6488668"/>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3250" name="Picture 2" descr="http://www.iberiarural.es/blog/wp-content/2011/03/tejera-negra4.jpg"/>
          <p:cNvPicPr>
            <a:picLocks noChangeAspect="1" noChangeArrowheads="1"/>
          </p:cNvPicPr>
          <p:nvPr/>
        </p:nvPicPr>
        <p:blipFill>
          <a:blip r:embed="rId2" cstate="print"/>
          <a:srcRect l="12037"/>
          <a:stretch>
            <a:fillRect/>
          </a:stretch>
        </p:blipFill>
        <p:spPr bwMode="auto">
          <a:xfrm>
            <a:off x="0" y="0"/>
            <a:ext cx="9191243" cy="7740000"/>
          </a:xfrm>
          <a:prstGeom prst="rect">
            <a:avLst/>
          </a:prstGeom>
          <a:noFill/>
        </p:spPr>
      </p:pic>
      <p:sp>
        <p:nvSpPr>
          <p:cNvPr id="5" name="4 Rectángulo"/>
          <p:cNvSpPr/>
          <p:nvPr/>
        </p:nvSpPr>
        <p:spPr>
          <a:xfrm>
            <a:off x="632281" y="285728"/>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1986" name="Picture 2" descr="http://esphoto980x880.mnstatic.com/pueblos-negros-de-guadalajara-_-umbralejo_469001.jpg"/>
          <p:cNvPicPr>
            <a:picLocks noChangeAspect="1" noChangeArrowheads="1"/>
          </p:cNvPicPr>
          <p:nvPr/>
        </p:nvPicPr>
        <p:blipFill>
          <a:blip r:embed="rId2" cstate="print"/>
          <a:srcRect/>
          <a:stretch>
            <a:fillRect/>
          </a:stretch>
        </p:blipFill>
        <p:spPr bwMode="auto">
          <a:xfrm>
            <a:off x="0" y="0"/>
            <a:ext cx="9180000" cy="6858000"/>
          </a:xfrm>
          <a:prstGeom prst="rect">
            <a:avLst/>
          </a:prstGeom>
          <a:noFill/>
        </p:spPr>
      </p:pic>
      <p:pic>
        <p:nvPicPr>
          <p:cNvPr id="5" name="Picture 2" descr="http://esphoto980x880.mnstatic.com/pueblos-negros-de-guadalajara-_-umbralejo_468989.jpg"/>
          <p:cNvPicPr>
            <a:picLocks noChangeAspect="1" noChangeArrowheads="1"/>
          </p:cNvPicPr>
          <p:nvPr/>
        </p:nvPicPr>
        <p:blipFill>
          <a:blip r:embed="rId3" cstate="print"/>
          <a:srcRect/>
          <a:stretch>
            <a:fillRect/>
          </a:stretch>
        </p:blipFill>
        <p:spPr bwMode="auto">
          <a:xfrm>
            <a:off x="0" y="0"/>
            <a:ext cx="9234000" cy="6858000"/>
          </a:xfrm>
          <a:prstGeom prst="rect">
            <a:avLst/>
          </a:prstGeom>
          <a:noFill/>
        </p:spPr>
      </p:pic>
      <p:sp>
        <p:nvSpPr>
          <p:cNvPr id="6" name="5 Rectángulo"/>
          <p:cNvSpPr/>
          <p:nvPr/>
        </p:nvSpPr>
        <p:spPr>
          <a:xfrm>
            <a:off x="989471" y="6143644"/>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5000"/>
                                        <p:tgtEl>
                                          <p:spTgt spid="5"/>
                                        </p:tgtEl>
                                        <p:attrNameLst>
                                          <p:attrName>ppt_w</p:attrName>
                                        </p:attrNameLst>
                                      </p:cBhvr>
                                      <p:tavLst>
                                        <p:tav tm="0">
                                          <p:val>
                                            <p:strVal val="ppt_w"/>
                                          </p:val>
                                        </p:tav>
                                        <p:tav tm="100000">
                                          <p:val>
                                            <p:strVal val="ppt_w*0.70"/>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02" name="Picture 2" descr="http://esphoto980x880.mnstatic.com/pueblos-negros-de-guadalajara-_-umbralejo_469003.jpg"/>
          <p:cNvPicPr>
            <a:picLocks noChangeAspect="1" noChangeArrowheads="1"/>
          </p:cNvPicPr>
          <p:nvPr/>
        </p:nvPicPr>
        <p:blipFill>
          <a:blip r:embed="rId2" cstate="print"/>
          <a:srcRect/>
          <a:stretch>
            <a:fillRect/>
          </a:stretch>
        </p:blipFill>
        <p:spPr bwMode="auto">
          <a:xfrm>
            <a:off x="0" y="0"/>
            <a:ext cx="9180000" cy="6858000"/>
          </a:xfrm>
          <a:prstGeom prst="rect">
            <a:avLst/>
          </a:prstGeom>
          <a:noFill/>
        </p:spPr>
      </p:pic>
      <p:sp>
        <p:nvSpPr>
          <p:cNvPr id="5" name="4 Rectángulo"/>
          <p:cNvSpPr/>
          <p:nvPr/>
        </p:nvSpPr>
        <p:spPr>
          <a:xfrm>
            <a:off x="918033"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cover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7106" name="Picture 2" descr="http://esphoto980x880.mnstatic.com/pueblos-negros-de-guadalajara-_-umbralejo_468998.jpg"/>
          <p:cNvPicPr>
            <a:picLocks noChangeAspect="1" noChangeArrowheads="1"/>
          </p:cNvPicPr>
          <p:nvPr/>
        </p:nvPicPr>
        <p:blipFill>
          <a:blip r:embed="rId2" cstate="print"/>
          <a:srcRect/>
          <a:stretch>
            <a:fillRect/>
          </a:stretch>
        </p:blipFill>
        <p:spPr bwMode="auto">
          <a:xfrm>
            <a:off x="0" y="0"/>
            <a:ext cx="9180000" cy="6858000"/>
          </a:xfrm>
          <a:prstGeom prst="rect">
            <a:avLst/>
          </a:prstGeom>
          <a:noFill/>
        </p:spPr>
      </p:pic>
      <p:sp>
        <p:nvSpPr>
          <p:cNvPr id="5" name="4 Rectángulo"/>
          <p:cNvSpPr/>
          <p:nvPr/>
        </p:nvSpPr>
        <p:spPr>
          <a:xfrm>
            <a:off x="632281"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6000">
    <p:pull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5298" name="Picture 2" descr="http://linux.ea3cwkworld.com/blog/wp-content/gallery/lavereda/jrj72366.jpg"/>
          <p:cNvPicPr>
            <a:picLocks noChangeAspect="1" noChangeArrowheads="1"/>
          </p:cNvPicPr>
          <p:nvPr/>
        </p:nvPicPr>
        <p:blipFill>
          <a:blip r:embed="rId2" cstate="print"/>
          <a:srcRect l="4796" r="7522"/>
          <a:stretch>
            <a:fillRect/>
          </a:stretch>
        </p:blipFill>
        <p:spPr bwMode="auto">
          <a:xfrm>
            <a:off x="0" y="0"/>
            <a:ext cx="9144000" cy="6948000"/>
          </a:xfrm>
          <a:prstGeom prst="rect">
            <a:avLst/>
          </a:prstGeom>
          <a:noFill/>
        </p:spPr>
      </p:pic>
      <p:sp>
        <p:nvSpPr>
          <p:cNvPr id="5" name="4 Rectángulo"/>
          <p:cNvSpPr/>
          <p:nvPr/>
        </p:nvSpPr>
        <p:spPr>
          <a:xfrm>
            <a:off x="6990263" y="285728"/>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push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6322" name="Picture 2" descr="http://esphoto980x880.mnstatic.com/pueblos-negros-de-guadalajara-_-umbralejo_7244638.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7276015" y="285728"/>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spli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7346" name="Picture 2" descr="http://img6.imageshack.us/img6/6474/arquitectura5.jpg"/>
          <p:cNvPicPr>
            <a:picLocks noChangeAspect="1" noChangeArrowheads="1"/>
          </p:cNvPicPr>
          <p:nvPr/>
        </p:nvPicPr>
        <p:blipFill>
          <a:blip r:embed="rId2" cstate="print"/>
          <a:srcRect/>
          <a:stretch>
            <a:fillRect/>
          </a:stretch>
        </p:blipFill>
        <p:spPr bwMode="auto">
          <a:xfrm>
            <a:off x="-30" y="-1"/>
            <a:ext cx="9261709" cy="6984000"/>
          </a:xfrm>
          <a:prstGeom prst="rect">
            <a:avLst/>
          </a:prstGeom>
          <a:noFill/>
        </p:spPr>
      </p:pic>
      <p:sp>
        <p:nvSpPr>
          <p:cNvPr id="5" name="4 Rectángulo"/>
          <p:cNvSpPr/>
          <p:nvPr/>
        </p:nvSpPr>
        <p:spPr>
          <a:xfrm>
            <a:off x="846595"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8370" name="Picture 2" descr="http://esphoto980x880.mnstatic.com/la-ruta-de-los-pueblos-negros-_6525981.jpg"/>
          <p:cNvPicPr>
            <a:picLocks noChangeAspect="1" noChangeArrowheads="1"/>
          </p:cNvPicPr>
          <p:nvPr/>
        </p:nvPicPr>
        <p:blipFill>
          <a:blip r:embed="rId2" cstate="print"/>
          <a:srcRect/>
          <a:stretch>
            <a:fillRect/>
          </a:stretch>
        </p:blipFill>
        <p:spPr bwMode="auto">
          <a:xfrm>
            <a:off x="0" y="0"/>
            <a:ext cx="10375680" cy="6948000"/>
          </a:xfrm>
          <a:prstGeom prst="rect">
            <a:avLst/>
          </a:prstGeom>
          <a:noFill/>
        </p:spPr>
      </p:pic>
      <p:sp>
        <p:nvSpPr>
          <p:cNvPr id="5" name="4 Rectángulo"/>
          <p:cNvSpPr/>
          <p:nvPr/>
        </p:nvSpPr>
        <p:spPr>
          <a:xfrm>
            <a:off x="565757" y="21429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9394" name="Picture 2" descr="http://laveredadepuebla.files.wordpress.com/2011/11/111130-esos-pnegros-1.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989471"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pull dir="l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0418" name="Picture 2" descr="http://1.bp.blogspot.com/-pVF1xSRnr08/T8OUmwZiobI/AAAAAAAAAMI/fTgM2yXmnJU/s1600/Pueblos+negros+054.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75157" y="6215082"/>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pull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42" name="Picture 2" descr="http://3.bp.blogspot.com/-O0xxNKs98qE/UVRhLkvA0UI/AAAAAAAAFlo/EaSguAbuOEs/s1600/8.jpg"/>
          <p:cNvPicPr>
            <a:picLocks noChangeAspect="1" noChangeArrowheads="1"/>
          </p:cNvPicPr>
          <p:nvPr/>
        </p:nvPicPr>
        <p:blipFill>
          <a:blip r:embed="rId2" cstate="print"/>
          <a:srcRect/>
          <a:stretch>
            <a:fillRect/>
          </a:stretch>
        </p:blipFill>
        <p:spPr bwMode="auto">
          <a:xfrm>
            <a:off x="-571536" y="-18000"/>
            <a:ext cx="10291080" cy="6876000"/>
          </a:xfrm>
          <a:prstGeom prst="rect">
            <a:avLst/>
          </a:prstGeom>
          <a:noFill/>
        </p:spPr>
      </p:pic>
      <p:sp>
        <p:nvSpPr>
          <p:cNvPr id="5" name="4 Rectángulo"/>
          <p:cNvSpPr/>
          <p:nvPr/>
        </p:nvSpPr>
        <p:spPr>
          <a:xfrm>
            <a:off x="560843"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ll/>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6562" name="Picture 2" descr="http://1.bp.blogspot.com/-noU-bdYKEk8/UVRhAECG8FI/AAAAAAAAFk4/IISUpy5WWBM/s1600/7_3.jpg"/>
          <p:cNvPicPr>
            <a:picLocks noChangeAspect="1" noChangeArrowheads="1"/>
          </p:cNvPicPr>
          <p:nvPr/>
        </p:nvPicPr>
        <p:blipFill>
          <a:blip r:embed="rId2" cstate="print"/>
          <a:srcRect/>
          <a:stretch>
            <a:fillRect/>
          </a:stretch>
        </p:blipFill>
        <p:spPr bwMode="auto">
          <a:xfrm>
            <a:off x="-1" y="0"/>
            <a:ext cx="9160119" cy="6876000"/>
          </a:xfrm>
          <a:prstGeom prst="rect">
            <a:avLst/>
          </a:prstGeom>
          <a:noFill/>
        </p:spPr>
      </p:pic>
      <p:sp>
        <p:nvSpPr>
          <p:cNvPr id="5" name="4 Rectángulo"/>
          <p:cNvSpPr/>
          <p:nvPr/>
        </p:nvSpPr>
        <p:spPr>
          <a:xfrm>
            <a:off x="851509"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ll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7586" name="Picture 2" descr="http://2.bp.blogspot.com/-4JfXJ_Tshis/ULYOPxBCmxI/AAAAAAAAAAw/KveaRxGTHk0/s1600/DSC00912.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632281"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cover dir="l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2466" name="Picture 2" descr="http://3.bp.blogspot.com/-hKd7DoxT8N0/TjG4BxfOIHI/AAAAAAAAA4o/A2gQnDKQykY/s1600/240720112646.jpg"/>
          <p:cNvPicPr>
            <a:picLocks noChangeAspect="1" noChangeArrowheads="1"/>
          </p:cNvPicPr>
          <p:nvPr/>
        </p:nvPicPr>
        <p:blipFill>
          <a:blip r:embed="rId2" cstate="print"/>
          <a:srcRect/>
          <a:stretch>
            <a:fillRect/>
          </a:stretch>
        </p:blipFill>
        <p:spPr bwMode="auto">
          <a:xfrm>
            <a:off x="-214346" y="0"/>
            <a:ext cx="9408000" cy="7056000"/>
          </a:xfrm>
          <a:prstGeom prst="rect">
            <a:avLst/>
          </a:prstGeom>
          <a:noFill/>
        </p:spPr>
      </p:pic>
      <p:sp>
        <p:nvSpPr>
          <p:cNvPr id="5" name="4 Rectángulo"/>
          <p:cNvSpPr/>
          <p:nvPr/>
        </p:nvSpPr>
        <p:spPr>
          <a:xfrm>
            <a:off x="6990263" y="621508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cover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8610" name="Picture 2" descr="http://www.moterus.es/assets/event/full/000/010/336/10336_3656308961.JPG"/>
          <p:cNvPicPr>
            <a:picLocks noChangeAspect="1" noChangeArrowheads="1"/>
          </p:cNvPicPr>
          <p:nvPr/>
        </p:nvPicPr>
        <p:blipFill>
          <a:blip r:embed="rId2" cstate="print"/>
          <a:srcRect l="24999" r="4054" b="12003"/>
          <a:stretch>
            <a:fillRect/>
          </a:stretch>
        </p:blipFill>
        <p:spPr bwMode="auto">
          <a:xfrm>
            <a:off x="-428660" y="0"/>
            <a:ext cx="10001320" cy="6984000"/>
          </a:xfrm>
          <a:prstGeom prst="rect">
            <a:avLst/>
          </a:prstGeom>
          <a:noFill/>
        </p:spPr>
      </p:pic>
      <p:sp>
        <p:nvSpPr>
          <p:cNvPr id="5" name="4 Rectángulo"/>
          <p:cNvSpPr/>
          <p:nvPr/>
        </p:nvSpPr>
        <p:spPr>
          <a:xfrm>
            <a:off x="7347453" y="6286520"/>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push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4514" name="Picture 2" descr="http://lapizarranegra.com/img/slider/01.jpg"/>
          <p:cNvPicPr>
            <a:picLocks noChangeAspect="1" noChangeArrowheads="1"/>
          </p:cNvPicPr>
          <p:nvPr/>
        </p:nvPicPr>
        <p:blipFill>
          <a:blip r:embed="rId2" cstate="print"/>
          <a:srcRect l="11739" r="27536"/>
          <a:stretch>
            <a:fillRect/>
          </a:stretch>
        </p:blipFill>
        <p:spPr bwMode="auto">
          <a:xfrm>
            <a:off x="0" y="0"/>
            <a:ext cx="9181532" cy="6858000"/>
          </a:xfrm>
          <a:prstGeom prst="rect">
            <a:avLst/>
          </a:prstGeom>
          <a:noFill/>
        </p:spPr>
      </p:pic>
      <p:sp>
        <p:nvSpPr>
          <p:cNvPr id="5" name="4 Rectángulo"/>
          <p:cNvSpPr/>
          <p:nvPr/>
        </p:nvSpPr>
        <p:spPr>
          <a:xfrm>
            <a:off x="7276015"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sh/>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5538" name="Picture 2" descr="http://3.bp.blogspot.com/-1iRuuoGhu1E/UM9wdVZOSxI/AAAAAAAATx4/5ZQQEujTqgQ/s640/13.jpg"/>
          <p:cNvPicPr>
            <a:picLocks noChangeAspect="1" noChangeArrowheads="1"/>
          </p:cNvPicPr>
          <p:nvPr/>
        </p:nvPicPr>
        <p:blipFill>
          <a:blip r:embed="rId2" cstate="print"/>
          <a:srcRect l="12211" r="5524" b="7524"/>
          <a:stretch>
            <a:fillRect/>
          </a:stretch>
        </p:blipFill>
        <p:spPr bwMode="auto">
          <a:xfrm>
            <a:off x="0" y="0"/>
            <a:ext cx="9144000" cy="6858001"/>
          </a:xfrm>
          <a:prstGeom prst="rect">
            <a:avLst/>
          </a:prstGeom>
          <a:noFill/>
        </p:spPr>
      </p:pic>
      <p:sp>
        <p:nvSpPr>
          <p:cNvPr id="5" name="4 Rectángulo"/>
          <p:cNvSpPr/>
          <p:nvPr/>
        </p:nvSpPr>
        <p:spPr>
          <a:xfrm>
            <a:off x="846595" y="6000768"/>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pull dir="l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7" name="6 Rectángulo"/>
          <p:cNvSpPr/>
          <p:nvPr/>
        </p:nvSpPr>
        <p:spPr>
          <a:xfrm>
            <a:off x="1423643" y="6000768"/>
            <a:ext cx="184731" cy="307777"/>
          </a:xfrm>
          <a:prstGeom prst="rect">
            <a:avLst/>
          </a:prstGeom>
        </p:spPr>
        <p:txBody>
          <a:bodyPr wrap="none">
            <a:spAutoFit/>
          </a:bodyPr>
          <a:lstStyle/>
          <a:p>
            <a:pPr algn="ctr"/>
            <a:endParaRPr lang="es-ES" sz="1400" spc="150" dirty="0">
              <a:ln w="11430"/>
              <a:latin typeface="Blackadder ITC" pitchFamily="82" charset="0"/>
            </a:endParaRPr>
          </a:p>
        </p:txBody>
      </p:sp>
      <p:pic>
        <p:nvPicPr>
          <p:cNvPr id="1026" name="Picture 2" descr="C:\Users\abuelitos\Desktop\imagen9[1].jpg"/>
          <p:cNvPicPr>
            <a:picLocks noChangeAspect="1" noChangeArrowheads="1"/>
          </p:cNvPicPr>
          <p:nvPr/>
        </p:nvPicPr>
        <p:blipFill>
          <a:blip r:embed="rId2" cstate="print"/>
          <a:srcRect/>
          <a:stretch>
            <a:fillRect/>
          </a:stretch>
        </p:blipFill>
        <p:spPr bwMode="auto">
          <a:xfrm>
            <a:off x="-5530" y="500042"/>
            <a:ext cx="9149530" cy="6084000"/>
          </a:xfrm>
          <a:prstGeom prst="rect">
            <a:avLst/>
          </a:prstGeom>
          <a:noFill/>
          <a:effectLst>
            <a:softEdge rad="317500"/>
          </a:effectLst>
        </p:spPr>
      </p:pic>
      <p:pic>
        <p:nvPicPr>
          <p:cNvPr id="1027" name="Picture 3" descr="C:\Users\abuelitos\Desktop\imagen12[1].jpg"/>
          <p:cNvPicPr>
            <a:picLocks noChangeAspect="1" noChangeArrowheads="1"/>
          </p:cNvPicPr>
          <p:nvPr/>
        </p:nvPicPr>
        <p:blipFill>
          <a:blip r:embed="rId3" cstate="print"/>
          <a:srcRect/>
          <a:stretch>
            <a:fillRect/>
          </a:stretch>
        </p:blipFill>
        <p:spPr bwMode="auto">
          <a:xfrm>
            <a:off x="285720" y="571480"/>
            <a:ext cx="8554001" cy="5688000"/>
          </a:xfrm>
          <a:prstGeom prst="rect">
            <a:avLst/>
          </a:prstGeom>
          <a:noFill/>
          <a:effectLst>
            <a:softEdge rad="317500"/>
          </a:effectLst>
        </p:spPr>
      </p:pic>
      <p:pic>
        <p:nvPicPr>
          <p:cNvPr id="1028" name="Picture 4" descr="C:\Users\abuelitos\Desktop\imagen14[1].jpg"/>
          <p:cNvPicPr>
            <a:picLocks noChangeAspect="1" noChangeArrowheads="1"/>
          </p:cNvPicPr>
          <p:nvPr/>
        </p:nvPicPr>
        <p:blipFill>
          <a:blip r:embed="rId4" cstate="print"/>
          <a:srcRect/>
          <a:stretch>
            <a:fillRect/>
          </a:stretch>
        </p:blipFill>
        <p:spPr bwMode="auto">
          <a:xfrm>
            <a:off x="357158" y="785794"/>
            <a:ext cx="8554001" cy="5688000"/>
          </a:xfrm>
          <a:prstGeom prst="rect">
            <a:avLst/>
          </a:prstGeom>
          <a:noFill/>
          <a:effectLst>
            <a:softEdge rad="317500"/>
          </a:effectLst>
        </p:spPr>
      </p:pic>
      <p:sp>
        <p:nvSpPr>
          <p:cNvPr id="8" name="7 Rectángulo"/>
          <p:cNvSpPr/>
          <p:nvPr/>
        </p:nvSpPr>
        <p:spPr>
          <a:xfrm>
            <a:off x="7276015"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12000">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nodeType="clickEffect">
                                  <p:stCondLst>
                                    <p:cond delay="0"/>
                                  </p:stCondLst>
                                  <p:childTnLst>
                                    <p:animEffect transition="out" filter="circle(in)">
                                      <p:cBhvr>
                                        <p:cTn id="6" dur="5000"/>
                                        <p:tgtEl>
                                          <p:spTgt spid="1028"/>
                                        </p:tgtEl>
                                      </p:cBhvr>
                                    </p:animEffect>
                                    <p:set>
                                      <p:cBhvr>
                                        <p:cTn id="7" dur="1" fill="hold">
                                          <p:stCondLst>
                                            <p:cond delay="4999"/>
                                          </p:stCondLst>
                                        </p:cTn>
                                        <p:tgtEl>
                                          <p:spTgt spid="1028"/>
                                        </p:tgtEl>
                                        <p:attrNameLst>
                                          <p:attrName>style.visibility</p:attrName>
                                        </p:attrNameLst>
                                      </p:cBhvr>
                                      <p:to>
                                        <p:strVal val="hidden"/>
                                      </p:to>
                                    </p:set>
                                  </p:childTnLst>
                                </p:cTn>
                              </p:par>
                            </p:childTnLst>
                          </p:cTn>
                        </p:par>
                        <p:par>
                          <p:cTn id="8" fill="hold">
                            <p:stCondLst>
                              <p:cond delay="5000"/>
                            </p:stCondLst>
                            <p:childTnLst>
                              <p:par>
                                <p:cTn id="9" presetID="8" presetClass="exit" presetSubtype="16" fill="hold" nodeType="afterEffect">
                                  <p:stCondLst>
                                    <p:cond delay="0"/>
                                  </p:stCondLst>
                                  <p:childTnLst>
                                    <p:animEffect transition="out" filter="diamond(in)">
                                      <p:cBhvr>
                                        <p:cTn id="10" dur="5000"/>
                                        <p:tgtEl>
                                          <p:spTgt spid="1027"/>
                                        </p:tgtEl>
                                      </p:cBhvr>
                                    </p:animEffect>
                                    <p:set>
                                      <p:cBhvr>
                                        <p:cTn id="11" dur="1" fill="hold">
                                          <p:stCondLst>
                                            <p:cond delay="4999"/>
                                          </p:stCondLst>
                                        </p:cTn>
                                        <p:tgtEl>
                                          <p:spTgt spid="10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6" name="5 Rectángulo"/>
          <p:cNvSpPr/>
          <p:nvPr/>
        </p:nvSpPr>
        <p:spPr>
          <a:xfrm>
            <a:off x="7204577"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pic>
        <p:nvPicPr>
          <p:cNvPr id="10242" name="Picture 2" descr="http://4.bp.blogspot.com/-ZXXJzgliBmM/TY-leyJJqoI/AAAAAAAAAVE/cbKqeDdGdoc/s1600/20101107+Arquitectura+Negra+017.jpg"/>
          <p:cNvPicPr>
            <a:picLocks noChangeAspect="1" noChangeArrowheads="1"/>
          </p:cNvPicPr>
          <p:nvPr/>
        </p:nvPicPr>
        <p:blipFill>
          <a:blip r:embed="rId2" cstate="print"/>
          <a:srcRect l="2551" t="3750" r="14634" b="3749"/>
          <a:stretch>
            <a:fillRect/>
          </a:stretch>
        </p:blipFill>
        <p:spPr bwMode="auto">
          <a:xfrm>
            <a:off x="0" y="-90000"/>
            <a:ext cx="9144000" cy="6948000"/>
          </a:xfrm>
          <a:prstGeom prst="rect">
            <a:avLst/>
          </a:prstGeom>
          <a:noFill/>
        </p:spPr>
      </p:pic>
      <p:sp>
        <p:nvSpPr>
          <p:cNvPr id="7" name="6 Rectángulo"/>
          <p:cNvSpPr/>
          <p:nvPr/>
        </p:nvSpPr>
        <p:spPr>
          <a:xfrm>
            <a:off x="417967"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8914" name="Picture 2" descr="Pueblos negros, visto en Google"/>
          <p:cNvPicPr>
            <a:picLocks noChangeAspect="1" noChangeArrowheads="1"/>
          </p:cNvPicPr>
          <p:nvPr/>
        </p:nvPicPr>
        <p:blipFill>
          <a:blip r:embed="rId2" cstate="print"/>
          <a:srcRect/>
          <a:stretch>
            <a:fillRect/>
          </a:stretch>
        </p:blipFill>
        <p:spPr bwMode="auto">
          <a:xfrm>
            <a:off x="0" y="0"/>
            <a:ext cx="10556373" cy="7020000"/>
          </a:xfrm>
          <a:prstGeom prst="rect">
            <a:avLst/>
          </a:prstGeom>
          <a:noFill/>
        </p:spPr>
      </p:pic>
      <p:sp>
        <p:nvSpPr>
          <p:cNvPr id="5" name="4 Rectángulo"/>
          <p:cNvSpPr/>
          <p:nvPr/>
        </p:nvSpPr>
        <p:spPr>
          <a:xfrm>
            <a:off x="989471" y="6286520"/>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8000">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05556E-6 4.50867E-6 L -0.14028 -0.00047 " pathEditMode="relative" rAng="0" ptsTypes="AA">
                                      <p:cBhvr>
                                        <p:cTn id="6" dur="5000" fill="hold"/>
                                        <p:tgtEl>
                                          <p:spTgt spid="38914"/>
                                        </p:tgtEl>
                                        <p:attrNameLst>
                                          <p:attrName>ppt_x</p:attrName>
                                          <p:attrName>ppt_y</p:attrName>
                                        </p:attrNameLst>
                                      </p:cBhvr>
                                      <p:rCtr x="-7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9634" name="Picture 2" descr="http://1.bp.blogspot.com/-ltW2NZHsKWw/UIutsPnqlXI/AAAAAAAANOc/JvCPrYA-JQk/s640/IMG_0646.JPG"/>
          <p:cNvPicPr>
            <a:picLocks noChangeAspect="1" noChangeArrowheads="1"/>
          </p:cNvPicPr>
          <p:nvPr/>
        </p:nvPicPr>
        <p:blipFill>
          <a:blip r:embed="rId2" cstate="print"/>
          <a:srcRect/>
          <a:stretch>
            <a:fillRect/>
          </a:stretch>
        </p:blipFill>
        <p:spPr bwMode="auto">
          <a:xfrm>
            <a:off x="0" y="-2"/>
            <a:ext cx="9356588" cy="6858001"/>
          </a:xfrm>
          <a:prstGeom prst="rect">
            <a:avLst/>
          </a:prstGeom>
          <a:noFill/>
        </p:spPr>
      </p:pic>
      <p:sp>
        <p:nvSpPr>
          <p:cNvPr id="5" name="4 Rectángulo"/>
          <p:cNvSpPr/>
          <p:nvPr/>
        </p:nvSpPr>
        <p:spPr>
          <a:xfrm>
            <a:off x="846595"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0898" name="Picture 2" descr="http://lh4.ggpht.com/-GJjyzqoRBzI/SsoPUntTfgI/AAAAAAAAMm4/ziv-mMSbuuo/s800/DSCF4388.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7204577" y="6072206"/>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4000">
    <p:push dir="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RÍO SORBE (Tamajón-Guadalajara). 2011. 07. Puente de la carretera a Cogolludo."/>
          <p:cNvPicPr>
            <a:picLocks noChangeAspect="1" noChangeArrowheads="1"/>
          </p:cNvPicPr>
          <p:nvPr/>
        </p:nvPicPr>
        <p:blipFill>
          <a:blip r:embed="rId2" cstate="print"/>
          <a:srcRect/>
          <a:stretch>
            <a:fillRect/>
          </a:stretch>
        </p:blipFill>
        <p:spPr bwMode="auto">
          <a:xfrm>
            <a:off x="6" y="0"/>
            <a:ext cx="9191940" cy="6876000"/>
          </a:xfrm>
          <a:prstGeom prst="rect">
            <a:avLst/>
          </a:prstGeom>
          <a:noFill/>
        </p:spPr>
      </p:pic>
      <p:sp>
        <p:nvSpPr>
          <p:cNvPr id="5" name="4 Rectángulo"/>
          <p:cNvSpPr/>
          <p:nvPr/>
        </p:nvSpPr>
        <p:spPr>
          <a:xfrm>
            <a:off x="2285984" y="5500702"/>
            <a:ext cx="3501280" cy="461665"/>
          </a:xfrm>
          <a:prstGeom prst="rect">
            <a:avLst/>
          </a:prstGeom>
        </p:spPr>
        <p:txBody>
          <a:bodyPr wrap="none">
            <a:spAutoFit/>
          </a:bodyPr>
          <a:lstStyle/>
          <a:p>
            <a:r>
              <a:rPr lang="es-ES_tradnl" sz="2400" dirty="0" smtClean="0">
                <a:solidFill>
                  <a:schemeClr val="bg2"/>
                </a:solidFill>
                <a:latin typeface="Algerian" pitchFamily="82" charset="0"/>
              </a:rPr>
              <a:t>RÍO SORBE  - </a:t>
            </a:r>
            <a:r>
              <a:rPr lang="es-ES_tradnl" sz="2400" dirty="0" err="1" smtClean="0">
                <a:solidFill>
                  <a:schemeClr val="bg2"/>
                </a:solidFill>
                <a:latin typeface="Algerian" pitchFamily="82" charset="0"/>
              </a:rPr>
              <a:t>Tamajón</a:t>
            </a:r>
            <a:r>
              <a:rPr lang="es-ES_tradnl" sz="2400" dirty="0" smtClean="0">
                <a:solidFill>
                  <a:schemeClr val="bg2"/>
                </a:solidFill>
                <a:latin typeface="Algerian" pitchFamily="82" charset="0"/>
              </a:rPr>
              <a:t> </a:t>
            </a:r>
            <a:endParaRPr lang="es-ES_tradnl" sz="2400" dirty="0">
              <a:solidFill>
                <a:schemeClr val="bg2"/>
              </a:solidFill>
              <a:latin typeface="Algerian" pitchFamily="82" charset="0"/>
            </a:endParaRPr>
          </a:p>
        </p:txBody>
      </p:sp>
      <p:sp>
        <p:nvSpPr>
          <p:cNvPr id="6" name="5 Rectángulo"/>
          <p:cNvSpPr/>
          <p:nvPr/>
        </p:nvSpPr>
        <p:spPr>
          <a:xfrm>
            <a:off x="7418891" y="285728"/>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wipe dir="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Puente Matallana"/>
          <p:cNvPicPr>
            <a:picLocks noChangeAspect="1" noChangeArrowheads="1"/>
          </p:cNvPicPr>
          <p:nvPr/>
        </p:nvPicPr>
        <p:blipFill>
          <a:blip r:embed="rId2" cstate="print"/>
          <a:srcRect/>
          <a:stretch>
            <a:fillRect/>
          </a:stretch>
        </p:blipFill>
        <p:spPr bwMode="auto">
          <a:xfrm>
            <a:off x="-15" y="-2"/>
            <a:ext cx="9257131" cy="6858001"/>
          </a:xfrm>
          <a:prstGeom prst="rect">
            <a:avLst/>
          </a:prstGeom>
          <a:noFill/>
        </p:spPr>
      </p:pic>
      <p:sp>
        <p:nvSpPr>
          <p:cNvPr id="5" name="4 Rectángulo"/>
          <p:cNvSpPr/>
          <p:nvPr/>
        </p:nvSpPr>
        <p:spPr>
          <a:xfrm>
            <a:off x="775157" y="5857892"/>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4000">
    <p:spli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3972" name="Picture 4" descr="Despeñalagua"/>
          <p:cNvPicPr>
            <a:picLocks noChangeAspect="1" noChangeArrowheads="1"/>
          </p:cNvPicPr>
          <p:nvPr/>
        </p:nvPicPr>
        <p:blipFill>
          <a:blip r:embed="rId2" cstate="print"/>
          <a:srcRect/>
          <a:stretch>
            <a:fillRect/>
          </a:stretch>
        </p:blipFill>
        <p:spPr bwMode="auto">
          <a:xfrm>
            <a:off x="4356000" y="0"/>
            <a:ext cx="4813200" cy="6876000"/>
          </a:xfrm>
          <a:prstGeom prst="rect">
            <a:avLst/>
          </a:prstGeom>
          <a:noFill/>
        </p:spPr>
      </p:pic>
      <p:pic>
        <p:nvPicPr>
          <p:cNvPr id="83976" name="Picture 8" descr="Foto de  Pueblos Negros I -Cascadas del Algibe-Puente de Matallana-La Vereda..."/>
          <p:cNvPicPr>
            <a:picLocks noChangeAspect="1" noChangeArrowheads="1"/>
          </p:cNvPicPr>
          <p:nvPr/>
        </p:nvPicPr>
        <p:blipFill>
          <a:blip r:embed="rId3" cstate="print"/>
          <a:srcRect t="25035"/>
          <a:stretch>
            <a:fillRect/>
          </a:stretch>
        </p:blipFill>
        <p:spPr bwMode="auto">
          <a:xfrm>
            <a:off x="0" y="4214818"/>
            <a:ext cx="4357686" cy="2643182"/>
          </a:xfrm>
          <a:prstGeom prst="rect">
            <a:avLst/>
          </a:prstGeom>
          <a:noFill/>
        </p:spPr>
      </p:pic>
      <p:pic>
        <p:nvPicPr>
          <p:cNvPr id="7" name="Picture 6" descr="http://2.0viajes.com/wp-content/uploads/2011/06/las-chorreras-de-despe%C3%B1alagua.jpg"/>
          <p:cNvPicPr>
            <a:picLocks noChangeAspect="1" noChangeArrowheads="1"/>
          </p:cNvPicPr>
          <p:nvPr/>
        </p:nvPicPr>
        <p:blipFill>
          <a:blip r:embed="rId4" cstate="print"/>
          <a:srcRect/>
          <a:stretch>
            <a:fillRect/>
          </a:stretch>
        </p:blipFill>
        <p:spPr bwMode="auto">
          <a:xfrm>
            <a:off x="0" y="0"/>
            <a:ext cx="4357689" cy="4356000"/>
          </a:xfrm>
          <a:prstGeom prst="rect">
            <a:avLst/>
          </a:prstGeom>
          <a:noFill/>
        </p:spPr>
      </p:pic>
      <p:sp>
        <p:nvSpPr>
          <p:cNvPr id="8" name="7 Rectángulo"/>
          <p:cNvSpPr/>
          <p:nvPr/>
        </p:nvSpPr>
        <p:spPr>
          <a:xfrm>
            <a:off x="489405" y="357166"/>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
        <p:nvSpPr>
          <p:cNvPr id="9" name="8 Rectángulo"/>
          <p:cNvSpPr/>
          <p:nvPr/>
        </p:nvSpPr>
        <p:spPr>
          <a:xfrm>
            <a:off x="2143108" y="285728"/>
            <a:ext cx="5480988" cy="461665"/>
          </a:xfrm>
          <a:prstGeom prst="rect">
            <a:avLst/>
          </a:prstGeom>
        </p:spPr>
        <p:txBody>
          <a:bodyPr wrap="none">
            <a:spAutoFit/>
          </a:bodyPr>
          <a:lstStyle/>
          <a:p>
            <a:r>
              <a:rPr lang="es-ES_tradnl" sz="2400" dirty="0" smtClean="0">
                <a:solidFill>
                  <a:schemeClr val="bg1"/>
                </a:solidFill>
                <a:latin typeface="Algerian" pitchFamily="82" charset="0"/>
              </a:rPr>
              <a:t>Las Chorreras de </a:t>
            </a:r>
            <a:r>
              <a:rPr lang="es-ES_tradnl" sz="2400" dirty="0" err="1" smtClean="0">
                <a:solidFill>
                  <a:schemeClr val="bg1"/>
                </a:solidFill>
                <a:latin typeface="Algerian" pitchFamily="82" charset="0"/>
              </a:rPr>
              <a:t>Despeñalagua</a:t>
            </a:r>
            <a:endParaRPr lang="es-ES_tradnl" sz="2400" dirty="0">
              <a:solidFill>
                <a:schemeClr val="bg1"/>
              </a:solidFill>
              <a:latin typeface="Algerian" pitchFamily="82" charset="0"/>
            </a:endParaRPr>
          </a:p>
        </p:txBody>
      </p:sp>
    </p:spTree>
  </p:cSld>
  <p:clrMapOvr>
    <a:masterClrMapping/>
  </p:clrMapOvr>
  <p:transition spd="slow" advTm="7000">
    <p:push/>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9874" name="Picture 2" descr="http://static.panoramio.com/photos/large/50797886.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79876" name="Picture 4" descr="http://www.pueblosarquitecturanegra.es/wp-content/uploads/p4240003.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79878" name="Picture 6" descr="http://www.pueblosarquitecturanegra.es/wp-content/uploads/p4240001.jpg"/>
          <p:cNvPicPr>
            <a:picLocks noChangeAspect="1" noChangeArrowheads="1"/>
          </p:cNvPicPr>
          <p:nvPr/>
        </p:nvPicPr>
        <p:blipFill>
          <a:blip r:embed="rId4" cstate="print"/>
          <a:srcRect/>
          <a:stretch>
            <a:fillRect/>
          </a:stretch>
        </p:blipFill>
        <p:spPr bwMode="auto">
          <a:xfrm>
            <a:off x="-24000" y="0"/>
            <a:ext cx="9168000" cy="6876000"/>
          </a:xfrm>
          <a:prstGeom prst="roundRect">
            <a:avLst/>
          </a:prstGeom>
          <a:noFill/>
        </p:spPr>
      </p:pic>
      <p:sp>
        <p:nvSpPr>
          <p:cNvPr id="7" name="6 Rectángulo"/>
          <p:cNvSpPr/>
          <p:nvPr/>
        </p:nvSpPr>
        <p:spPr>
          <a:xfrm>
            <a:off x="1857356" y="500042"/>
            <a:ext cx="5125121" cy="1200329"/>
          </a:xfrm>
          <a:prstGeom prst="rect">
            <a:avLst/>
          </a:prstGeom>
        </p:spPr>
        <p:txBody>
          <a:bodyPr wrap="none">
            <a:spAutoFit/>
          </a:bodyPr>
          <a:lstStyle/>
          <a:p>
            <a:r>
              <a:rPr lang="es-ES_tradnl" sz="2400" dirty="0" smtClean="0">
                <a:latin typeface="Algerian" pitchFamily="82" charset="0"/>
              </a:rPr>
              <a:t>      embalse de EL vado </a:t>
            </a:r>
          </a:p>
          <a:p>
            <a:r>
              <a:rPr lang="es-ES_tradnl" sz="2400" dirty="0" smtClean="0">
                <a:latin typeface="Algerian" pitchFamily="82" charset="0"/>
              </a:rPr>
              <a:t>Cercano a los Pueblos negros </a:t>
            </a:r>
          </a:p>
          <a:p>
            <a:r>
              <a:rPr lang="es-ES_tradnl" sz="2400" dirty="0" smtClean="0">
                <a:latin typeface="Algerian" pitchFamily="82" charset="0"/>
              </a:rPr>
              <a:t>        </a:t>
            </a:r>
            <a:endParaRPr lang="es-ES_tradnl" sz="2400" dirty="0">
              <a:latin typeface="Algerian" pitchFamily="82" charset="0"/>
            </a:endParaRPr>
          </a:p>
        </p:txBody>
      </p:sp>
      <p:pic>
        <p:nvPicPr>
          <p:cNvPr id="3074" name="Picture 2" descr="File:TorreTomaVado.jpg">
            <a:hlinkClick r:id="rId5"/>
          </p:cNvPr>
          <p:cNvPicPr>
            <a:picLocks noChangeAspect="1" noChangeArrowheads="1"/>
          </p:cNvPicPr>
          <p:nvPr/>
        </p:nvPicPr>
        <p:blipFill>
          <a:blip r:embed="rId6" cstate="print"/>
          <a:srcRect/>
          <a:stretch>
            <a:fillRect/>
          </a:stretch>
        </p:blipFill>
        <p:spPr bwMode="auto">
          <a:xfrm>
            <a:off x="-16" y="0"/>
            <a:ext cx="9330350" cy="6858000"/>
          </a:xfrm>
          <a:prstGeom prst="rect">
            <a:avLst/>
          </a:prstGeom>
          <a:noFill/>
        </p:spPr>
      </p:pic>
      <p:sp>
        <p:nvSpPr>
          <p:cNvPr id="9" name="8 Rectángulo"/>
          <p:cNvSpPr/>
          <p:nvPr/>
        </p:nvSpPr>
        <p:spPr>
          <a:xfrm>
            <a:off x="7133139" y="285728"/>
            <a:ext cx="1338828" cy="307777"/>
          </a:xfrm>
          <a:prstGeom prst="rect">
            <a:avLst/>
          </a:prstGeom>
        </p:spPr>
        <p:txBody>
          <a:bodyPr wrap="none">
            <a:spAutoFit/>
          </a:bodyPr>
          <a:lstStyle/>
          <a:p>
            <a:pPr algn="ctr"/>
            <a:r>
              <a:rPr lang="es-ES" sz="1400" spc="150" dirty="0" err="1" smtClean="0">
                <a:ln w="11430"/>
                <a:latin typeface="Blackadder ITC" pitchFamily="82" charset="0"/>
              </a:rPr>
              <a:t>pps</a:t>
            </a:r>
            <a:r>
              <a:rPr lang="es-ES" sz="1400" spc="150" dirty="0" smtClean="0">
                <a:ln w="11430"/>
                <a:latin typeface="Blackadder ITC" pitchFamily="82" charset="0"/>
              </a:rPr>
              <a:t> Mari Tere</a:t>
            </a:r>
            <a:endParaRPr lang="es-ES" sz="1400" spc="150" dirty="0">
              <a:ln w="11430"/>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79876"/>
                                        </p:tgtEl>
                                        <p:attrNameLst>
                                          <p:attrName>style.visibility</p:attrName>
                                        </p:attrNameLst>
                                      </p:cBhvr>
                                      <p:to>
                                        <p:strVal val="visible"/>
                                      </p:to>
                                    </p:set>
                                    <p:anim calcmode="lin" valueType="num">
                                      <p:cBhvr>
                                        <p:cTn id="7" dur="5000" fill="hold"/>
                                        <p:tgtEl>
                                          <p:spTgt spid="79876"/>
                                        </p:tgtEl>
                                        <p:attrNameLst>
                                          <p:attrName>ppt_w</p:attrName>
                                        </p:attrNameLst>
                                      </p:cBhvr>
                                      <p:tavLst>
                                        <p:tav tm="0">
                                          <p:val>
                                            <p:fltVal val="0"/>
                                          </p:val>
                                        </p:tav>
                                        <p:tav tm="100000">
                                          <p:val>
                                            <p:strVal val="#ppt_w"/>
                                          </p:val>
                                        </p:tav>
                                      </p:tavLst>
                                    </p:anim>
                                    <p:anim calcmode="lin" valueType="num">
                                      <p:cBhvr>
                                        <p:cTn id="8" dur="5000" fill="hold"/>
                                        <p:tgtEl>
                                          <p:spTgt spid="79876"/>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53" presetClass="entr" presetSubtype="0" fill="hold" nodeType="afterEffect">
                                  <p:stCondLst>
                                    <p:cond delay="0"/>
                                  </p:stCondLst>
                                  <p:childTnLst>
                                    <p:set>
                                      <p:cBhvr>
                                        <p:cTn id="11" dur="1" fill="hold">
                                          <p:stCondLst>
                                            <p:cond delay="0"/>
                                          </p:stCondLst>
                                        </p:cTn>
                                        <p:tgtEl>
                                          <p:spTgt spid="79878"/>
                                        </p:tgtEl>
                                        <p:attrNameLst>
                                          <p:attrName>style.visibility</p:attrName>
                                        </p:attrNameLst>
                                      </p:cBhvr>
                                      <p:to>
                                        <p:strVal val="visible"/>
                                      </p:to>
                                    </p:set>
                                    <p:anim calcmode="lin" valueType="num">
                                      <p:cBhvr>
                                        <p:cTn id="12" dur="5000" fill="hold"/>
                                        <p:tgtEl>
                                          <p:spTgt spid="79878"/>
                                        </p:tgtEl>
                                        <p:attrNameLst>
                                          <p:attrName>ppt_w</p:attrName>
                                        </p:attrNameLst>
                                      </p:cBhvr>
                                      <p:tavLst>
                                        <p:tav tm="0">
                                          <p:val>
                                            <p:fltVal val="0"/>
                                          </p:val>
                                        </p:tav>
                                        <p:tav tm="100000">
                                          <p:val>
                                            <p:strVal val="#ppt_w"/>
                                          </p:val>
                                        </p:tav>
                                      </p:tavLst>
                                    </p:anim>
                                    <p:anim calcmode="lin" valueType="num">
                                      <p:cBhvr>
                                        <p:cTn id="13" dur="5000" fill="hold"/>
                                        <p:tgtEl>
                                          <p:spTgt spid="79878"/>
                                        </p:tgtEl>
                                        <p:attrNameLst>
                                          <p:attrName>ppt_h</p:attrName>
                                        </p:attrNameLst>
                                      </p:cBhvr>
                                      <p:tavLst>
                                        <p:tav tm="0">
                                          <p:val>
                                            <p:fltVal val="0"/>
                                          </p:val>
                                        </p:tav>
                                        <p:tav tm="100000">
                                          <p:val>
                                            <p:strVal val="#ppt_h"/>
                                          </p:val>
                                        </p:tav>
                                      </p:tavLst>
                                    </p:anim>
                                    <p:animEffect transition="in" filter="fade">
                                      <p:cBhvr>
                                        <p:cTn id="14" dur="5000"/>
                                        <p:tgtEl>
                                          <p:spTgt spid="79878"/>
                                        </p:tgtEl>
                                      </p:cBhvr>
                                    </p:animEffect>
                                  </p:childTnLst>
                                </p:cTn>
                              </p:par>
                            </p:childTnLst>
                          </p:cTn>
                        </p:par>
                        <p:par>
                          <p:cTn id="15" fill="hold">
                            <p:stCondLst>
                              <p:cond delay="10000"/>
                            </p:stCondLst>
                            <p:childTnLst>
                              <p:par>
                                <p:cTn id="16" presetID="53" presetClass="entr" presetSubtype="0" fill="hold" nodeType="afterEffect">
                                  <p:stCondLst>
                                    <p:cond delay="0"/>
                                  </p:stCondLst>
                                  <p:childTnLst>
                                    <p:set>
                                      <p:cBhvr>
                                        <p:cTn id="17" dur="1" fill="hold">
                                          <p:stCondLst>
                                            <p:cond delay="0"/>
                                          </p:stCondLst>
                                        </p:cTn>
                                        <p:tgtEl>
                                          <p:spTgt spid="3074"/>
                                        </p:tgtEl>
                                        <p:attrNameLst>
                                          <p:attrName>style.visibility</p:attrName>
                                        </p:attrNameLst>
                                      </p:cBhvr>
                                      <p:to>
                                        <p:strVal val="visible"/>
                                      </p:to>
                                    </p:set>
                                    <p:anim calcmode="lin" valueType="num">
                                      <p:cBhvr>
                                        <p:cTn id="18" dur="5000" fill="hold"/>
                                        <p:tgtEl>
                                          <p:spTgt spid="3074"/>
                                        </p:tgtEl>
                                        <p:attrNameLst>
                                          <p:attrName>ppt_w</p:attrName>
                                        </p:attrNameLst>
                                      </p:cBhvr>
                                      <p:tavLst>
                                        <p:tav tm="0">
                                          <p:val>
                                            <p:fltVal val="0"/>
                                          </p:val>
                                        </p:tav>
                                        <p:tav tm="100000">
                                          <p:val>
                                            <p:strVal val="#ppt_w"/>
                                          </p:val>
                                        </p:tav>
                                      </p:tavLst>
                                    </p:anim>
                                    <p:anim calcmode="lin" valueType="num">
                                      <p:cBhvr>
                                        <p:cTn id="19" dur="5000" fill="hold"/>
                                        <p:tgtEl>
                                          <p:spTgt spid="3074"/>
                                        </p:tgtEl>
                                        <p:attrNameLst>
                                          <p:attrName>ppt_h</p:attrName>
                                        </p:attrNameLst>
                                      </p:cBhvr>
                                      <p:tavLst>
                                        <p:tav tm="0">
                                          <p:val>
                                            <p:fltVal val="0"/>
                                          </p:val>
                                        </p:tav>
                                        <p:tav tm="100000">
                                          <p:val>
                                            <p:strVal val="#ppt_h"/>
                                          </p:val>
                                        </p:tav>
                                      </p:tavLst>
                                    </p:anim>
                                    <p:animEffect transition="in" filter="fade">
                                      <p:cBhvr>
                                        <p:cTn id="20" dur="5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0354" name="Picture 2" descr="http://4.bp.blogspot.com/-7xNvFEobqZQ/UAMuMmJWMEI/AAAAAAAAAPE/GSqLiJuWswA/s640/DPP_0021.JPG"/>
          <p:cNvPicPr>
            <a:picLocks noChangeAspect="1" noChangeArrowheads="1"/>
          </p:cNvPicPr>
          <p:nvPr/>
        </p:nvPicPr>
        <p:blipFill>
          <a:blip r:embed="rId2" cstate="print"/>
          <a:srcRect/>
          <a:stretch>
            <a:fillRect/>
          </a:stretch>
        </p:blipFill>
        <p:spPr bwMode="auto">
          <a:xfrm>
            <a:off x="0" y="-3"/>
            <a:ext cx="9218467" cy="6876000"/>
          </a:xfrm>
          <a:prstGeom prst="rect">
            <a:avLst/>
          </a:prstGeom>
          <a:noFill/>
        </p:spPr>
      </p:pic>
      <p:pic>
        <p:nvPicPr>
          <p:cNvPr id="5" name="Picture 2" descr="http://esphoto980x880.mnstatic.com/pueblos-negros-de-guadalajara-_-umbralejo_468992.jpg"/>
          <p:cNvPicPr>
            <a:picLocks noChangeAspect="1" noChangeArrowheads="1"/>
          </p:cNvPicPr>
          <p:nvPr/>
        </p:nvPicPr>
        <p:blipFill>
          <a:blip r:embed="rId3" cstate="print"/>
          <a:srcRect/>
          <a:stretch>
            <a:fillRect/>
          </a:stretch>
        </p:blipFill>
        <p:spPr bwMode="auto">
          <a:xfrm>
            <a:off x="357158" y="571480"/>
            <a:ext cx="8391582" cy="5616000"/>
          </a:xfrm>
          <a:prstGeom prst="rect">
            <a:avLst/>
          </a:prstGeom>
          <a:noFill/>
          <a:effectLst>
            <a:softEdge rad="635000"/>
          </a:effectLst>
        </p:spPr>
      </p:pic>
      <p:sp>
        <p:nvSpPr>
          <p:cNvPr id="6" name="5 Rectángulo"/>
          <p:cNvSpPr/>
          <p:nvPr/>
        </p:nvSpPr>
        <p:spPr>
          <a:xfrm>
            <a:off x="3180402" y="357166"/>
            <a:ext cx="2594620" cy="1200329"/>
          </a:xfrm>
          <a:prstGeom prst="rect">
            <a:avLst/>
          </a:prstGeom>
          <a:noFill/>
        </p:spPr>
        <p:txBody>
          <a:bodyPr wrap="none" lIns="91440" tIns="45720" rIns="91440" bIns="45720">
            <a:spAutoFit/>
          </a:bodyPr>
          <a:lstStyle/>
          <a:p>
            <a:pPr algn="ctr"/>
            <a:r>
              <a:rPr lang="es-ES" sz="24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Diseño </a:t>
            </a:r>
          </a:p>
          <a:p>
            <a:pPr algn="ctr"/>
            <a:r>
              <a:rPr lang="es-ES" sz="2400"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María Teresa Espín </a:t>
            </a:r>
          </a:p>
          <a:p>
            <a:pPr algn="ctr"/>
            <a:r>
              <a:rPr lang="es-ES" sz="24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2013</a:t>
            </a:r>
            <a:endParaRPr lang="es-ES" sz="2400"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ndParaRPr>
          </a:p>
        </p:txBody>
      </p:sp>
      <p:sp>
        <p:nvSpPr>
          <p:cNvPr id="7" name="6 Rectángulo"/>
          <p:cNvSpPr/>
          <p:nvPr/>
        </p:nvSpPr>
        <p:spPr>
          <a:xfrm>
            <a:off x="7133139" y="6143644"/>
            <a:ext cx="1338828" cy="307777"/>
          </a:xfrm>
          <a:prstGeom prst="rect">
            <a:avLst/>
          </a:prstGeom>
        </p:spPr>
        <p:txBody>
          <a:bodyPr wrap="none">
            <a:spAutoFit/>
          </a:bodyPr>
          <a:lstStyle/>
          <a:p>
            <a:pPr algn="ctr"/>
            <a:r>
              <a:rPr lang="es-ES" sz="1400" spc="150" dirty="0" err="1" smtClean="0">
                <a:ln w="11430"/>
                <a:solidFill>
                  <a:schemeClr val="bg1"/>
                </a:solidFill>
                <a:latin typeface="Blackadder ITC" pitchFamily="82" charset="0"/>
              </a:rPr>
              <a:t>pps</a:t>
            </a:r>
            <a:r>
              <a:rPr lang="es-ES" sz="1400" spc="150" dirty="0" smtClean="0">
                <a:ln w="11430"/>
                <a:solidFill>
                  <a:schemeClr val="bg1"/>
                </a:solidFill>
                <a:latin typeface="Blackadder ITC" pitchFamily="82" charset="0"/>
              </a:rPr>
              <a:t> Mari Tere</a:t>
            </a:r>
            <a:endParaRPr lang="es-ES" sz="1400" spc="150" dirty="0">
              <a:ln w="11430"/>
              <a:solidFill>
                <a:schemeClr val="bg1"/>
              </a:solidFill>
              <a:latin typeface="Blackadder ITC" pitchFamily="82" charset="0"/>
            </a:endParaRPr>
          </a:p>
        </p:txBody>
      </p:sp>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747</TotalTime>
  <Words>683</Words>
  <Application>Microsoft Office PowerPoint</Application>
  <PresentationFormat>Presentación en pantalla (4:3)</PresentationFormat>
  <Paragraphs>135</Paragraphs>
  <Slides>71</Slides>
  <Notes>1</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314</cp:revision>
  <dcterms:created xsi:type="dcterms:W3CDTF">2013-11-19T22:48:39Z</dcterms:created>
  <dcterms:modified xsi:type="dcterms:W3CDTF">2013-11-24T16:06:29Z</dcterms:modified>
</cp:coreProperties>
</file>