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1" r:id="rId3"/>
    <p:sldId id="302" r:id="rId4"/>
    <p:sldId id="257" r:id="rId5"/>
    <p:sldId id="265" r:id="rId6"/>
    <p:sldId id="260" r:id="rId7"/>
    <p:sldId id="318" r:id="rId8"/>
    <p:sldId id="261" r:id="rId9"/>
    <p:sldId id="262" r:id="rId10"/>
    <p:sldId id="263" r:id="rId11"/>
    <p:sldId id="311" r:id="rId12"/>
    <p:sldId id="264" r:id="rId13"/>
    <p:sldId id="266" r:id="rId14"/>
    <p:sldId id="268" r:id="rId15"/>
    <p:sldId id="320" r:id="rId16"/>
    <p:sldId id="291" r:id="rId17"/>
    <p:sldId id="269" r:id="rId18"/>
    <p:sldId id="297" r:id="rId19"/>
    <p:sldId id="351" r:id="rId20"/>
    <p:sldId id="353" r:id="rId21"/>
    <p:sldId id="289" r:id="rId22"/>
    <p:sldId id="354" r:id="rId23"/>
    <p:sldId id="361" r:id="rId24"/>
    <p:sldId id="337" r:id="rId25"/>
    <p:sldId id="342" r:id="rId26"/>
    <p:sldId id="357" r:id="rId27"/>
    <p:sldId id="343" r:id="rId28"/>
    <p:sldId id="344" r:id="rId29"/>
    <p:sldId id="356" r:id="rId30"/>
    <p:sldId id="362" r:id="rId31"/>
    <p:sldId id="329" r:id="rId32"/>
    <p:sldId id="363" r:id="rId33"/>
    <p:sldId id="324" r:id="rId34"/>
    <p:sldId id="292" r:id="rId35"/>
    <p:sldId id="293" r:id="rId36"/>
    <p:sldId id="315" r:id="rId37"/>
    <p:sldId id="294" r:id="rId38"/>
    <p:sldId id="299" r:id="rId39"/>
    <p:sldId id="300" r:id="rId40"/>
    <p:sldId id="364" r:id="rId41"/>
    <p:sldId id="325" r:id="rId42"/>
    <p:sldId id="271" r:id="rId43"/>
    <p:sldId id="272" r:id="rId44"/>
    <p:sldId id="366" r:id="rId45"/>
    <p:sldId id="279" r:id="rId46"/>
    <p:sldId id="326" r:id="rId47"/>
    <p:sldId id="280" r:id="rId48"/>
    <p:sldId id="281" r:id="rId49"/>
    <p:sldId id="273" r:id="rId50"/>
    <p:sldId id="327" r:id="rId51"/>
    <p:sldId id="282" r:id="rId52"/>
    <p:sldId id="276" r:id="rId53"/>
    <p:sldId id="328" r:id="rId54"/>
    <p:sldId id="275" r:id="rId55"/>
    <p:sldId id="296" r:id="rId56"/>
    <p:sldId id="323" r:id="rId57"/>
    <p:sldId id="358" r:id="rId58"/>
    <p:sldId id="359" r:id="rId59"/>
    <p:sldId id="367" r:id="rId60"/>
  </p:sldIdLst>
  <p:sldSz cx="9144000" cy="5143500" type="screen16x9"/>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5lCpIlk7hUQGv+d1MIuQA==" hashData="kX0i+q0mwY0qdVxn2qSvvLletYQ="/>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360" y="-7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CCD35DC6-C834-44A7-A7AD-35867EE1C3F9}" type="datetimeFigureOut">
              <a:rPr lang="es-ES_tradnl" smtClean="0"/>
              <a:pPr/>
              <a:t>11/06/2015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354AF9D-87D4-4484-BAF0-C9E350D0ED0B}"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CD35DC6-C834-44A7-A7AD-35867EE1C3F9}" type="datetimeFigureOut">
              <a:rPr lang="es-ES_tradnl" smtClean="0"/>
              <a:pPr/>
              <a:t>11/06/2015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354AF9D-87D4-4484-BAF0-C9E350D0ED0B}"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CD35DC6-C834-44A7-A7AD-35867EE1C3F9}" type="datetimeFigureOut">
              <a:rPr lang="es-ES_tradnl" smtClean="0"/>
              <a:pPr/>
              <a:t>11/06/2015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354AF9D-87D4-4484-BAF0-C9E350D0ED0B}"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CCD35DC6-C834-44A7-A7AD-35867EE1C3F9}" type="datetimeFigureOut">
              <a:rPr lang="es-ES_tradnl" smtClean="0"/>
              <a:pPr/>
              <a:t>11/06/2015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354AF9D-87D4-4484-BAF0-C9E350D0ED0B}"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CCD35DC6-C834-44A7-A7AD-35867EE1C3F9}" type="datetimeFigureOut">
              <a:rPr lang="es-ES_tradnl" smtClean="0"/>
              <a:pPr/>
              <a:t>11/06/2015</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9354AF9D-87D4-4484-BAF0-C9E350D0ED0B}"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CCD35DC6-C834-44A7-A7AD-35867EE1C3F9}" type="datetimeFigureOut">
              <a:rPr lang="es-ES_tradnl" smtClean="0"/>
              <a:pPr/>
              <a:t>11/06/2015</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9354AF9D-87D4-4484-BAF0-C9E350D0ED0B}"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CD35DC6-C834-44A7-A7AD-35867EE1C3F9}" type="datetimeFigureOut">
              <a:rPr lang="es-ES_tradnl" smtClean="0"/>
              <a:pPr/>
              <a:t>11/06/2015</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9354AF9D-87D4-4484-BAF0-C9E350D0ED0B}"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D35DC6-C834-44A7-A7AD-35867EE1C3F9}" type="datetimeFigureOut">
              <a:rPr lang="es-ES_tradnl" smtClean="0"/>
              <a:pPr/>
              <a:t>11/06/2015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354AF9D-87D4-4484-BAF0-C9E350D0ED0B}"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D35DC6-C834-44A7-A7AD-35867EE1C3F9}" type="datetimeFigureOut">
              <a:rPr lang="es-ES_tradnl" smtClean="0"/>
              <a:pPr/>
              <a:t>11/06/2015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354AF9D-87D4-4484-BAF0-C9E350D0ED0B}"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CD35DC6-C834-44A7-A7AD-35867EE1C3F9}" type="datetimeFigureOut">
              <a:rPr lang="es-ES_tradnl" smtClean="0"/>
              <a:pPr/>
              <a:t>11/06/2015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354AF9D-87D4-4484-BAF0-C9E350D0ED0B}"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CD35DC6-C834-44A7-A7AD-35867EE1C3F9}" type="datetimeFigureOut">
              <a:rPr lang="es-ES_tradnl" smtClean="0"/>
              <a:pPr/>
              <a:t>11/06/2015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354AF9D-87D4-4484-BAF0-C9E350D0ED0B}"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CD35DC6-C834-44A7-A7AD-35867EE1C3F9}" type="datetimeFigureOut">
              <a:rPr lang="es-ES_tradnl" smtClean="0"/>
              <a:pPr/>
              <a:t>11/06/2015</a:t>
            </a:fld>
            <a:endParaRPr lang="es-ES_tradnl"/>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354AF9D-87D4-4484-BAF0-C9E350D0ED0B}"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24.gif"/><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2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2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61.jpeg"/></Relationships>
</file>

<file path=ppt/slides/_rels/slide2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3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80.jpeg"/><Relationship Id="rId4" Type="http://schemas.openxmlformats.org/officeDocument/2006/relationships/image" Target="../media/image79.jpeg"/></Relationships>
</file>

<file path=ppt/slides/_rels/slide42.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82.jpeg"/></Relationships>
</file>

<file path=ppt/slides/_rels/slide4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 Id="rId5" Type="http://schemas.openxmlformats.org/officeDocument/2006/relationships/image" Target="../media/image86.jpeg"/><Relationship Id="rId4" Type="http://schemas.openxmlformats.org/officeDocument/2006/relationships/image" Target="../media/image85.jpeg"/></Relationships>
</file>

<file path=ppt/slides/_rels/slide4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9.jpeg"/><Relationship Id="rId7" Type="http://schemas.openxmlformats.org/officeDocument/2006/relationships/image" Target="../media/image93.jpeg"/><Relationship Id="rId2" Type="http://schemas.openxmlformats.org/officeDocument/2006/relationships/image" Target="../media/image88.jpeg"/><Relationship Id="rId1" Type="http://schemas.openxmlformats.org/officeDocument/2006/relationships/slideLayout" Target="../slideLayouts/slideLayout7.xml"/><Relationship Id="rId6" Type="http://schemas.openxmlformats.org/officeDocument/2006/relationships/image" Target="../media/image92.jpeg"/><Relationship Id="rId5" Type="http://schemas.openxmlformats.org/officeDocument/2006/relationships/image" Target="../media/image91.jpeg"/><Relationship Id="rId4" Type="http://schemas.openxmlformats.org/officeDocument/2006/relationships/image" Target="../media/image90.jpeg"/></Relationships>
</file>

<file path=ppt/slides/_rels/slide47.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7.xml"/><Relationship Id="rId4" Type="http://schemas.openxmlformats.org/officeDocument/2006/relationships/image" Target="../media/image96.jpeg"/></Relationships>
</file>

<file path=ppt/slides/_rels/slide48.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99.jpeg"/><Relationship Id="rId4" Type="http://schemas.openxmlformats.org/officeDocument/2006/relationships/image" Target="../media/image98.jpeg"/></Relationships>
</file>

<file path=ppt/slides/_rels/slide49.xml.rels><?xml version="1.0" encoding="UTF-8" standalone="yes"?>
<Relationships xmlns="http://schemas.openxmlformats.org/package/2006/relationships"><Relationship Id="rId3" Type="http://schemas.openxmlformats.org/officeDocument/2006/relationships/image" Target="../media/image101.gif"/><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03.jpeg"/></Relationships>
</file>

<file path=ppt/slides/_rels/slide51.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06.jpeg"/><Relationship Id="rId4" Type="http://schemas.openxmlformats.org/officeDocument/2006/relationships/image" Target="../media/image105.jpeg"/></Relationships>
</file>

<file path=ppt/slides/_rels/slide52.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09.jpeg"/></Relationships>
</file>

<file path=ppt/slides/_rels/slide54.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7.xml"/><Relationship Id="rId4" Type="http://schemas.openxmlformats.org/officeDocument/2006/relationships/image" Target="../media/image112.jpeg"/></Relationships>
</file>

<file path=ppt/slides/_rels/slide55.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115.jpeg"/><Relationship Id="rId1" Type="http://schemas.openxmlformats.org/officeDocument/2006/relationships/slideLayout" Target="../slideLayouts/slideLayout7.xml"/><Relationship Id="rId5" Type="http://schemas.openxmlformats.org/officeDocument/2006/relationships/image" Target="../media/image118.jpeg"/><Relationship Id="rId4" Type="http://schemas.openxmlformats.org/officeDocument/2006/relationships/image" Target="../media/image117.jpeg"/></Relationships>
</file>

<file path=ppt/slides/_rels/slide57.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119.jpeg"/><Relationship Id="rId1" Type="http://schemas.openxmlformats.org/officeDocument/2006/relationships/slideLayout" Target="../slideLayouts/slideLayout7.xml"/><Relationship Id="rId4" Type="http://schemas.openxmlformats.org/officeDocument/2006/relationships/image" Target="../media/image121.jpeg"/></Relationships>
</file>

<file path=ppt/slides/_rels/slide58.xml.rels><?xml version="1.0" encoding="UTF-8" standalone="yes"?>
<Relationships xmlns="http://schemas.openxmlformats.org/package/2006/relationships"><Relationship Id="rId8" Type="http://schemas.openxmlformats.org/officeDocument/2006/relationships/image" Target="../media/image125.png"/><Relationship Id="rId13" Type="http://schemas.openxmlformats.org/officeDocument/2006/relationships/hyperlink" Target="https://vk.com/mispps" TargetMode="External"/><Relationship Id="rId3" Type="http://schemas.openxmlformats.org/officeDocument/2006/relationships/image" Target="../media/image122.png"/><Relationship Id="rId7" Type="http://schemas.openxmlformats.org/officeDocument/2006/relationships/hyperlink" Target="https://www.facebook.com/mispps" TargetMode="External"/><Relationship Id="rId12" Type="http://schemas.openxmlformats.org/officeDocument/2006/relationships/image" Target="../media/image12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24.png"/><Relationship Id="rId11" Type="http://schemas.openxmlformats.org/officeDocument/2006/relationships/hyperlink" Target="https://plus.google.com/+Mispps/" TargetMode="External"/><Relationship Id="rId5" Type="http://schemas.openxmlformats.org/officeDocument/2006/relationships/image" Target="../media/image123.png"/><Relationship Id="rId10" Type="http://schemas.openxmlformats.org/officeDocument/2006/relationships/image" Target="../media/image12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img.hqhdwalls.com/uploads/wallpaper/files/dre/dream-taj-mahal-the-wonder-of-india-wallpaper-53c98f817aea6.jpg"/>
          <p:cNvPicPr>
            <a:picLocks noChangeAspect="1" noChangeArrowheads="1"/>
          </p:cNvPicPr>
          <p:nvPr/>
        </p:nvPicPr>
        <p:blipFill>
          <a:blip r:embed="rId3" cstate="print"/>
          <a:srcRect t="7560" b="821"/>
          <a:stretch>
            <a:fillRect/>
          </a:stretch>
        </p:blipFill>
        <p:spPr bwMode="auto">
          <a:xfrm>
            <a:off x="0" y="0"/>
            <a:ext cx="9144000" cy="5236046"/>
          </a:xfrm>
          <a:prstGeom prst="rect">
            <a:avLst/>
          </a:prstGeom>
          <a:noFill/>
        </p:spPr>
      </p:pic>
      <p:pic>
        <p:nvPicPr>
          <p:cNvPr id="3" name="Picture 4" descr="http://caroladiva.c.a.pic.centerblog.net/o/107ef257.png"/>
          <p:cNvPicPr>
            <a:picLocks noChangeAspect="1" noChangeArrowheads="1"/>
          </p:cNvPicPr>
          <p:nvPr/>
        </p:nvPicPr>
        <p:blipFill>
          <a:blip r:embed="rId4" cstate="print"/>
          <a:srcRect/>
          <a:stretch>
            <a:fillRect/>
          </a:stretch>
        </p:blipFill>
        <p:spPr bwMode="auto">
          <a:xfrm>
            <a:off x="611560" y="-668610"/>
            <a:ext cx="9144000" cy="6858001"/>
          </a:xfrm>
          <a:prstGeom prst="rect">
            <a:avLst/>
          </a:prstGeom>
          <a:noFill/>
        </p:spPr>
      </p:pic>
      <p:sp>
        <p:nvSpPr>
          <p:cNvPr id="2" name="AutoShape 2" descr="Loadi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48132" name="AutoShape 4" descr="Loadi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48135" name="Picture 7" descr="http://es.bloggif.com/tmp/8a9c4f27bfcd69a0f66237f280362dd9/text.gif?1432845879"/>
          <p:cNvPicPr>
            <a:picLocks noChangeAspect="1" noChangeArrowheads="1" noCrop="1"/>
          </p:cNvPicPr>
          <p:nvPr/>
        </p:nvPicPr>
        <p:blipFill>
          <a:blip r:embed="rId5" cstate="print"/>
          <a:srcRect/>
          <a:stretch>
            <a:fillRect/>
          </a:stretch>
        </p:blipFill>
        <p:spPr bwMode="auto">
          <a:xfrm>
            <a:off x="2267744" y="4227934"/>
            <a:ext cx="4257675" cy="476250"/>
          </a:xfrm>
          <a:prstGeom prst="rect">
            <a:avLst/>
          </a:prstGeom>
          <a:noFill/>
        </p:spPr>
      </p:pic>
      <p:pic>
        <p:nvPicPr>
          <p:cNvPr id="7" name="Picture 2" descr="http://1.bp.blogspot.com/-c56tCMlZYXI/UyfQgsJC_yI/AAAAAAAAKuk/x8PH-u5fPdU/s1600/Dulhan+Mehndi+design+1.png"/>
          <p:cNvPicPr>
            <a:picLocks noChangeAspect="1" noChangeArrowheads="1"/>
          </p:cNvPicPr>
          <p:nvPr/>
        </p:nvPicPr>
        <p:blipFill>
          <a:blip r:embed="rId6" cstate="print"/>
          <a:srcRect/>
          <a:stretch>
            <a:fillRect/>
          </a:stretch>
        </p:blipFill>
        <p:spPr bwMode="auto">
          <a:xfrm>
            <a:off x="2051720" y="195486"/>
            <a:ext cx="4633000" cy="4284000"/>
          </a:xfrm>
          <a:prstGeom prst="rect">
            <a:avLst/>
          </a:prstGeom>
          <a:noFill/>
          <a:effectLst>
            <a:softEdge rad="635000"/>
          </a:effectLst>
        </p:spPr>
      </p:pic>
      <p:sp>
        <p:nvSpPr>
          <p:cNvPr id="8" name="7 Rectángulo"/>
          <p:cNvSpPr/>
          <p:nvPr/>
        </p:nvSpPr>
        <p:spPr>
          <a:xfrm>
            <a:off x="628996" y="4835723"/>
            <a:ext cx="184730" cy="307777"/>
          </a:xfrm>
          <a:prstGeom prst="rect">
            <a:avLst/>
          </a:prstGeom>
          <a:noFill/>
        </p:spPr>
        <p:txBody>
          <a:bodyPr wrap="none" lIns="91440" tIns="45720" rIns="91440" bIns="45720">
            <a:spAutoFit/>
          </a:bodyPr>
          <a:lstStyle/>
          <a:p>
            <a:pPr algn="ctr"/>
            <a:endParaRPr lang="es-ES" sz="1400" b="0" cap="none" spc="0" dirty="0">
              <a:ln w="18415" cmpd="sng">
                <a:solidFill>
                  <a:srgbClr val="FFFFFF"/>
                </a:solidFill>
                <a:prstDash val="solid"/>
              </a:ln>
              <a:solidFill>
                <a:schemeClr val="accent2">
                  <a:lumMod val="50000"/>
                </a:schemeClr>
              </a:solidFill>
              <a:latin typeface="Brush Script MT" pitchFamily="66" charset="0"/>
            </a:endParaRPr>
          </a:p>
        </p:txBody>
      </p:sp>
      <p:sp>
        <p:nvSpPr>
          <p:cNvPr id="9" name="8 Rectángulo"/>
          <p:cNvSpPr/>
          <p:nvPr/>
        </p:nvSpPr>
        <p:spPr>
          <a:xfrm>
            <a:off x="225678" y="4774168"/>
            <a:ext cx="937628" cy="338554"/>
          </a:xfrm>
          <a:prstGeom prst="rect">
            <a:avLst/>
          </a:prstGeom>
          <a:noFill/>
        </p:spPr>
        <p:txBody>
          <a:bodyPr wrap="none" lIns="91440" tIns="45720" rIns="91440" bIns="45720">
            <a:spAutoFit/>
          </a:bodyPr>
          <a:lstStyle/>
          <a:p>
            <a:pPr algn="ctr"/>
            <a:r>
              <a:rPr lang="es-ES" sz="1600" cap="none"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cap="none"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16000">
    <p:fade/>
    <p:sndAc>
      <p:stSnd>
        <p:snd r:embed="rId2" name="Indú 6000.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par>
                          <p:cTn id="8" fill="hold">
                            <p:stCondLst>
                              <p:cond delay="5000"/>
                            </p:stCondLst>
                            <p:childTnLst>
                              <p:par>
                                <p:cTn id="9" presetID="6" presetClass="emph" presetSubtype="0" fill="hold" nodeType="afterEffect">
                                  <p:stCondLst>
                                    <p:cond delay="0"/>
                                  </p:stCondLst>
                                  <p:childTnLst>
                                    <p:animScale>
                                      <p:cBhvr>
                                        <p:cTn id="10" dur="5000" fill="hold"/>
                                        <p:tgtEl>
                                          <p:spTgt spid="3"/>
                                        </p:tgtEl>
                                      </p:cBhvr>
                                      <p:by x="150000" y="150000"/>
                                    </p:animScale>
                                  </p:childTnLst>
                                </p:cTn>
                              </p:par>
                            </p:childTnLst>
                          </p:cTn>
                        </p:par>
                        <p:par>
                          <p:cTn id="11" fill="hold">
                            <p:stCondLst>
                              <p:cond delay="10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_tradnl"/>
          </a:p>
        </p:txBody>
      </p:sp>
      <p:sp>
        <p:nvSpPr>
          <p:cNvPr id="3" name="2 Subtítulo"/>
          <p:cNvSpPr>
            <a:spLocks noGrp="1"/>
          </p:cNvSpPr>
          <p:nvPr>
            <p:ph type="subTitle" idx="1"/>
          </p:nvPr>
        </p:nvSpPr>
        <p:spPr/>
        <p:txBody>
          <a:bodyPr/>
          <a:lstStyle/>
          <a:p>
            <a:endParaRPr lang="es-ES_tradnl"/>
          </a:p>
        </p:txBody>
      </p:sp>
      <p:pic>
        <p:nvPicPr>
          <p:cNvPr id="30724" name="Picture 4" descr="http://hdwidescreenwallpapers.com/wp-content/uploads/2013/11/india-hd-wallpapers.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5" name="Picture 2" descr="http://alquilerdestands.com/images/nube.png"/>
          <p:cNvPicPr>
            <a:picLocks noChangeAspect="1" noChangeArrowheads="1"/>
          </p:cNvPicPr>
          <p:nvPr/>
        </p:nvPicPr>
        <p:blipFill>
          <a:blip r:embed="rId3" cstate="print"/>
          <a:srcRect/>
          <a:stretch>
            <a:fillRect/>
          </a:stretch>
        </p:blipFill>
        <p:spPr bwMode="auto">
          <a:xfrm>
            <a:off x="539552" y="0"/>
            <a:ext cx="2844000" cy="1926846"/>
          </a:xfrm>
          <a:prstGeom prst="rect">
            <a:avLst/>
          </a:prstGeom>
          <a:noFill/>
        </p:spPr>
      </p:pic>
      <p:pic>
        <p:nvPicPr>
          <p:cNvPr id="6" name="Picture 4" descr="http://pulsar.freeiz.com/La_Grandeza/img/nube.png"/>
          <p:cNvPicPr>
            <a:picLocks noChangeAspect="1" noChangeArrowheads="1"/>
          </p:cNvPicPr>
          <p:nvPr/>
        </p:nvPicPr>
        <p:blipFill>
          <a:blip r:embed="rId3" cstate="print"/>
          <a:srcRect/>
          <a:stretch>
            <a:fillRect/>
          </a:stretch>
        </p:blipFill>
        <p:spPr bwMode="auto">
          <a:xfrm>
            <a:off x="3635896" y="987574"/>
            <a:ext cx="1908000" cy="1292697"/>
          </a:xfrm>
          <a:prstGeom prst="rect">
            <a:avLst/>
          </a:prstGeom>
          <a:noFill/>
        </p:spPr>
      </p:pic>
      <p:pic>
        <p:nvPicPr>
          <p:cNvPr id="9" name="Picture 4" descr="http://totalaviationservices.com/espanol/images/nube_normal_png_by_trinismile-d5mk20b.png"/>
          <p:cNvPicPr>
            <a:picLocks noChangeAspect="1" noChangeArrowheads="1"/>
          </p:cNvPicPr>
          <p:nvPr/>
        </p:nvPicPr>
        <p:blipFill>
          <a:blip r:embed="rId4" cstate="print"/>
          <a:srcRect/>
          <a:stretch>
            <a:fillRect/>
          </a:stretch>
        </p:blipFill>
        <p:spPr bwMode="auto">
          <a:xfrm>
            <a:off x="6300192" y="699542"/>
            <a:ext cx="2196000" cy="1429346"/>
          </a:xfrm>
          <a:prstGeom prst="rect">
            <a:avLst/>
          </a:prstGeom>
          <a:noFill/>
        </p:spPr>
      </p:pic>
      <p:pic>
        <p:nvPicPr>
          <p:cNvPr id="8" name="Picture 4" descr="novias india hermosas"/>
          <p:cNvPicPr>
            <a:picLocks noChangeAspect="1" noChangeArrowheads="1"/>
          </p:cNvPicPr>
          <p:nvPr/>
        </p:nvPicPr>
        <p:blipFill>
          <a:blip r:embed="rId5" cstate="print"/>
          <a:srcRect b="2225"/>
          <a:stretch>
            <a:fillRect/>
          </a:stretch>
        </p:blipFill>
        <p:spPr bwMode="auto">
          <a:xfrm>
            <a:off x="467544" y="1025244"/>
            <a:ext cx="2808000" cy="4118256"/>
          </a:xfrm>
          <a:prstGeom prst="rect">
            <a:avLst/>
          </a:prstGeom>
          <a:noFill/>
          <a:effectLst>
            <a:softEdge rad="317500"/>
          </a:effectLst>
        </p:spPr>
      </p:pic>
      <p:pic>
        <p:nvPicPr>
          <p:cNvPr id="10" name="Picture 4" descr="novias india hermosas"/>
          <p:cNvPicPr>
            <a:picLocks noChangeAspect="1" noChangeArrowheads="1"/>
          </p:cNvPicPr>
          <p:nvPr/>
        </p:nvPicPr>
        <p:blipFill>
          <a:blip r:embed="rId6" cstate="print"/>
          <a:srcRect b="2526"/>
          <a:stretch>
            <a:fillRect/>
          </a:stretch>
        </p:blipFill>
        <p:spPr bwMode="auto">
          <a:xfrm>
            <a:off x="5796136" y="1131590"/>
            <a:ext cx="3168000" cy="4119358"/>
          </a:xfrm>
          <a:prstGeom prst="ellipse">
            <a:avLst/>
          </a:prstGeom>
          <a:noFill/>
          <a:effectLst>
            <a:softEdge rad="317500"/>
          </a:effectLst>
        </p:spPr>
      </p:pic>
      <p:sp>
        <p:nvSpPr>
          <p:cNvPr id="11" name="10 Rectángulo"/>
          <p:cNvSpPr/>
          <p:nvPr/>
        </p:nvSpPr>
        <p:spPr>
          <a:xfrm>
            <a:off x="4114111" y="477416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bg2">
                    <a:lumMod val="25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bg2">
                  <a:lumMod val="25000"/>
                </a:schemeClr>
              </a:solidFill>
              <a:effectLst>
                <a:innerShdw blurRad="50900" dist="38500" dir="13500000">
                  <a:srgbClr val="000000">
                    <a:alpha val="60000"/>
                  </a:srgbClr>
                </a:innerShdw>
              </a:effectLst>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3" name="Picture 2" descr="http://puntobodas.com/wp-content/uploads/2015/01/marroqui.jpg"/>
          <p:cNvPicPr>
            <a:picLocks noChangeAspect="1" noChangeArrowheads="1"/>
          </p:cNvPicPr>
          <p:nvPr/>
        </p:nvPicPr>
        <p:blipFill>
          <a:blip r:embed="rId3" cstate="print"/>
          <a:srcRect/>
          <a:stretch>
            <a:fillRect/>
          </a:stretch>
        </p:blipFill>
        <p:spPr bwMode="auto">
          <a:xfrm>
            <a:off x="755576" y="0"/>
            <a:ext cx="7920000" cy="5159717"/>
          </a:xfrm>
          <a:prstGeom prst="rect">
            <a:avLst/>
          </a:prstGeom>
          <a:noFill/>
          <a:effectLst>
            <a:softEdge rad="635000"/>
          </a:effectLst>
        </p:spPr>
      </p:pic>
      <p:pic>
        <p:nvPicPr>
          <p:cNvPr id="44034" name="Picture 2" descr="http://www.desktopwallpapers.org.ua/pic/201111/1366x768/desktopwallpapers.org.ua-9440.jpg"/>
          <p:cNvPicPr>
            <a:picLocks noChangeAspect="1" noChangeArrowheads="1"/>
          </p:cNvPicPr>
          <p:nvPr/>
        </p:nvPicPr>
        <p:blipFill>
          <a:blip r:embed="rId4" cstate="print"/>
          <a:srcRect/>
          <a:stretch>
            <a:fillRect/>
          </a:stretch>
        </p:blipFill>
        <p:spPr bwMode="auto">
          <a:xfrm>
            <a:off x="0" y="2510"/>
            <a:ext cx="9144000" cy="5140990"/>
          </a:xfrm>
          <a:prstGeom prst="rect">
            <a:avLst/>
          </a:prstGeom>
          <a:noFill/>
        </p:spPr>
      </p:pic>
      <p:sp>
        <p:nvSpPr>
          <p:cNvPr id="5" name="4 Rectángulo"/>
          <p:cNvSpPr/>
          <p:nvPr/>
        </p:nvSpPr>
        <p:spPr>
          <a:xfrm>
            <a:off x="225679"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44034"/>
                                        </p:tgtEl>
                                      </p:cBhvr>
                                    </p:animEffect>
                                    <p:set>
                                      <p:cBhvr>
                                        <p:cTn id="7" dur="1" fill="hold">
                                          <p:stCondLst>
                                            <p:cond delay="4999"/>
                                          </p:stCondLst>
                                        </p:cTn>
                                        <p:tgtEl>
                                          <p:spTgt spid="440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80000" cy="5163750"/>
          </a:xfrm>
          <a:prstGeom prst="rect">
            <a:avLst/>
          </a:prstGeom>
          <a:noFill/>
        </p:spPr>
      </p:pic>
      <p:pic>
        <p:nvPicPr>
          <p:cNvPr id="4" name="Picture 2" descr="novias india hermosas"/>
          <p:cNvPicPr>
            <a:picLocks noChangeAspect="1" noChangeArrowheads="1"/>
          </p:cNvPicPr>
          <p:nvPr/>
        </p:nvPicPr>
        <p:blipFill>
          <a:blip r:embed="rId3" cstate="print"/>
          <a:srcRect b="1569"/>
          <a:stretch>
            <a:fillRect/>
          </a:stretch>
        </p:blipFill>
        <p:spPr bwMode="auto">
          <a:xfrm>
            <a:off x="107504" y="0"/>
            <a:ext cx="3165926" cy="5148000"/>
          </a:xfrm>
          <a:prstGeom prst="rect">
            <a:avLst/>
          </a:prstGeom>
          <a:noFill/>
          <a:effectLst>
            <a:softEdge rad="635000"/>
          </a:effectLst>
        </p:spPr>
      </p:pic>
      <p:sp>
        <p:nvSpPr>
          <p:cNvPr id="5" name="4 Rectángulo"/>
          <p:cNvSpPr/>
          <p:nvPr/>
        </p:nvSpPr>
        <p:spPr>
          <a:xfrm>
            <a:off x="3563888" y="555526"/>
            <a:ext cx="4499373" cy="646331"/>
          </a:xfrm>
          <a:prstGeom prst="rect">
            <a:avLst/>
          </a:prstGeom>
        </p:spPr>
        <p:txBody>
          <a:bodyPr wrap="none">
            <a:spAutoFit/>
          </a:bodyPr>
          <a:lstStyle/>
          <a:p>
            <a:r>
              <a:rPr lang="es-ES_tradnl" sz="3600" dirty="0" smtClean="0">
                <a:solidFill>
                  <a:srgbClr val="C00000"/>
                </a:solidFill>
                <a:latin typeface="Brush Script MT" pitchFamily="66" charset="0"/>
              </a:rPr>
              <a:t>Hermosas novias de la India</a:t>
            </a:r>
            <a:endParaRPr lang="es-ES_tradnl" sz="3600" dirty="0">
              <a:solidFill>
                <a:srgbClr val="C00000"/>
              </a:solidFill>
              <a:latin typeface="Brush Script MT" pitchFamily="66" charset="0"/>
            </a:endParaRPr>
          </a:p>
        </p:txBody>
      </p:sp>
      <p:sp>
        <p:nvSpPr>
          <p:cNvPr id="6" name="5 Rectángulo"/>
          <p:cNvSpPr/>
          <p:nvPr/>
        </p:nvSpPr>
        <p:spPr>
          <a:xfrm>
            <a:off x="3635896" y="1563638"/>
            <a:ext cx="4572000" cy="2308324"/>
          </a:xfrm>
          <a:prstGeom prst="rect">
            <a:avLst/>
          </a:prstGeom>
        </p:spPr>
        <p:txBody>
          <a:bodyPr>
            <a:spAutoFit/>
          </a:bodyPr>
          <a:lstStyle/>
          <a:p>
            <a:r>
              <a:rPr lang="es-ES_tradnl" sz="2400" dirty="0" smtClean="0">
                <a:solidFill>
                  <a:schemeClr val="accent2">
                    <a:lumMod val="20000"/>
                    <a:lumOff val="80000"/>
                  </a:schemeClr>
                </a:solidFill>
                <a:latin typeface="Brush Script MT" pitchFamily="66" charset="0"/>
              </a:rPr>
              <a:t>Las imágenes nos muestran a unas hermosas novias de la india, como podemos ver se visten totalmente diferente a lo que estamos acostumbrado, en los vestidos predomina el color rojo y no el blanco, y las novias tienen  adornos en todo el cuerpo</a:t>
            </a:r>
            <a:endParaRPr lang="es-ES_tradnl" sz="2400" dirty="0">
              <a:solidFill>
                <a:schemeClr val="accent2">
                  <a:lumMod val="20000"/>
                  <a:lumOff val="80000"/>
                </a:schemeClr>
              </a:solidFill>
              <a:latin typeface="Brush Script MT" pitchFamily="66" charset="0"/>
            </a:endParaRPr>
          </a:p>
        </p:txBody>
      </p:sp>
      <p:pic>
        <p:nvPicPr>
          <p:cNvPr id="43012" name="Picture 4" descr="http://2.bp.blogspot.com/-B_wD_zHvjLo/TeLwEa7qr6I/AAAAAAAAAUs/7B9X-bKZJmc/s1600/estrellas%20en%20la%20v%C3%ADa%20l%C3%A1ctea.jpg"/>
          <p:cNvPicPr>
            <a:picLocks noChangeAspect="1" noChangeArrowheads="1"/>
          </p:cNvPicPr>
          <p:nvPr/>
        </p:nvPicPr>
        <p:blipFill>
          <a:blip r:embed="rId4" cstate="print"/>
          <a:srcRect t="10547" b="17875"/>
          <a:stretch>
            <a:fillRect/>
          </a:stretch>
        </p:blipFill>
        <p:spPr bwMode="auto">
          <a:xfrm>
            <a:off x="0" y="0"/>
            <a:ext cx="9144000" cy="5236046"/>
          </a:xfrm>
          <a:prstGeom prst="rect">
            <a:avLst/>
          </a:prstGeom>
          <a:noFill/>
        </p:spPr>
      </p:pic>
      <p:sp>
        <p:nvSpPr>
          <p:cNvPr id="7" name="6 Rectángulo"/>
          <p:cNvSpPr/>
          <p:nvPr/>
        </p:nvSpPr>
        <p:spPr>
          <a:xfrm>
            <a:off x="8028384"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43012"/>
                                        </p:tgtEl>
                                      </p:cBhvr>
                                    </p:animEffect>
                                    <p:set>
                                      <p:cBhvr>
                                        <p:cTn id="7" dur="1" fill="hold">
                                          <p:stCondLst>
                                            <p:cond delay="4999"/>
                                          </p:stCondLst>
                                        </p:cTn>
                                        <p:tgtEl>
                                          <p:spTgt spid="430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4" name="Picture 2" descr="http://4.bp.blogspot.com/-EqSmjeCMfOc/U3vvtsirtTI/AAAAAAAAAaA/oUGfwTdPV84/s1600/Aishwarya+Rai+16.jpg"/>
          <p:cNvPicPr>
            <a:picLocks noChangeAspect="1" noChangeArrowheads="1"/>
          </p:cNvPicPr>
          <p:nvPr/>
        </p:nvPicPr>
        <p:blipFill>
          <a:blip r:embed="rId3" cstate="print"/>
          <a:srcRect l="31989"/>
          <a:stretch>
            <a:fillRect/>
          </a:stretch>
        </p:blipFill>
        <p:spPr bwMode="auto">
          <a:xfrm>
            <a:off x="4475736" y="0"/>
            <a:ext cx="4668264" cy="5148000"/>
          </a:xfrm>
          <a:prstGeom prst="rect">
            <a:avLst/>
          </a:prstGeom>
          <a:noFill/>
          <a:effectLst>
            <a:softEdge rad="317500"/>
          </a:effectLst>
        </p:spPr>
      </p:pic>
      <p:pic>
        <p:nvPicPr>
          <p:cNvPr id="5" name="Picture 2" descr="http://www.kylescollection.com/Images/Ecommerce/large/C950_SET.jpg"/>
          <p:cNvPicPr>
            <a:picLocks noChangeAspect="1" noChangeArrowheads="1"/>
          </p:cNvPicPr>
          <p:nvPr/>
        </p:nvPicPr>
        <p:blipFill>
          <a:blip r:embed="rId4" cstate="print"/>
          <a:srcRect/>
          <a:stretch>
            <a:fillRect/>
          </a:stretch>
        </p:blipFill>
        <p:spPr bwMode="auto">
          <a:xfrm>
            <a:off x="-252536" y="0"/>
            <a:ext cx="5148000" cy="5148000"/>
          </a:xfrm>
          <a:prstGeom prst="rect">
            <a:avLst/>
          </a:prstGeom>
          <a:noFill/>
          <a:effectLst>
            <a:softEdge rad="635000"/>
          </a:effectLst>
        </p:spPr>
      </p:pic>
      <p:sp>
        <p:nvSpPr>
          <p:cNvPr id="6" name="5 Rectángulo"/>
          <p:cNvSpPr/>
          <p:nvPr/>
        </p:nvSpPr>
        <p:spPr>
          <a:xfrm>
            <a:off x="225679" y="12347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3" descr="C:\Users\abuelitos\Descargas\temple_delhi_india-wallpaper-1920x1080.jpg"/>
          <p:cNvPicPr>
            <a:picLocks noChangeAspect="1" noChangeArrowheads="1"/>
          </p:cNvPicPr>
          <p:nvPr/>
        </p:nvPicPr>
        <p:blipFill>
          <a:blip r:embed="rId2" cstate="print"/>
          <a:srcRect b="2401"/>
          <a:stretch>
            <a:fillRect/>
          </a:stretch>
        </p:blipFill>
        <p:spPr bwMode="auto">
          <a:xfrm>
            <a:off x="0" y="0"/>
            <a:ext cx="9144000" cy="5236046"/>
          </a:xfrm>
          <a:prstGeom prst="rect">
            <a:avLst/>
          </a:prstGeom>
          <a:noFill/>
        </p:spPr>
      </p:pic>
      <p:pic>
        <p:nvPicPr>
          <p:cNvPr id="36868" name="Picture 4" descr="http://totalaviationservices.com/espanol/images/nube_normal_png_by_trinismile-d5mk20b.png"/>
          <p:cNvPicPr>
            <a:picLocks noChangeAspect="1" noChangeArrowheads="1"/>
          </p:cNvPicPr>
          <p:nvPr/>
        </p:nvPicPr>
        <p:blipFill>
          <a:blip r:embed="rId3" cstate="print"/>
          <a:srcRect/>
          <a:stretch>
            <a:fillRect/>
          </a:stretch>
        </p:blipFill>
        <p:spPr bwMode="auto">
          <a:xfrm>
            <a:off x="3347864" y="1059582"/>
            <a:ext cx="2412000" cy="1569938"/>
          </a:xfrm>
          <a:prstGeom prst="ellipse">
            <a:avLst/>
          </a:prstGeom>
          <a:noFill/>
        </p:spPr>
      </p:pic>
      <p:sp>
        <p:nvSpPr>
          <p:cNvPr id="4" name="3 Rectángulo"/>
          <p:cNvSpPr/>
          <p:nvPr/>
        </p:nvSpPr>
        <p:spPr>
          <a:xfrm>
            <a:off x="5050215" y="477416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6868"/>
                                        </p:tgtEl>
                                        <p:attrNameLst>
                                          <p:attrName>style.visibility</p:attrName>
                                        </p:attrNameLst>
                                      </p:cBhvr>
                                      <p:to>
                                        <p:strVal val="visible"/>
                                      </p:to>
                                    </p:set>
                                    <p:animEffect transition="in" filter="fade">
                                      <p:cBhvr>
                                        <p:cTn id="7" dur="5000"/>
                                        <p:tgtEl>
                                          <p:spTgt spid="36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4" name="Picture 2" descr="https://lh6.googleusercontent.com/-jeOAU2VvvHQ/TWwKrjYfi0I/AAAAAAAAJqY/Cm_YhFi1zD0/s640/novias_india.jpg"/>
          <p:cNvPicPr>
            <a:picLocks noChangeAspect="1" noChangeArrowheads="1"/>
          </p:cNvPicPr>
          <p:nvPr/>
        </p:nvPicPr>
        <p:blipFill>
          <a:blip r:embed="rId3" cstate="print"/>
          <a:srcRect/>
          <a:stretch>
            <a:fillRect/>
          </a:stretch>
        </p:blipFill>
        <p:spPr bwMode="auto">
          <a:xfrm>
            <a:off x="323528" y="0"/>
            <a:ext cx="6660000" cy="5119875"/>
          </a:xfrm>
          <a:prstGeom prst="rect">
            <a:avLst/>
          </a:prstGeom>
          <a:noFill/>
          <a:effectLst>
            <a:softEdge rad="317500"/>
          </a:effectLst>
        </p:spPr>
      </p:pic>
      <p:pic>
        <p:nvPicPr>
          <p:cNvPr id="39938" name="Picture 2" descr="http://p1.pichost.me/640/38/1615440.jpg"/>
          <p:cNvPicPr>
            <a:picLocks noChangeAspect="1" noChangeArrowheads="1"/>
          </p:cNvPicPr>
          <p:nvPr/>
        </p:nvPicPr>
        <p:blipFill>
          <a:blip r:embed="rId4" cstate="print"/>
          <a:srcRect/>
          <a:stretch>
            <a:fillRect/>
          </a:stretch>
        </p:blipFill>
        <p:spPr bwMode="auto">
          <a:xfrm>
            <a:off x="0" y="0"/>
            <a:ext cx="9151998" cy="5148000"/>
          </a:xfrm>
          <a:prstGeom prst="rect">
            <a:avLst/>
          </a:prstGeom>
          <a:noFill/>
        </p:spPr>
      </p:pic>
      <p:sp>
        <p:nvSpPr>
          <p:cNvPr id="5" name="4 Rectángulo"/>
          <p:cNvSpPr/>
          <p:nvPr/>
        </p:nvSpPr>
        <p:spPr>
          <a:xfrm>
            <a:off x="7956376" y="458797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39938"/>
                                        </p:tgtEl>
                                      </p:cBhvr>
                                    </p:animEffect>
                                    <p:set>
                                      <p:cBhvr>
                                        <p:cTn id="7" dur="1" fill="hold">
                                          <p:stCondLst>
                                            <p:cond delay="4999"/>
                                          </p:stCondLst>
                                        </p:cTn>
                                        <p:tgtEl>
                                          <p:spTgt spid="399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sp>
        <p:nvSpPr>
          <p:cNvPr id="5" name="4 Rectángulo"/>
          <p:cNvSpPr/>
          <p:nvPr/>
        </p:nvSpPr>
        <p:spPr>
          <a:xfrm>
            <a:off x="4644008" y="627534"/>
            <a:ext cx="184731" cy="369332"/>
          </a:xfrm>
          <a:prstGeom prst="rect">
            <a:avLst/>
          </a:prstGeom>
        </p:spPr>
        <p:txBody>
          <a:bodyPr wrap="none">
            <a:spAutoFit/>
          </a:bodyPr>
          <a:lstStyle/>
          <a:p>
            <a:endParaRPr lang="es-ES_tradnl" dirty="0"/>
          </a:p>
        </p:txBody>
      </p:sp>
      <p:pic>
        <p:nvPicPr>
          <p:cNvPr id="7" name="Picture 2" descr="http://k33.kn3.net/taringa/A/5/B/2/C/A/gallonegro60/E8E.jpg"/>
          <p:cNvPicPr>
            <a:picLocks noChangeAspect="1" noChangeArrowheads="1"/>
          </p:cNvPicPr>
          <p:nvPr/>
        </p:nvPicPr>
        <p:blipFill>
          <a:blip r:embed="rId3" cstate="print"/>
          <a:srcRect/>
          <a:stretch>
            <a:fillRect/>
          </a:stretch>
        </p:blipFill>
        <p:spPr bwMode="auto">
          <a:xfrm>
            <a:off x="1547664" y="-10940"/>
            <a:ext cx="6876000" cy="5154440"/>
          </a:xfrm>
          <a:prstGeom prst="rect">
            <a:avLst/>
          </a:prstGeom>
          <a:noFill/>
          <a:effectLst>
            <a:softEdge rad="317500"/>
          </a:effectLst>
        </p:spPr>
      </p:pic>
      <p:pic>
        <p:nvPicPr>
          <p:cNvPr id="24577" name="Picture 1" descr="C:\Users\abuelitos\Descargas\458788 (Copiar).png"/>
          <p:cNvPicPr>
            <a:picLocks noChangeAspect="1" noChangeArrowheads="1"/>
          </p:cNvPicPr>
          <p:nvPr/>
        </p:nvPicPr>
        <p:blipFill>
          <a:blip r:embed="rId4" cstate="print"/>
          <a:srcRect/>
          <a:stretch>
            <a:fillRect/>
          </a:stretch>
        </p:blipFill>
        <p:spPr bwMode="auto">
          <a:xfrm>
            <a:off x="0" y="0"/>
            <a:ext cx="9144000" cy="5143500"/>
          </a:xfrm>
          <a:prstGeom prst="rect">
            <a:avLst/>
          </a:prstGeom>
          <a:noFill/>
        </p:spPr>
      </p:pic>
      <p:sp>
        <p:nvSpPr>
          <p:cNvPr id="6" name="5 Rectángulo"/>
          <p:cNvSpPr/>
          <p:nvPr/>
        </p:nvSpPr>
        <p:spPr>
          <a:xfrm>
            <a:off x="225679" y="314781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rgbClr val="FFFF00"/>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rgbClr val="FFFF00"/>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4" name="Picture 2" descr="novias india hermosas"/>
          <p:cNvPicPr>
            <a:picLocks noChangeAspect="1" noChangeArrowheads="1"/>
          </p:cNvPicPr>
          <p:nvPr/>
        </p:nvPicPr>
        <p:blipFill>
          <a:blip r:embed="rId3" cstate="print"/>
          <a:srcRect b="2749"/>
          <a:stretch>
            <a:fillRect/>
          </a:stretch>
        </p:blipFill>
        <p:spPr bwMode="auto">
          <a:xfrm>
            <a:off x="323528" y="103500"/>
            <a:ext cx="3144706" cy="5040000"/>
          </a:xfrm>
          <a:prstGeom prst="rect">
            <a:avLst/>
          </a:prstGeom>
          <a:noFill/>
          <a:effectLst>
            <a:softEdge rad="317500"/>
          </a:effectLst>
        </p:spPr>
      </p:pic>
      <p:pic>
        <p:nvPicPr>
          <p:cNvPr id="5" name="Picture 2" descr="novias india hermosas"/>
          <p:cNvPicPr>
            <a:picLocks noChangeAspect="1" noChangeArrowheads="1"/>
          </p:cNvPicPr>
          <p:nvPr/>
        </p:nvPicPr>
        <p:blipFill>
          <a:blip r:embed="rId4" cstate="print"/>
          <a:srcRect/>
          <a:stretch>
            <a:fillRect/>
          </a:stretch>
        </p:blipFill>
        <p:spPr bwMode="auto">
          <a:xfrm>
            <a:off x="5148064" y="0"/>
            <a:ext cx="3432000" cy="5148000"/>
          </a:xfrm>
          <a:prstGeom prst="rect">
            <a:avLst/>
          </a:prstGeom>
          <a:noFill/>
          <a:effectLst>
            <a:softEdge rad="317500"/>
          </a:effectLst>
        </p:spPr>
      </p:pic>
      <p:pic>
        <p:nvPicPr>
          <p:cNvPr id="37890" name="Picture 2" descr="http://api.ning.com/files/bquVoc42xDO97sBj-HQeypyRYrm92h5PeuQUWTMarIv8pCxYRoTKU1Fp*Ep7eJReIxqdzddGg35uXv8AZAMYE*fVn-2DRxnM/giffloresdealmendroimage.gif"/>
          <p:cNvPicPr>
            <a:picLocks noChangeAspect="1" noChangeArrowheads="1" noCrop="1"/>
          </p:cNvPicPr>
          <p:nvPr/>
        </p:nvPicPr>
        <p:blipFill>
          <a:blip r:embed="rId5" cstate="print"/>
          <a:srcRect/>
          <a:stretch>
            <a:fillRect/>
          </a:stretch>
        </p:blipFill>
        <p:spPr bwMode="auto">
          <a:xfrm rot="5400000">
            <a:off x="2704104" y="1472500"/>
            <a:ext cx="3429000" cy="1724025"/>
          </a:xfrm>
          <a:prstGeom prst="rect">
            <a:avLst/>
          </a:prstGeom>
          <a:noFill/>
        </p:spPr>
      </p:pic>
      <p:sp>
        <p:nvSpPr>
          <p:cNvPr id="6" name="5 Rectángulo"/>
          <p:cNvSpPr/>
          <p:nvPr/>
        </p:nvSpPr>
        <p:spPr>
          <a:xfrm>
            <a:off x="3970095"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Templo Swaminarayan Akshardham hindú en Delhi HD fondo de pantallas"/>
          <p:cNvPicPr>
            <a:picLocks noChangeAspect="1" noChangeArrowheads="1"/>
          </p:cNvPicPr>
          <p:nvPr/>
        </p:nvPicPr>
        <p:blipFill>
          <a:blip r:embed="rId2" cstate="print"/>
          <a:srcRect/>
          <a:stretch>
            <a:fillRect/>
          </a:stretch>
        </p:blipFill>
        <p:spPr bwMode="auto">
          <a:xfrm>
            <a:off x="0" y="-1"/>
            <a:ext cx="9144000" cy="5143501"/>
          </a:xfrm>
          <a:prstGeom prst="rect">
            <a:avLst/>
          </a:prstGeom>
          <a:noFill/>
        </p:spPr>
      </p:pic>
      <p:sp>
        <p:nvSpPr>
          <p:cNvPr id="3" name="2 Rectángulo"/>
          <p:cNvSpPr/>
          <p:nvPr/>
        </p:nvSpPr>
        <p:spPr>
          <a:xfrm>
            <a:off x="225679" y="12347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552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216000" cy="5184000"/>
          </a:xfrm>
          <a:prstGeom prst="rect">
            <a:avLst/>
          </a:prstGeom>
          <a:noFill/>
        </p:spPr>
      </p:pic>
      <p:pic>
        <p:nvPicPr>
          <p:cNvPr id="4" name="Picture 4" descr="novias india hermosas"/>
          <p:cNvPicPr>
            <a:picLocks noChangeAspect="1" noChangeArrowheads="1"/>
          </p:cNvPicPr>
          <p:nvPr/>
        </p:nvPicPr>
        <p:blipFill>
          <a:blip r:embed="rId3" cstate="print"/>
          <a:srcRect/>
          <a:stretch>
            <a:fillRect/>
          </a:stretch>
        </p:blipFill>
        <p:spPr bwMode="auto">
          <a:xfrm>
            <a:off x="4788024" y="411510"/>
            <a:ext cx="3348000" cy="4553296"/>
          </a:xfrm>
          <a:prstGeom prst="rect">
            <a:avLst/>
          </a:prstGeom>
          <a:noFill/>
          <a:effectLst>
            <a:softEdge rad="317500"/>
          </a:effectLst>
        </p:spPr>
      </p:pic>
      <p:pic>
        <p:nvPicPr>
          <p:cNvPr id="5" name="Picture 2" descr="http://globalemag.com/wp-content/uploads/2013/06/Indian-Bridal-Makeup-Looks-2013-001.jpg"/>
          <p:cNvPicPr>
            <a:picLocks noChangeAspect="1" noChangeArrowheads="1"/>
          </p:cNvPicPr>
          <p:nvPr/>
        </p:nvPicPr>
        <p:blipFill>
          <a:blip r:embed="rId4" cstate="print"/>
          <a:srcRect/>
          <a:stretch>
            <a:fillRect/>
          </a:stretch>
        </p:blipFill>
        <p:spPr bwMode="auto">
          <a:xfrm>
            <a:off x="467544" y="0"/>
            <a:ext cx="3453691" cy="5184000"/>
          </a:xfrm>
          <a:prstGeom prst="rect">
            <a:avLst/>
          </a:prstGeom>
          <a:noFill/>
          <a:effectLst>
            <a:softEdge rad="317500"/>
          </a:effectLst>
        </p:spPr>
      </p:pic>
      <p:pic>
        <p:nvPicPr>
          <p:cNvPr id="36866" name="Picture 2" descr="http://walpaper.es/images/wallpapers/Fondo-Navideno-895662.jpeg"/>
          <p:cNvPicPr>
            <a:picLocks noChangeAspect="1" noChangeArrowheads="1"/>
          </p:cNvPicPr>
          <p:nvPr/>
        </p:nvPicPr>
        <p:blipFill>
          <a:blip r:embed="rId5" cstate="print"/>
          <a:srcRect t="29687"/>
          <a:stretch>
            <a:fillRect/>
          </a:stretch>
        </p:blipFill>
        <p:spPr bwMode="auto">
          <a:xfrm>
            <a:off x="0" y="0"/>
            <a:ext cx="9216000" cy="5184000"/>
          </a:xfrm>
          <a:prstGeom prst="rect">
            <a:avLst/>
          </a:prstGeom>
          <a:noFill/>
        </p:spPr>
      </p:pic>
      <p:sp>
        <p:nvSpPr>
          <p:cNvPr id="6" name="5 Rectángulo"/>
          <p:cNvSpPr/>
          <p:nvPr/>
        </p:nvSpPr>
        <p:spPr>
          <a:xfrm>
            <a:off x="4355976" y="4731990"/>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40000"/>
                    <a:lumOff val="6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40000"/>
                  <a:lumOff val="60000"/>
                </a:schemeClr>
              </a:solidFill>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36866"/>
                                        </p:tgtEl>
                                      </p:cBhvr>
                                    </p:animEffect>
                                    <p:set>
                                      <p:cBhvr>
                                        <p:cTn id="7" dur="1" fill="hold">
                                          <p:stCondLst>
                                            <p:cond delay="4999"/>
                                          </p:stCondLst>
                                        </p:cTn>
                                        <p:tgtEl>
                                          <p:spTgt spid="3686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4" name="Picture 2" descr="https://chaiycafe.files.wordpress.com/2012/07/asthatom_02.jpg"/>
          <p:cNvPicPr>
            <a:picLocks noChangeAspect="1" noChangeArrowheads="1"/>
          </p:cNvPicPr>
          <p:nvPr/>
        </p:nvPicPr>
        <p:blipFill>
          <a:blip r:embed="rId3" cstate="print"/>
          <a:srcRect/>
          <a:stretch>
            <a:fillRect/>
          </a:stretch>
        </p:blipFill>
        <p:spPr bwMode="auto">
          <a:xfrm>
            <a:off x="467544" y="0"/>
            <a:ext cx="7722000" cy="5148000"/>
          </a:xfrm>
          <a:prstGeom prst="rect">
            <a:avLst/>
          </a:prstGeom>
          <a:noFill/>
          <a:effectLst>
            <a:softEdge rad="635000"/>
          </a:effectLst>
        </p:spPr>
      </p:pic>
      <p:pic>
        <p:nvPicPr>
          <p:cNvPr id="35842" name="Picture 2" descr="http://1.bp.blogspot.com/-931QooYQk8o/VLmjPcy6F2I/AAAAAAAAg30/IiRAQpb2xgY/s1600/decoracioacutenconbrillosparascrapbookingpng12_zpsd1acb252.png"/>
          <p:cNvPicPr>
            <a:picLocks noChangeAspect="1" noChangeArrowheads="1"/>
          </p:cNvPicPr>
          <p:nvPr/>
        </p:nvPicPr>
        <p:blipFill>
          <a:blip r:embed="rId4" cstate="print"/>
          <a:srcRect/>
          <a:stretch>
            <a:fillRect/>
          </a:stretch>
        </p:blipFill>
        <p:spPr bwMode="auto">
          <a:xfrm>
            <a:off x="827584" y="843558"/>
            <a:ext cx="7391400" cy="2962276"/>
          </a:xfrm>
          <a:prstGeom prst="rect">
            <a:avLst/>
          </a:prstGeom>
          <a:noFill/>
        </p:spPr>
      </p:pic>
      <p:sp>
        <p:nvSpPr>
          <p:cNvPr id="5" name="4 Rectángulo"/>
          <p:cNvSpPr/>
          <p:nvPr/>
        </p:nvSpPr>
        <p:spPr>
          <a:xfrm>
            <a:off x="297687" y="12347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35842"/>
                                        </p:tgtEl>
                                      </p:cBhvr>
                                      <p:by x="150000" y="150000"/>
                                    </p:animScale>
                                  </p:childTnLst>
                                </p:cTn>
                              </p:par>
                            </p:childTnLst>
                          </p:cTn>
                        </p:par>
                        <p:par>
                          <p:cTn id="7" fill="hold">
                            <p:stCondLst>
                              <p:cond delay="5000"/>
                            </p:stCondLst>
                            <p:childTnLst>
                              <p:par>
                                <p:cTn id="8" presetID="10" presetClass="exit" presetSubtype="0" fill="hold" nodeType="afterEffect">
                                  <p:stCondLst>
                                    <p:cond delay="0"/>
                                  </p:stCondLst>
                                  <p:childTnLst>
                                    <p:animEffect transition="out" filter="fade">
                                      <p:cBhvr>
                                        <p:cTn id="9" dur="5000"/>
                                        <p:tgtEl>
                                          <p:spTgt spid="35842"/>
                                        </p:tgtEl>
                                      </p:cBhvr>
                                    </p:animEffect>
                                    <p:set>
                                      <p:cBhvr>
                                        <p:cTn id="10" dur="1" fill="hold">
                                          <p:stCondLst>
                                            <p:cond delay="4999"/>
                                          </p:stCondLst>
                                        </p:cTn>
                                        <p:tgtEl>
                                          <p:spTgt spid="358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4" name="Picture 2" descr="https://theheartthrills.files.wordpress.com/2013/08/henna-hands.jpg"/>
          <p:cNvPicPr>
            <a:picLocks noChangeAspect="1" noChangeArrowheads="1"/>
          </p:cNvPicPr>
          <p:nvPr/>
        </p:nvPicPr>
        <p:blipFill>
          <a:blip r:embed="rId3" cstate="print"/>
          <a:srcRect/>
          <a:stretch>
            <a:fillRect/>
          </a:stretch>
        </p:blipFill>
        <p:spPr bwMode="auto">
          <a:xfrm>
            <a:off x="611560" y="-4500"/>
            <a:ext cx="7722000" cy="5148000"/>
          </a:xfrm>
          <a:prstGeom prst="rect">
            <a:avLst/>
          </a:prstGeom>
          <a:noFill/>
          <a:effectLst>
            <a:softEdge rad="317500"/>
          </a:effectLst>
        </p:spPr>
      </p:pic>
      <p:pic>
        <p:nvPicPr>
          <p:cNvPr id="34818" name="Picture 2" descr="http://i308.photobucket.com/albums/kk341/cheniphotos/FONDOS%20ENSUENOS/FONDO269F.jpg"/>
          <p:cNvPicPr>
            <a:picLocks noChangeAspect="1" noChangeArrowheads="1"/>
          </p:cNvPicPr>
          <p:nvPr/>
        </p:nvPicPr>
        <p:blipFill>
          <a:blip r:embed="rId4" cstate="print"/>
          <a:srcRect/>
          <a:stretch>
            <a:fillRect/>
          </a:stretch>
        </p:blipFill>
        <p:spPr bwMode="auto">
          <a:xfrm>
            <a:off x="0" y="2510"/>
            <a:ext cx="9144000" cy="5140990"/>
          </a:xfrm>
          <a:prstGeom prst="rect">
            <a:avLst/>
          </a:prstGeom>
          <a:noFill/>
        </p:spPr>
      </p:pic>
      <p:sp>
        <p:nvSpPr>
          <p:cNvPr id="5" name="4 Rectángulo"/>
          <p:cNvSpPr/>
          <p:nvPr/>
        </p:nvSpPr>
        <p:spPr>
          <a:xfrm>
            <a:off x="225679"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34818"/>
                                        </p:tgtEl>
                                      </p:cBhvr>
                                    </p:animEffect>
                                    <p:set>
                                      <p:cBhvr>
                                        <p:cTn id="7" dur="1" fill="hold">
                                          <p:stCondLst>
                                            <p:cond delay="4999"/>
                                          </p:stCondLst>
                                        </p:cTn>
                                        <p:tgtEl>
                                          <p:spTgt spid="348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ueva Divino"/>
          <p:cNvPicPr>
            <a:picLocks noChangeAspect="1" noChangeArrowheads="1"/>
          </p:cNvPicPr>
          <p:nvPr/>
        </p:nvPicPr>
        <p:blipFill>
          <a:blip r:embed="rId2" cstate="print"/>
          <a:srcRect/>
          <a:stretch>
            <a:fillRect/>
          </a:stretch>
        </p:blipFill>
        <p:spPr bwMode="auto">
          <a:xfrm>
            <a:off x="0" y="-1"/>
            <a:ext cx="9144000" cy="5143501"/>
          </a:xfrm>
          <a:prstGeom prst="rect">
            <a:avLst/>
          </a:prstGeom>
          <a:noFill/>
        </p:spPr>
      </p:pic>
      <p:sp>
        <p:nvSpPr>
          <p:cNvPr id="3" name="2 Rectángulo"/>
          <p:cNvSpPr/>
          <p:nvPr/>
        </p:nvSpPr>
        <p:spPr>
          <a:xfrm>
            <a:off x="225679"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563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www.weddingvings.com/images/indian-wedding-bridal-pic.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33794" name="Picture 2" descr="http://www.fondos7.net/wallpaper-original/wallpapers/brillos-sobre-el-agua-11601.jpg"/>
          <p:cNvPicPr>
            <a:picLocks noChangeAspect="1" noChangeArrowheads="1"/>
          </p:cNvPicPr>
          <p:nvPr/>
        </p:nvPicPr>
        <p:blipFill>
          <a:blip r:embed="rId3" cstate="print"/>
          <a:srcRect t="5941" b="2081"/>
          <a:stretch>
            <a:fillRect/>
          </a:stretch>
        </p:blipFill>
        <p:spPr bwMode="auto">
          <a:xfrm>
            <a:off x="0" y="0"/>
            <a:ext cx="9144000" cy="5256584"/>
          </a:xfrm>
          <a:prstGeom prst="rect">
            <a:avLst/>
          </a:prstGeom>
          <a:noFill/>
        </p:spPr>
      </p:pic>
      <p:sp>
        <p:nvSpPr>
          <p:cNvPr id="4" name="3 Rectángulo"/>
          <p:cNvSpPr/>
          <p:nvPr/>
        </p:nvSpPr>
        <p:spPr>
          <a:xfrm>
            <a:off x="225679"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5000"/>
                                        <p:tgtEl>
                                          <p:spTgt spid="33794"/>
                                        </p:tgtEl>
                                      </p:cBhvr>
                                    </p:animEffect>
                                    <p:set>
                                      <p:cBhvr>
                                        <p:cTn id="7" dur="1" fill="hold">
                                          <p:stCondLst>
                                            <p:cond delay="4999"/>
                                          </p:stCondLst>
                                        </p:cTn>
                                        <p:tgtEl>
                                          <p:spTgt spid="3379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4" name="Picture 2" descr="http://amigosdeindia.org/wp-content/uploads/2014/04/indian-wedding-photographer-vancouver-1141.jpg"/>
          <p:cNvPicPr>
            <a:picLocks noChangeAspect="1" noChangeArrowheads="1"/>
          </p:cNvPicPr>
          <p:nvPr/>
        </p:nvPicPr>
        <p:blipFill>
          <a:blip r:embed="rId3" cstate="print"/>
          <a:srcRect/>
          <a:stretch>
            <a:fillRect/>
          </a:stretch>
        </p:blipFill>
        <p:spPr bwMode="auto">
          <a:xfrm>
            <a:off x="611559" y="0"/>
            <a:ext cx="7678958" cy="5112000"/>
          </a:xfrm>
          <a:prstGeom prst="rect">
            <a:avLst/>
          </a:prstGeom>
          <a:noFill/>
          <a:effectLst>
            <a:softEdge rad="635000"/>
          </a:effectLst>
        </p:spPr>
      </p:pic>
      <p:pic>
        <p:nvPicPr>
          <p:cNvPr id="32770" name="Picture 2" descr="http://www.fondos7.net/wallpaper-original/wallpapers/texturas-de-rocas-partidas-8974.jpg"/>
          <p:cNvPicPr>
            <a:picLocks noChangeAspect="1" noChangeArrowheads="1"/>
          </p:cNvPicPr>
          <p:nvPr/>
        </p:nvPicPr>
        <p:blipFill>
          <a:blip r:embed="rId4" cstate="print"/>
          <a:srcRect b="8381"/>
          <a:stretch>
            <a:fillRect/>
          </a:stretch>
        </p:blipFill>
        <p:spPr bwMode="auto">
          <a:xfrm>
            <a:off x="0" y="0"/>
            <a:ext cx="9144000" cy="5236046"/>
          </a:xfrm>
          <a:prstGeom prst="rect">
            <a:avLst/>
          </a:prstGeom>
          <a:noFill/>
        </p:spPr>
      </p:pic>
      <p:sp>
        <p:nvSpPr>
          <p:cNvPr id="5" name="4 Rectángulo"/>
          <p:cNvSpPr/>
          <p:nvPr/>
        </p:nvSpPr>
        <p:spPr>
          <a:xfrm>
            <a:off x="8002543"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8" fill="hold" nodeType="clickEffect">
                                  <p:stCondLst>
                                    <p:cond delay="0"/>
                                  </p:stCondLst>
                                  <p:childTnLst>
                                    <p:animEffect transition="out" filter="wheel(8)">
                                      <p:cBhvr>
                                        <p:cTn id="6" dur="5000"/>
                                        <p:tgtEl>
                                          <p:spTgt spid="32770"/>
                                        </p:tgtEl>
                                      </p:cBhvr>
                                    </p:animEffect>
                                    <p:set>
                                      <p:cBhvr>
                                        <p:cTn id="7" dur="1" fill="hold">
                                          <p:stCondLst>
                                            <p:cond delay="4999"/>
                                          </p:stCondLst>
                                        </p:cTn>
                                        <p:tgtEl>
                                          <p:spTgt spid="327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1920x1080, Mehndi, Indian, Wedding, Photography, More, Wallpaper"/>
          <p:cNvPicPr>
            <a:picLocks noChangeAspect="1" noChangeArrowheads="1"/>
          </p:cNvPicPr>
          <p:nvPr/>
        </p:nvPicPr>
        <p:blipFill>
          <a:blip r:embed="rId2" cstate="print"/>
          <a:srcRect/>
          <a:stretch>
            <a:fillRect/>
          </a:stretch>
        </p:blipFill>
        <p:spPr bwMode="auto">
          <a:xfrm>
            <a:off x="0" y="-35"/>
            <a:ext cx="9144000" cy="5146776"/>
          </a:xfrm>
          <a:prstGeom prst="rect">
            <a:avLst/>
          </a:prstGeom>
          <a:noFill/>
        </p:spPr>
      </p:pic>
      <p:pic>
        <p:nvPicPr>
          <p:cNvPr id="31746" name="Picture 2" descr="http://4.bp.blogspot.com/-VNS62PY9YxU/Ui_AU_XR5yI/AAAAAAAAHBg/HwhcUGujH_c/s1600/Fondo%2BHD%2Bnegro%2By%2Bazul.png"/>
          <p:cNvPicPr>
            <a:picLocks noChangeAspect="1" noChangeArrowheads="1"/>
          </p:cNvPicPr>
          <p:nvPr/>
        </p:nvPicPr>
        <p:blipFill>
          <a:blip r:embed="rId3" cstate="print"/>
          <a:srcRect/>
          <a:stretch>
            <a:fillRect/>
          </a:stretch>
        </p:blipFill>
        <p:spPr bwMode="auto">
          <a:xfrm>
            <a:off x="0" y="-1"/>
            <a:ext cx="9144000" cy="5236047"/>
          </a:xfrm>
          <a:prstGeom prst="rect">
            <a:avLst/>
          </a:prstGeom>
          <a:noFill/>
        </p:spPr>
      </p:pic>
      <p:pic>
        <p:nvPicPr>
          <p:cNvPr id="46082" name="Picture 2" descr="http://www.luhacovice.com/images/bgr/Blue-radial-gradient-background.png"/>
          <p:cNvPicPr>
            <a:picLocks noChangeAspect="1" noChangeArrowheads="1"/>
          </p:cNvPicPr>
          <p:nvPr/>
        </p:nvPicPr>
        <p:blipFill>
          <a:blip r:embed="rId4" cstate="print"/>
          <a:srcRect/>
          <a:stretch>
            <a:fillRect/>
          </a:stretch>
        </p:blipFill>
        <p:spPr bwMode="auto">
          <a:xfrm>
            <a:off x="0" y="0"/>
            <a:ext cx="9144000" cy="5236046"/>
          </a:xfrm>
          <a:prstGeom prst="rect">
            <a:avLst/>
          </a:prstGeom>
          <a:noFill/>
        </p:spPr>
      </p:pic>
      <p:sp>
        <p:nvSpPr>
          <p:cNvPr id="5" name="4 Rectángulo"/>
          <p:cNvSpPr/>
          <p:nvPr/>
        </p:nvSpPr>
        <p:spPr>
          <a:xfrm>
            <a:off x="225679" y="477416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0"/>
                                        <p:tgtEl>
                                          <p:spTgt spid="31746"/>
                                        </p:tgtEl>
                                      </p:cBhvr>
                                    </p:animEffect>
                                    <p:set>
                                      <p:cBhvr>
                                        <p:cTn id="7" dur="1" fill="hold">
                                          <p:stCondLst>
                                            <p:cond delay="4999"/>
                                          </p:stCondLst>
                                        </p:cTn>
                                        <p:tgtEl>
                                          <p:spTgt spid="3174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46082"/>
                                        </p:tgtEl>
                                      </p:cBhvr>
                                    </p:animEffect>
                                    <p:set>
                                      <p:cBhvr>
                                        <p:cTn id="10" dur="1" fill="hold">
                                          <p:stCondLst>
                                            <p:cond delay="4999"/>
                                          </p:stCondLst>
                                        </p:cTn>
                                        <p:tgtEl>
                                          <p:spTgt spid="4608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www.lasociedadgeografica.com/blog/uploads/2014/07/Bride%C2%B4s-hands-c-Henna-Sooq.jpg"/>
          <p:cNvPicPr>
            <a:picLocks noChangeAspect="1" noChangeArrowheads="1"/>
          </p:cNvPicPr>
          <p:nvPr/>
        </p:nvPicPr>
        <p:blipFill>
          <a:blip r:embed="rId2" cstate="print"/>
          <a:srcRect b="14149"/>
          <a:stretch>
            <a:fillRect/>
          </a:stretch>
        </p:blipFill>
        <p:spPr bwMode="auto">
          <a:xfrm>
            <a:off x="0" y="0"/>
            <a:ext cx="9144000" cy="5236046"/>
          </a:xfrm>
          <a:prstGeom prst="rect">
            <a:avLst/>
          </a:prstGeom>
          <a:noFill/>
        </p:spPr>
      </p:pic>
      <p:pic>
        <p:nvPicPr>
          <p:cNvPr id="77828" name="Picture 4" descr="http://1.bp.blogspot.com/-ZnqKM-O40S8/ULzcS-F80sI/AAAAAAAAAcM/QPeFspfBymI/s1600/henna+pies+preciosos.jpg"/>
          <p:cNvPicPr>
            <a:picLocks noChangeAspect="1" noChangeArrowheads="1"/>
          </p:cNvPicPr>
          <p:nvPr/>
        </p:nvPicPr>
        <p:blipFill>
          <a:blip r:embed="rId3" cstate="print"/>
          <a:srcRect/>
          <a:stretch>
            <a:fillRect/>
          </a:stretch>
        </p:blipFill>
        <p:spPr bwMode="auto">
          <a:xfrm>
            <a:off x="0" y="0"/>
            <a:ext cx="2552700" cy="1790701"/>
          </a:xfrm>
          <a:prstGeom prst="rect">
            <a:avLst/>
          </a:prstGeom>
          <a:noFill/>
          <a:effectLst>
            <a:softEdge rad="63500"/>
          </a:effectLst>
        </p:spPr>
      </p:pic>
      <p:sp>
        <p:nvSpPr>
          <p:cNvPr id="4" name="3 Rectángulo"/>
          <p:cNvSpPr/>
          <p:nvPr/>
        </p:nvSpPr>
        <p:spPr>
          <a:xfrm>
            <a:off x="7930535"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6000">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4" name="Picture 2" descr="http://41.media.tumblr.com/c818c0db9ec875861ee1de72a739d55c/tumblr_mqszr8iSZO1sag2eio1_1280.jpg"/>
          <p:cNvPicPr>
            <a:picLocks noChangeAspect="1" noChangeArrowheads="1"/>
          </p:cNvPicPr>
          <p:nvPr/>
        </p:nvPicPr>
        <p:blipFill>
          <a:blip r:embed="rId3" cstate="print"/>
          <a:srcRect l="50079" b="7354"/>
          <a:stretch>
            <a:fillRect/>
          </a:stretch>
        </p:blipFill>
        <p:spPr bwMode="auto">
          <a:xfrm>
            <a:off x="4788024" y="67500"/>
            <a:ext cx="3517229" cy="5076000"/>
          </a:xfrm>
          <a:prstGeom prst="rect">
            <a:avLst/>
          </a:prstGeom>
          <a:noFill/>
          <a:effectLst>
            <a:softEdge rad="317500"/>
          </a:effectLst>
        </p:spPr>
      </p:pic>
      <p:pic>
        <p:nvPicPr>
          <p:cNvPr id="5" name="Picture 2" descr="http://41.media.tumblr.com/c818c0db9ec875861ee1de72a739d55c/tumblr_mqszr8iSZO1sag2eio1_1280.jpg"/>
          <p:cNvPicPr>
            <a:picLocks noChangeAspect="1" noChangeArrowheads="1"/>
          </p:cNvPicPr>
          <p:nvPr/>
        </p:nvPicPr>
        <p:blipFill>
          <a:blip r:embed="rId3" cstate="print"/>
          <a:srcRect r="50943" b="7354"/>
          <a:stretch>
            <a:fillRect/>
          </a:stretch>
        </p:blipFill>
        <p:spPr bwMode="auto">
          <a:xfrm>
            <a:off x="323528" y="0"/>
            <a:ext cx="3456384" cy="5076000"/>
          </a:xfrm>
          <a:prstGeom prst="rect">
            <a:avLst/>
          </a:prstGeom>
          <a:noFill/>
          <a:effectLst>
            <a:softEdge rad="317500"/>
          </a:effectLst>
        </p:spPr>
      </p:pic>
      <p:pic>
        <p:nvPicPr>
          <p:cNvPr id="6" name="Picture 2" descr="http://1.bp.blogspot.com/-NGen1B1syv4/VKK5EcicTFI/AAAAAAAAJSA/IhWKgV8tzw0/s1600/Boda%2BHindu%CC%81%2C%2BViny%2By%2BSunil%2B189.jpg"/>
          <p:cNvPicPr>
            <a:picLocks noChangeAspect="1" noChangeArrowheads="1"/>
          </p:cNvPicPr>
          <p:nvPr/>
        </p:nvPicPr>
        <p:blipFill>
          <a:blip r:embed="rId4" cstate="print"/>
          <a:srcRect t="3173" b="11724"/>
          <a:stretch>
            <a:fillRect/>
          </a:stretch>
        </p:blipFill>
        <p:spPr bwMode="auto">
          <a:xfrm>
            <a:off x="0" y="-41076"/>
            <a:ext cx="9144000" cy="5184576"/>
          </a:xfrm>
          <a:prstGeom prst="rect">
            <a:avLst/>
          </a:prstGeom>
          <a:noFill/>
        </p:spPr>
      </p:pic>
      <p:sp>
        <p:nvSpPr>
          <p:cNvPr id="7" name="6 Rectángulo"/>
          <p:cNvSpPr/>
          <p:nvPr/>
        </p:nvSpPr>
        <p:spPr>
          <a:xfrm>
            <a:off x="8002543" y="458797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4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abuelitos\Descargas\birds-flying-around-the-small-temple-digital-art-hd-wallpaper-1920x1080-5031.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25602" name="Picture 2" descr="http://4.bp.blogspot.com/-9i0i0LVfvEs/T0xlTg56dDI/AAAAAAAAHE0/-KjvtLKM2cs/s320/nubes14.png"/>
          <p:cNvPicPr>
            <a:picLocks noChangeAspect="1" noChangeArrowheads="1"/>
          </p:cNvPicPr>
          <p:nvPr/>
        </p:nvPicPr>
        <p:blipFill>
          <a:blip r:embed="rId3" cstate="print"/>
          <a:srcRect/>
          <a:stretch>
            <a:fillRect/>
          </a:stretch>
        </p:blipFill>
        <p:spPr bwMode="auto">
          <a:xfrm>
            <a:off x="0" y="267494"/>
            <a:ext cx="3048000" cy="2362200"/>
          </a:xfrm>
          <a:prstGeom prst="rect">
            <a:avLst/>
          </a:prstGeom>
          <a:noFill/>
        </p:spPr>
      </p:pic>
      <p:pic>
        <p:nvPicPr>
          <p:cNvPr id="25604" name="Picture 4" descr="http://i56.tinypic.com/15gwbhw.png"/>
          <p:cNvPicPr>
            <a:picLocks noChangeAspect="1" noChangeArrowheads="1"/>
          </p:cNvPicPr>
          <p:nvPr/>
        </p:nvPicPr>
        <p:blipFill>
          <a:blip r:embed="rId4" cstate="print"/>
          <a:srcRect/>
          <a:stretch>
            <a:fillRect/>
          </a:stretch>
        </p:blipFill>
        <p:spPr bwMode="auto">
          <a:xfrm>
            <a:off x="3275856" y="0"/>
            <a:ext cx="6667500" cy="3400426"/>
          </a:xfrm>
          <a:prstGeom prst="rect">
            <a:avLst/>
          </a:prstGeom>
          <a:noFill/>
        </p:spPr>
      </p:pic>
      <p:sp>
        <p:nvSpPr>
          <p:cNvPr id="5" name="4 Rectángulo"/>
          <p:cNvSpPr/>
          <p:nvPr/>
        </p:nvSpPr>
        <p:spPr>
          <a:xfrm>
            <a:off x="7858527" y="458797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3000" fill="hold"/>
                                        <p:tgtEl>
                                          <p:spTgt spid="25602"/>
                                        </p:tgtEl>
                                      </p:cBhvr>
                                      <p:by x="150000" y="150000"/>
                                    </p:animScale>
                                  </p:childTnLst>
                                </p:cTn>
                              </p:par>
                              <p:par>
                                <p:cTn id="7" presetID="6" presetClass="emph" presetSubtype="0" fill="hold" nodeType="withEffect">
                                  <p:stCondLst>
                                    <p:cond delay="0"/>
                                  </p:stCondLst>
                                  <p:childTnLst>
                                    <p:animScale>
                                      <p:cBhvr>
                                        <p:cTn id="8" dur="3000" fill="hold"/>
                                        <p:tgtEl>
                                          <p:spTgt spid="2560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3" name="Picture 2" descr="http://2.bp.blogspot.com/-BTZWbbk58V0/VKK5G7GQ1kI/AAAAAAAAJSI/cs723xWfepk/s1600/Boda%2BHindu%CC%81%2C%2BViny%2By%2BSunil%2B192.jpg"/>
          <p:cNvPicPr>
            <a:picLocks noChangeAspect="1" noChangeArrowheads="1"/>
          </p:cNvPicPr>
          <p:nvPr/>
        </p:nvPicPr>
        <p:blipFill>
          <a:blip r:embed="rId3" cstate="print"/>
          <a:srcRect l="40791" r="6009"/>
          <a:stretch>
            <a:fillRect/>
          </a:stretch>
        </p:blipFill>
        <p:spPr bwMode="auto">
          <a:xfrm>
            <a:off x="5004624" y="0"/>
            <a:ext cx="4139376" cy="5184000"/>
          </a:xfrm>
          <a:prstGeom prst="rect">
            <a:avLst/>
          </a:prstGeom>
          <a:noFill/>
          <a:effectLst>
            <a:softEdge rad="635000"/>
          </a:effectLst>
        </p:spPr>
      </p:pic>
      <p:pic>
        <p:nvPicPr>
          <p:cNvPr id="4" name="Picture 2" descr="http://s0.uvnimg.com/novelasyseries/india/fotos/photo/2010-07-21/diez-razones-para-ver-india-5_590x395.jpg"/>
          <p:cNvPicPr>
            <a:picLocks noChangeAspect="1" noChangeArrowheads="1"/>
          </p:cNvPicPr>
          <p:nvPr/>
        </p:nvPicPr>
        <p:blipFill>
          <a:blip r:embed="rId4" cstate="print"/>
          <a:srcRect/>
          <a:stretch>
            <a:fillRect/>
          </a:stretch>
        </p:blipFill>
        <p:spPr bwMode="auto">
          <a:xfrm>
            <a:off x="251520" y="0"/>
            <a:ext cx="4839494" cy="3240000"/>
          </a:xfrm>
          <a:prstGeom prst="rect">
            <a:avLst/>
          </a:prstGeom>
          <a:noFill/>
          <a:effectLst>
            <a:reflection blurRad="6350" stA="50000" endA="300" endPos="90000" dir="5400000" sy="-100000" algn="bl" rotWithShape="0"/>
            <a:softEdge rad="635000"/>
          </a:effectLst>
        </p:spPr>
      </p:pic>
      <p:sp>
        <p:nvSpPr>
          <p:cNvPr id="5" name="4 Rectángulo"/>
          <p:cNvSpPr/>
          <p:nvPr/>
        </p:nvSpPr>
        <p:spPr>
          <a:xfrm>
            <a:off x="297687" y="12347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3" name="Picture 2" descr="undefined"/>
          <p:cNvPicPr>
            <a:picLocks noChangeAspect="1" noChangeArrowheads="1"/>
          </p:cNvPicPr>
          <p:nvPr/>
        </p:nvPicPr>
        <p:blipFill>
          <a:blip r:embed="rId3" cstate="print"/>
          <a:srcRect/>
          <a:stretch>
            <a:fillRect/>
          </a:stretch>
        </p:blipFill>
        <p:spPr bwMode="auto">
          <a:xfrm>
            <a:off x="539552" y="-4500"/>
            <a:ext cx="7717764" cy="5148000"/>
          </a:xfrm>
          <a:prstGeom prst="rect">
            <a:avLst/>
          </a:prstGeom>
          <a:noFill/>
          <a:effectLst>
            <a:softEdge rad="635000"/>
          </a:effectLst>
        </p:spPr>
      </p:pic>
      <p:pic>
        <p:nvPicPr>
          <p:cNvPr id="29698" name="Picture 2" descr="http://www.nodolab.com/wp-content/uploads/2012/12/movimiento.jpg"/>
          <p:cNvPicPr>
            <a:picLocks noChangeAspect="1" noChangeArrowheads="1"/>
          </p:cNvPicPr>
          <p:nvPr/>
        </p:nvPicPr>
        <p:blipFill>
          <a:blip r:embed="rId4" cstate="print"/>
          <a:srcRect b="3213"/>
          <a:stretch>
            <a:fillRect/>
          </a:stretch>
        </p:blipFill>
        <p:spPr bwMode="auto">
          <a:xfrm>
            <a:off x="0" y="0"/>
            <a:ext cx="9144000" cy="5148000"/>
          </a:xfrm>
          <a:prstGeom prst="rect">
            <a:avLst/>
          </a:prstGeom>
          <a:noFill/>
        </p:spPr>
      </p:pic>
      <p:sp>
        <p:nvSpPr>
          <p:cNvPr id="5" name="4 Rectángulo"/>
          <p:cNvSpPr/>
          <p:nvPr/>
        </p:nvSpPr>
        <p:spPr>
          <a:xfrm>
            <a:off x="297687" y="12347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5000" fill="hold"/>
                                        <p:tgtEl>
                                          <p:spTgt spid="29698"/>
                                        </p:tgtEl>
                                      </p:cBhvr>
                                      <p:by x="150000" y="150000"/>
                                    </p:animScale>
                                  </p:childTnLst>
                                </p:cTn>
                              </p:par>
                            </p:childTnLst>
                          </p:cTn>
                        </p:par>
                        <p:par>
                          <p:cTn id="7" fill="hold">
                            <p:stCondLst>
                              <p:cond delay="5000"/>
                            </p:stCondLst>
                            <p:childTnLst>
                              <p:par>
                                <p:cTn id="8" presetID="10" presetClass="exit" presetSubtype="0" fill="hold" nodeType="afterEffect">
                                  <p:stCondLst>
                                    <p:cond delay="0"/>
                                  </p:stCondLst>
                                  <p:childTnLst>
                                    <p:animEffect transition="out" filter="fade">
                                      <p:cBhvr>
                                        <p:cTn id="9" dur="5000"/>
                                        <p:tgtEl>
                                          <p:spTgt spid="29698"/>
                                        </p:tgtEl>
                                      </p:cBhvr>
                                    </p:animEffect>
                                    <p:set>
                                      <p:cBhvr>
                                        <p:cTn id="10" dur="1" fill="hold">
                                          <p:stCondLst>
                                            <p:cond delay="4999"/>
                                          </p:stCondLst>
                                        </p:cTn>
                                        <p:tgtEl>
                                          <p:spTgt spid="296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4" name="Picture 4" descr="http://2.bp.blogspot.com/-wzBAH5n5w_g/VKK3Ik2n93I/AAAAAAAAJRo/KYJMGouwDqQ/s1600/Boda%2BHindu%CC%81%2C%2BViny%2By%2BSunil%2B162.jpg"/>
          <p:cNvPicPr>
            <a:picLocks noChangeAspect="1" noChangeArrowheads="1"/>
          </p:cNvPicPr>
          <p:nvPr/>
        </p:nvPicPr>
        <p:blipFill>
          <a:blip r:embed="rId2" cstate="print"/>
          <a:srcRect l="16065" t="18299" b="2775"/>
          <a:stretch>
            <a:fillRect/>
          </a:stretch>
        </p:blipFill>
        <p:spPr bwMode="auto">
          <a:xfrm>
            <a:off x="0" y="0"/>
            <a:ext cx="9144000" cy="5143500"/>
          </a:xfrm>
          <a:prstGeom prst="rect">
            <a:avLst/>
          </a:prstGeom>
          <a:noFill/>
        </p:spPr>
      </p:pic>
      <p:pic>
        <p:nvPicPr>
          <p:cNvPr id="3" name="Picture 2" descr="http://4.bp.blogspot.com/-zKDSvqnWAG0/VKK3rIUyXfI/AAAAAAAAJRs/XADS1o9jJ6Y/s1600/Boda%2BHindu%CC%81%2C%2BViny%2By%2BSunil%2B164.jpg"/>
          <p:cNvPicPr>
            <a:picLocks noChangeAspect="1" noChangeArrowheads="1"/>
          </p:cNvPicPr>
          <p:nvPr/>
        </p:nvPicPr>
        <p:blipFill>
          <a:blip r:embed="rId3" cstate="print"/>
          <a:srcRect t="6246" b="7806"/>
          <a:stretch>
            <a:fillRect/>
          </a:stretch>
        </p:blipFill>
        <p:spPr bwMode="auto">
          <a:xfrm>
            <a:off x="0" y="-92546"/>
            <a:ext cx="9144000" cy="5236046"/>
          </a:xfrm>
          <a:prstGeom prst="rect">
            <a:avLst/>
          </a:prstGeom>
          <a:noFill/>
        </p:spPr>
      </p:pic>
      <p:sp>
        <p:nvSpPr>
          <p:cNvPr id="4" name="3 Rectángulo"/>
          <p:cNvSpPr/>
          <p:nvPr/>
        </p:nvSpPr>
        <p:spPr>
          <a:xfrm>
            <a:off x="369695" y="458797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5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50000"/>
                </a:schemeClr>
              </a:solidFill>
              <a:effectLst>
                <a:innerShdw blurRad="50900" dist="38500" dir="13500000">
                  <a:srgbClr val="000000">
                    <a:alpha val="60000"/>
                  </a:srgbClr>
                </a:innerShdw>
              </a:effectLst>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3.bp.blogspot.com/-R7lNZrUdTDo/VKK8D3gwRAI/AAAAAAAAJSo/qNp43kA-sIQ/s1600/Boda%2BHindu%CC%81%2C%2BViny%2By%2BSunil%2B207.jpg"/>
          <p:cNvPicPr>
            <a:picLocks noChangeAspect="1" noChangeArrowheads="1"/>
          </p:cNvPicPr>
          <p:nvPr/>
        </p:nvPicPr>
        <p:blipFill>
          <a:blip r:embed="rId2" cstate="print"/>
          <a:srcRect l="14518" b="27830"/>
          <a:stretch>
            <a:fillRect/>
          </a:stretch>
        </p:blipFill>
        <p:spPr bwMode="auto">
          <a:xfrm>
            <a:off x="0" y="0"/>
            <a:ext cx="9144000" cy="5143500"/>
          </a:xfrm>
          <a:prstGeom prst="rect">
            <a:avLst/>
          </a:prstGeom>
          <a:noFill/>
        </p:spPr>
      </p:pic>
      <p:pic>
        <p:nvPicPr>
          <p:cNvPr id="47106" name="Picture 2" descr="http://images.forwallpaper.com/files/thumbs/preview/71/711941__flower-lake-lotus-wallpapers-walls_p.jpg"/>
          <p:cNvPicPr>
            <a:picLocks noChangeAspect="1" noChangeArrowheads="1"/>
          </p:cNvPicPr>
          <p:nvPr/>
        </p:nvPicPr>
        <p:blipFill>
          <a:blip r:embed="rId3" cstate="print"/>
          <a:srcRect/>
          <a:stretch>
            <a:fillRect/>
          </a:stretch>
        </p:blipFill>
        <p:spPr bwMode="auto">
          <a:xfrm>
            <a:off x="0" y="-628650"/>
            <a:ext cx="9229725" cy="5772150"/>
          </a:xfrm>
          <a:prstGeom prst="rect">
            <a:avLst/>
          </a:prstGeom>
          <a:noFill/>
        </p:spPr>
      </p:pic>
      <p:sp>
        <p:nvSpPr>
          <p:cNvPr id="4" name="3 Rectángulo"/>
          <p:cNvSpPr/>
          <p:nvPr/>
        </p:nvSpPr>
        <p:spPr>
          <a:xfrm>
            <a:off x="297687" y="458797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3">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3">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7106"/>
                                        </p:tgtEl>
                                      </p:cBhvr>
                                    </p:animEffect>
                                    <p:set>
                                      <p:cBhvr>
                                        <p:cTn id="7" dur="1" fill="hold">
                                          <p:stCondLst>
                                            <p:cond delay="2999"/>
                                          </p:stCondLst>
                                        </p:cTn>
                                        <p:tgtEl>
                                          <p:spTgt spid="4710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3" name="Picture 2" descr="http://sociales.yucatan.com.mx/files/2014/04/hindu4.jpg"/>
          <p:cNvPicPr>
            <a:picLocks noChangeAspect="1" noChangeArrowheads="1"/>
          </p:cNvPicPr>
          <p:nvPr/>
        </p:nvPicPr>
        <p:blipFill>
          <a:blip r:embed="rId3" cstate="print"/>
          <a:srcRect l="15931"/>
          <a:stretch>
            <a:fillRect/>
          </a:stretch>
        </p:blipFill>
        <p:spPr bwMode="auto">
          <a:xfrm>
            <a:off x="2051720" y="0"/>
            <a:ext cx="5699975" cy="5184000"/>
          </a:xfrm>
          <a:prstGeom prst="rect">
            <a:avLst/>
          </a:prstGeom>
          <a:noFill/>
          <a:effectLst>
            <a:softEdge rad="635000"/>
          </a:effectLst>
        </p:spPr>
      </p:pic>
      <p:sp>
        <p:nvSpPr>
          <p:cNvPr id="4" name="3 Rectángulo"/>
          <p:cNvSpPr/>
          <p:nvPr/>
        </p:nvSpPr>
        <p:spPr>
          <a:xfrm>
            <a:off x="297687" y="458797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4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descr="http://1.bp.blogspot.com/-LLJiUGPXlqw/VKK8GRMyeRI/AAAAAAAAJSw/20bVPmSnp6w/s1600/Boda%2BHindu%CC%81%2C%2BViny%2By%2BSunil%2B208.jpg"/>
          <p:cNvPicPr>
            <a:picLocks noChangeAspect="1" noChangeArrowheads="1"/>
          </p:cNvPicPr>
          <p:nvPr/>
        </p:nvPicPr>
        <p:blipFill>
          <a:blip r:embed="rId2" cstate="print"/>
          <a:srcRect l="12602" t="11065" r="10299" b="23443"/>
          <a:stretch>
            <a:fillRect/>
          </a:stretch>
        </p:blipFill>
        <p:spPr bwMode="auto">
          <a:xfrm>
            <a:off x="0" y="0"/>
            <a:ext cx="9251832" cy="5236046"/>
          </a:xfrm>
          <a:prstGeom prst="rect">
            <a:avLst/>
          </a:prstGeom>
          <a:noFill/>
        </p:spPr>
      </p:pic>
      <p:sp>
        <p:nvSpPr>
          <p:cNvPr id="3" name="2 Rectángulo"/>
          <p:cNvSpPr/>
          <p:nvPr/>
        </p:nvSpPr>
        <p:spPr>
          <a:xfrm>
            <a:off x="3682063" y="477416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4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descr="http://4.bp.blogspot.com/-41qoTXis8ww/VKLFf1ntniI/AAAAAAAAJVc/Je27O5iD8ng/s1600/Boda%2BHindu%CC%81%2C%2BViny%2By%2BSunil%2B216.jpg"/>
          <p:cNvPicPr>
            <a:picLocks noChangeAspect="1" noChangeArrowheads="1"/>
          </p:cNvPicPr>
          <p:nvPr/>
        </p:nvPicPr>
        <p:blipFill>
          <a:blip r:embed="rId2" cstate="print"/>
          <a:srcRect t="7264" b="8308"/>
          <a:stretch>
            <a:fillRect/>
          </a:stretch>
        </p:blipFill>
        <p:spPr bwMode="auto">
          <a:xfrm>
            <a:off x="0" y="0"/>
            <a:ext cx="9144000" cy="5143500"/>
          </a:xfrm>
          <a:prstGeom prst="rect">
            <a:avLst/>
          </a:prstGeom>
          <a:noFill/>
        </p:spPr>
      </p:pic>
      <p:pic>
        <p:nvPicPr>
          <p:cNvPr id="45060" name="Picture 4" descr="wallpaper, flower, art, pink, pistil, background, computer"/>
          <p:cNvPicPr>
            <a:picLocks noChangeAspect="1" noChangeArrowheads="1"/>
          </p:cNvPicPr>
          <p:nvPr/>
        </p:nvPicPr>
        <p:blipFill>
          <a:blip r:embed="rId3" cstate="print"/>
          <a:srcRect t="3421" b="6580"/>
          <a:stretch>
            <a:fillRect/>
          </a:stretch>
        </p:blipFill>
        <p:spPr bwMode="auto">
          <a:xfrm>
            <a:off x="0" y="0"/>
            <a:ext cx="9144000" cy="5143500"/>
          </a:xfrm>
          <a:prstGeom prst="rect">
            <a:avLst/>
          </a:prstGeom>
          <a:noFill/>
        </p:spPr>
      </p:pic>
      <p:sp>
        <p:nvSpPr>
          <p:cNvPr id="4" name="3 Rectángulo"/>
          <p:cNvSpPr/>
          <p:nvPr/>
        </p:nvSpPr>
        <p:spPr>
          <a:xfrm>
            <a:off x="153671" y="458797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45060"/>
                                        </p:tgtEl>
                                      </p:cBhvr>
                                    </p:animEffect>
                                    <p:set>
                                      <p:cBhvr>
                                        <p:cTn id="7" dur="1" fill="hold">
                                          <p:stCondLst>
                                            <p:cond delay="4999"/>
                                          </p:stCondLst>
                                        </p:cTn>
                                        <p:tgtEl>
                                          <p:spTgt spid="4506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4" name="Picture 2" descr="undefined"/>
          <p:cNvPicPr>
            <a:picLocks noChangeAspect="1" noChangeArrowheads="1"/>
          </p:cNvPicPr>
          <p:nvPr/>
        </p:nvPicPr>
        <p:blipFill>
          <a:blip r:embed="rId3" cstate="print"/>
          <a:srcRect/>
          <a:stretch>
            <a:fillRect/>
          </a:stretch>
        </p:blipFill>
        <p:spPr bwMode="auto">
          <a:xfrm>
            <a:off x="539552" y="-236562"/>
            <a:ext cx="7879674" cy="5256000"/>
          </a:xfrm>
          <a:prstGeom prst="rect">
            <a:avLst/>
          </a:prstGeom>
          <a:noFill/>
          <a:effectLst>
            <a:softEdge rad="635000"/>
          </a:effectLst>
        </p:spPr>
      </p:pic>
      <p:pic>
        <p:nvPicPr>
          <p:cNvPr id="5" name="Picture 4" descr="http://1.bp.blogspot.com/-NyLieGxK8nc/VKK_th1PL4I/AAAAAAAAJTo/8kFI8E_ndaA/s1600/Boda%2BHindu%CC%81%2C%2BViny%2By%2BSunil%2B223.jpg"/>
          <p:cNvPicPr>
            <a:picLocks noChangeAspect="1" noChangeArrowheads="1"/>
          </p:cNvPicPr>
          <p:nvPr/>
        </p:nvPicPr>
        <p:blipFill>
          <a:blip r:embed="rId4" cstate="print"/>
          <a:srcRect l="24576" t="47414" r="15424" b="1930"/>
          <a:stretch>
            <a:fillRect/>
          </a:stretch>
        </p:blipFill>
        <p:spPr bwMode="auto">
          <a:xfrm>
            <a:off x="0" y="0"/>
            <a:ext cx="9144000" cy="5143500"/>
          </a:xfrm>
          <a:prstGeom prst="rect">
            <a:avLst/>
          </a:prstGeom>
          <a:noFill/>
        </p:spPr>
      </p:pic>
      <p:sp>
        <p:nvSpPr>
          <p:cNvPr id="6" name="5 Rectángulo"/>
          <p:cNvSpPr/>
          <p:nvPr/>
        </p:nvSpPr>
        <p:spPr>
          <a:xfrm>
            <a:off x="7858527" y="195486"/>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3">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3">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3.bp.blogspot.com/-NCnEQIX4-1o/UWzOKqby9bI/AAAAAAAAC08/4JbG0Y1Rkj8/s1600/tetura%2Bpastel%2B2.pn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p:nvSpPr>
          <p:cNvPr id="3" name="2 Rectángulo"/>
          <p:cNvSpPr/>
          <p:nvPr/>
        </p:nvSpPr>
        <p:spPr>
          <a:xfrm>
            <a:off x="179512" y="339502"/>
            <a:ext cx="8712968" cy="4462760"/>
          </a:xfrm>
          <a:prstGeom prst="rect">
            <a:avLst/>
          </a:prstGeom>
        </p:spPr>
        <p:txBody>
          <a:bodyPr wrap="square">
            <a:spAutoFit/>
          </a:bodyPr>
          <a:lstStyle/>
          <a:p>
            <a:pPr lvl="0" fontAlgn="base">
              <a:spcBef>
                <a:spcPct val="0"/>
              </a:spcBef>
              <a:spcAft>
                <a:spcPct val="0"/>
              </a:spcAft>
            </a:pPr>
            <a:r>
              <a:rPr lang="es-ES_tradnl" sz="2400" b="1" dirty="0" smtClean="0">
                <a:solidFill>
                  <a:schemeClr val="accent2">
                    <a:lumMod val="75000"/>
                  </a:schemeClr>
                </a:solidFill>
                <a:latin typeface="Brush Script MT" pitchFamily="66" charset="0"/>
                <a:ea typeface="Times New Roman" pitchFamily="18" charset="0"/>
                <a:cs typeface="Arial" pitchFamily="34" charset="0"/>
              </a:rPr>
              <a:t>LAS BODAS INDIAS</a:t>
            </a:r>
            <a:r>
              <a:rPr lang="es-ES_tradnl" sz="2000" dirty="0" smtClean="0">
                <a:solidFill>
                  <a:schemeClr val="accent2">
                    <a:lumMod val="75000"/>
                  </a:schemeClr>
                </a:solidFill>
                <a:latin typeface="Brush Script MT" pitchFamily="66" charset="0"/>
                <a:ea typeface="Times New Roman" pitchFamily="18" charset="0"/>
                <a:cs typeface="Arial" pitchFamily="34" charset="0"/>
              </a:rPr>
              <a:t>.</a:t>
            </a:r>
          </a:p>
          <a:p>
            <a:pPr lvl="0" fontAlgn="base">
              <a:spcBef>
                <a:spcPct val="0"/>
              </a:spcBef>
              <a:spcAft>
                <a:spcPct val="0"/>
              </a:spcAft>
            </a:pPr>
            <a:endParaRPr lang="es-ES_tradnl" sz="2000" dirty="0" smtClean="0">
              <a:solidFill>
                <a:schemeClr val="accent2">
                  <a:lumMod val="60000"/>
                  <a:lumOff val="40000"/>
                </a:schemeClr>
              </a:solidFill>
              <a:latin typeface="Arial" pitchFamily="34" charset="0"/>
              <a:cs typeface="Arial" pitchFamily="34" charset="0"/>
            </a:endParaRPr>
          </a:p>
          <a:p>
            <a:pPr lvl="0" eaLnBrk="0" fontAlgn="base" hangingPunct="0">
              <a:spcBef>
                <a:spcPct val="0"/>
              </a:spcBef>
              <a:spcAft>
                <a:spcPct val="0"/>
              </a:spcAft>
            </a:pPr>
            <a:r>
              <a:rPr lang="es-ES_tradnl" sz="2400" b="1" dirty="0" smtClean="0">
                <a:solidFill>
                  <a:schemeClr val="accent2">
                    <a:lumMod val="75000"/>
                  </a:schemeClr>
                </a:solidFill>
                <a:latin typeface="Brush Script MT" pitchFamily="66" charset="0"/>
                <a:ea typeface="Times New Roman" pitchFamily="18" charset="0"/>
                <a:cs typeface="Arial" pitchFamily="34" charset="0"/>
              </a:rPr>
              <a:t>Una boda </a:t>
            </a:r>
            <a:r>
              <a:rPr lang="es-ES_tradnl" sz="2400" b="1" dirty="0" err="1" smtClean="0">
                <a:solidFill>
                  <a:schemeClr val="accent2">
                    <a:lumMod val="75000"/>
                  </a:schemeClr>
                </a:solidFill>
                <a:latin typeface="Brush Script MT" pitchFamily="66" charset="0"/>
                <a:ea typeface="Times New Roman" pitchFamily="18" charset="0"/>
                <a:cs typeface="Arial" pitchFamily="34" charset="0"/>
              </a:rPr>
              <a:t>indú</a:t>
            </a:r>
            <a:r>
              <a:rPr lang="es-ES_tradnl" sz="2400" b="1" dirty="0" smtClean="0">
                <a:solidFill>
                  <a:schemeClr val="accent2">
                    <a:lumMod val="75000"/>
                  </a:schemeClr>
                </a:solidFill>
                <a:latin typeface="Brush Script MT" pitchFamily="66" charset="0"/>
                <a:ea typeface="Times New Roman" pitchFamily="18" charset="0"/>
                <a:cs typeface="Arial" pitchFamily="34" charset="0"/>
              </a:rPr>
              <a:t> simboliza e incorpora muchos rituales, tradiciones, fiestas y celebraciones, además en una boda se pueden ver las costumbres que se han ido pasando de generación en generación. Es una de las tradiciones más antiguas de la cultura </a:t>
            </a:r>
            <a:r>
              <a:rPr lang="es-ES_tradnl" sz="2400" b="1" dirty="0" err="1" smtClean="0">
                <a:solidFill>
                  <a:schemeClr val="accent2">
                    <a:lumMod val="75000"/>
                  </a:schemeClr>
                </a:solidFill>
                <a:latin typeface="Brush Script MT" pitchFamily="66" charset="0"/>
                <a:ea typeface="Times New Roman" pitchFamily="18" charset="0"/>
                <a:cs typeface="Arial" pitchFamily="34" charset="0"/>
              </a:rPr>
              <a:t>indú</a:t>
            </a:r>
            <a:r>
              <a:rPr lang="es-ES_tradnl" sz="2400" b="1" dirty="0" smtClean="0">
                <a:solidFill>
                  <a:schemeClr val="accent2">
                    <a:lumMod val="75000"/>
                  </a:schemeClr>
                </a:solidFill>
                <a:latin typeface="Brush Script MT" pitchFamily="66" charset="0"/>
                <a:ea typeface="Times New Roman" pitchFamily="18" charset="0"/>
                <a:cs typeface="Arial" pitchFamily="34" charset="0"/>
              </a:rPr>
              <a:t>. Las bodas pueden ser de varios tipos, Sea una boda </a:t>
            </a:r>
            <a:r>
              <a:rPr lang="es-ES_tradnl" sz="2400" b="1" dirty="0" err="1" smtClean="0">
                <a:solidFill>
                  <a:schemeClr val="accent2">
                    <a:lumMod val="75000"/>
                  </a:schemeClr>
                </a:solidFill>
                <a:latin typeface="Brush Script MT" pitchFamily="66" charset="0"/>
                <a:ea typeface="Times New Roman" pitchFamily="18" charset="0"/>
                <a:cs typeface="Arial" pitchFamily="34" charset="0"/>
              </a:rPr>
              <a:t>bengaliun</a:t>
            </a:r>
            <a:r>
              <a:rPr lang="es-ES_tradnl" sz="2400" b="1" dirty="0" smtClean="0">
                <a:solidFill>
                  <a:schemeClr val="accent2">
                    <a:lumMod val="75000"/>
                  </a:schemeClr>
                </a:solidFill>
                <a:latin typeface="Brush Script MT" pitchFamily="66" charset="0"/>
                <a:ea typeface="Times New Roman" pitchFamily="18" charset="0"/>
                <a:cs typeface="Arial" pitchFamily="34" charset="0"/>
              </a:rPr>
              <a:t>, una Said </a:t>
            </a:r>
            <a:r>
              <a:rPr lang="es-ES_tradnl" sz="2400" b="1" dirty="0" err="1" smtClean="0">
                <a:solidFill>
                  <a:schemeClr val="accent2">
                    <a:lumMod val="75000"/>
                  </a:schemeClr>
                </a:solidFill>
                <a:latin typeface="Brush Script MT" pitchFamily="66" charset="0"/>
                <a:ea typeface="Times New Roman" pitchFamily="18" charset="0"/>
                <a:cs typeface="Arial" pitchFamily="34" charset="0"/>
              </a:rPr>
              <a:t>sikh</a:t>
            </a:r>
            <a:r>
              <a:rPr lang="es-ES_tradnl" sz="2400" b="1" dirty="0" smtClean="0">
                <a:solidFill>
                  <a:schemeClr val="accent2">
                    <a:lumMod val="75000"/>
                  </a:schemeClr>
                </a:solidFill>
                <a:latin typeface="Brush Script MT" pitchFamily="66" charset="0"/>
                <a:ea typeface="Times New Roman" pitchFamily="18" charset="0"/>
                <a:cs typeface="Arial" pitchFamily="34" charset="0"/>
              </a:rPr>
              <a:t>, un tamil </a:t>
            </a:r>
            <a:r>
              <a:rPr lang="es-ES_tradnl" sz="2400" b="1" dirty="0" err="1" smtClean="0">
                <a:solidFill>
                  <a:schemeClr val="accent2">
                    <a:lumMod val="75000"/>
                  </a:schemeClr>
                </a:solidFill>
                <a:latin typeface="Brush Script MT" pitchFamily="66" charset="0"/>
                <a:ea typeface="Times New Roman" pitchFamily="18" charset="0"/>
                <a:cs typeface="Arial" pitchFamily="34" charset="0"/>
              </a:rPr>
              <a:t>marriage</a:t>
            </a:r>
            <a:r>
              <a:rPr lang="es-ES_tradnl" sz="2400" b="1" dirty="0" smtClean="0">
                <a:solidFill>
                  <a:schemeClr val="accent2">
                    <a:lumMod val="75000"/>
                  </a:schemeClr>
                </a:solidFill>
                <a:latin typeface="Brush Script MT" pitchFamily="66" charset="0"/>
                <a:ea typeface="Times New Roman" pitchFamily="18" charset="0"/>
                <a:cs typeface="Arial" pitchFamily="34" charset="0"/>
              </a:rPr>
              <a:t> o un garba gujarati, todas estas tienen una cosa en común- la existencia de los rituales de la familia. La cultura hindú es la más extendida en la india y estos rituales fueron establecidos en las bodas hace mas de 40 siglos, se pueden encontrar escrituras sobre estos rituales en las Vedas. Las bodas en la India no se tratan de un hombre y una mujer, sino que también sus familias están englobadas.</a:t>
            </a:r>
            <a:r>
              <a:rPr lang="es-ES_tradnl" sz="2400" b="1" dirty="0" smtClean="0">
                <a:solidFill>
                  <a:schemeClr val="accent2">
                    <a:lumMod val="75000"/>
                  </a:schemeClr>
                </a:solidFill>
                <a:latin typeface="Brush Script MT" pitchFamily="66" charset="0"/>
              </a:rPr>
              <a:t> Las ceremonias Hindúes son ricas en color y creatividad</a:t>
            </a:r>
            <a:r>
              <a:rPr lang="es-ES_tradnl" sz="2400" dirty="0" smtClean="0">
                <a:solidFill>
                  <a:schemeClr val="accent2">
                    <a:lumMod val="75000"/>
                  </a:schemeClr>
                </a:solidFill>
                <a:latin typeface="Brush Script MT" pitchFamily="66" charset="0"/>
              </a:rPr>
              <a:t>. </a:t>
            </a:r>
            <a:endParaRPr lang="es-ES_tradnl" sz="2400" dirty="0" smtClean="0">
              <a:solidFill>
                <a:schemeClr val="accent2">
                  <a:lumMod val="75000"/>
                </a:schemeClr>
              </a:solidFill>
              <a:latin typeface="Brush Script MT" pitchFamily="66" charset="0"/>
              <a:cs typeface="Arial" pitchFamily="34" charset="0"/>
            </a:endParaRPr>
          </a:p>
        </p:txBody>
      </p:sp>
    </p:spTree>
  </p:cSld>
  <p:clrMapOvr>
    <a:masterClrMapping/>
  </p:clrMapOvr>
  <p:transition spd="slow" advTm="44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p1.pichost.me/640/34/1576282.jpg"/>
          <p:cNvPicPr>
            <a:picLocks noChangeAspect="1" noChangeArrowheads="1"/>
          </p:cNvPicPr>
          <p:nvPr/>
        </p:nvPicPr>
        <p:blipFill>
          <a:blip r:embed="rId2" cstate="print"/>
          <a:srcRect/>
          <a:stretch>
            <a:fillRect/>
          </a:stretch>
        </p:blipFill>
        <p:spPr bwMode="auto">
          <a:xfrm>
            <a:off x="0" y="-1"/>
            <a:ext cx="9180000" cy="5164254"/>
          </a:xfrm>
          <a:prstGeom prst="rect">
            <a:avLst/>
          </a:prstGeom>
          <a:noFill/>
        </p:spPr>
      </p:pic>
      <p:pic>
        <p:nvPicPr>
          <p:cNvPr id="3" name="Picture 2" descr="undefined"/>
          <p:cNvPicPr>
            <a:picLocks noChangeAspect="1" noChangeArrowheads="1"/>
          </p:cNvPicPr>
          <p:nvPr/>
        </p:nvPicPr>
        <p:blipFill>
          <a:blip r:embed="rId3" cstate="print"/>
          <a:srcRect/>
          <a:stretch>
            <a:fillRect/>
          </a:stretch>
        </p:blipFill>
        <p:spPr bwMode="auto">
          <a:xfrm>
            <a:off x="755576" y="0"/>
            <a:ext cx="7776000" cy="5186854"/>
          </a:xfrm>
          <a:prstGeom prst="rect">
            <a:avLst/>
          </a:prstGeom>
          <a:noFill/>
          <a:effectLst>
            <a:softEdge rad="635000"/>
          </a:effectLst>
        </p:spPr>
      </p:pic>
      <p:sp>
        <p:nvSpPr>
          <p:cNvPr id="5" name="4 Rectángulo"/>
          <p:cNvSpPr/>
          <p:nvPr/>
        </p:nvSpPr>
        <p:spPr>
          <a:xfrm>
            <a:off x="8160205" y="477416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pic>
        <p:nvPicPr>
          <p:cNvPr id="29698" name="Picture 2" descr="http://www.fonditos3d.com/1440x900/flor-abstracta-3d.jpg"/>
          <p:cNvPicPr>
            <a:picLocks noChangeAspect="1" noChangeArrowheads="1"/>
          </p:cNvPicPr>
          <p:nvPr/>
        </p:nvPicPr>
        <p:blipFill>
          <a:blip r:embed="rId4" cstate="print"/>
          <a:srcRect/>
          <a:stretch>
            <a:fillRect/>
          </a:stretch>
        </p:blipFill>
        <p:spPr bwMode="auto">
          <a:xfrm>
            <a:off x="0" y="-164554"/>
            <a:ext cx="9180000" cy="5737500"/>
          </a:xfrm>
          <a:prstGeom prst="rect">
            <a:avLst/>
          </a:prstGeom>
          <a:noFill/>
        </p:spPr>
      </p:pic>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xit" presetSubtype="0" fill="hold" nodeType="clickEffect">
                                  <p:stCondLst>
                                    <p:cond delay="0"/>
                                  </p:stCondLst>
                                  <p:childTnLst>
                                    <p:animEffect transition="out" filter="wedge">
                                      <p:cBhvr>
                                        <p:cTn id="6" dur="5000"/>
                                        <p:tgtEl>
                                          <p:spTgt spid="29698"/>
                                        </p:tgtEl>
                                      </p:cBhvr>
                                    </p:animEffect>
                                    <p:set>
                                      <p:cBhvr>
                                        <p:cTn id="7" dur="1" fill="hold">
                                          <p:stCondLst>
                                            <p:cond delay="4999"/>
                                          </p:stCondLst>
                                        </p:cTn>
                                        <p:tgtEl>
                                          <p:spTgt spid="296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3.bp.blogspot.com/-NCnEQIX4-1o/UWzOKqby9bI/AAAAAAAAC08/4JbG0Y1Rkj8/s1600/tetura%2Bpastel%2B2.pn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p:nvSpPr>
          <p:cNvPr id="3" name="2 Rectángulo"/>
          <p:cNvSpPr/>
          <p:nvPr/>
        </p:nvSpPr>
        <p:spPr>
          <a:xfrm>
            <a:off x="323528" y="249853"/>
            <a:ext cx="8496944" cy="4893647"/>
          </a:xfrm>
          <a:prstGeom prst="rect">
            <a:avLst/>
          </a:prstGeom>
        </p:spPr>
        <p:txBody>
          <a:bodyPr wrap="square">
            <a:spAutoFit/>
          </a:bodyPr>
          <a:lstStyle/>
          <a:p>
            <a:pPr lvl="0" fontAlgn="base">
              <a:spcBef>
                <a:spcPct val="0"/>
              </a:spcBef>
              <a:spcAft>
                <a:spcPct val="0"/>
              </a:spcAft>
              <a:tabLst>
                <a:tab pos="457200" algn="l"/>
              </a:tabLst>
            </a:pPr>
            <a:r>
              <a:rPr lang="es-ES_tradnl" sz="2400" dirty="0" smtClean="0">
                <a:solidFill>
                  <a:schemeClr val="accent2">
                    <a:lumMod val="75000"/>
                  </a:schemeClr>
                </a:solidFill>
                <a:latin typeface="Brush Script MT" pitchFamily="66" charset="0"/>
                <a:ea typeface="Times New Roman" pitchFamily="18" charset="0"/>
                <a:cs typeface="Arial" pitchFamily="34" charset="0"/>
              </a:rPr>
              <a:t>Siempre están presentes dos de los pilares fundamentales del </a:t>
            </a:r>
            <a:r>
              <a:rPr lang="es-ES_tradnl" sz="2400" dirty="0" err="1" smtClean="0">
                <a:solidFill>
                  <a:schemeClr val="accent2">
                    <a:lumMod val="75000"/>
                  </a:schemeClr>
                </a:solidFill>
                <a:latin typeface="Brush Script MT" pitchFamily="66" charset="0"/>
                <a:ea typeface="Times New Roman" pitchFamily="18" charset="0"/>
                <a:cs typeface="Arial" pitchFamily="34" charset="0"/>
              </a:rPr>
              <a:t>hinduísmo</a:t>
            </a:r>
            <a:r>
              <a:rPr lang="es-ES_tradnl" sz="2400" dirty="0" smtClean="0">
                <a:solidFill>
                  <a:schemeClr val="accent2">
                    <a:lumMod val="75000"/>
                  </a:schemeClr>
                </a:solidFill>
                <a:latin typeface="Brush Script MT" pitchFamily="66" charset="0"/>
                <a:ea typeface="Times New Roman" pitchFamily="18" charset="0"/>
                <a:cs typeface="Arial" pitchFamily="34" charset="0"/>
              </a:rPr>
              <a:t>: la reencarnación y el universalismo. </a:t>
            </a:r>
          </a:p>
          <a:p>
            <a:pPr lvl="0" eaLnBrk="0" fontAlgn="base" hangingPunct="0">
              <a:spcBef>
                <a:spcPct val="0"/>
              </a:spcBef>
              <a:spcAft>
                <a:spcPct val="0"/>
              </a:spcAft>
              <a:tabLst>
                <a:tab pos="457200" algn="l"/>
              </a:tabLst>
            </a:pP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Toda la ceremonia gira en torno al “</a:t>
            </a:r>
            <a:r>
              <a:rPr lang="es-ES_tradnl" sz="2400" dirty="0" err="1" smtClean="0">
                <a:solidFill>
                  <a:schemeClr val="accent2">
                    <a:lumMod val="75000"/>
                  </a:schemeClr>
                </a:solidFill>
                <a:latin typeface="Brush Script MT" pitchFamily="66" charset="0"/>
                <a:ea typeface="Times New Roman" pitchFamily="18" charset="0"/>
                <a:cs typeface="Times New Roman" pitchFamily="18" charset="0"/>
              </a:rPr>
              <a:t>Brahman</a:t>
            </a: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 la gran autoridad religiosa (esta religión tradicional de la india, cree en el absoluto poder del dios </a:t>
            </a:r>
            <a:r>
              <a:rPr lang="es-ES_tradnl" sz="2400" dirty="0" err="1" smtClean="0">
                <a:solidFill>
                  <a:schemeClr val="accent2">
                    <a:lumMod val="75000"/>
                  </a:schemeClr>
                </a:solidFill>
                <a:latin typeface="Brush Script MT" pitchFamily="66" charset="0"/>
                <a:ea typeface="Times New Roman" pitchFamily="18" charset="0"/>
                <a:cs typeface="Times New Roman" pitchFamily="18" charset="0"/>
              </a:rPr>
              <a:t>Brahman</a:t>
            </a: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 esta ceremonia está llena de símbolos y prácticas que tienen por propósito enseñar a la pareja lecciones para su futura vida en común.</a:t>
            </a:r>
            <a:endParaRPr lang="es-ES_tradnl" sz="2400" dirty="0" smtClean="0">
              <a:solidFill>
                <a:schemeClr val="accent2">
                  <a:lumMod val="75000"/>
                </a:schemeClr>
              </a:solidFill>
              <a:latin typeface="Brush Script MT" pitchFamily="66" charset="0"/>
              <a:ea typeface="Times New Roman" pitchFamily="18" charset="0"/>
              <a:cs typeface="Arial" pitchFamily="34" charset="0"/>
            </a:endParaRPr>
          </a:p>
          <a:p>
            <a:pPr lvl="0" eaLnBrk="0" fontAlgn="base" hangingPunct="0">
              <a:spcBef>
                <a:spcPct val="0"/>
              </a:spcBef>
              <a:spcAft>
                <a:spcPct val="0"/>
              </a:spcAft>
              <a:tabLst>
                <a:tab pos="457200" algn="l"/>
              </a:tabLst>
            </a:pP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Los tres rituales básicos de esta ceremonia son:</a:t>
            </a:r>
            <a:endParaRPr lang="es-ES_tradnl" sz="2400" dirty="0" smtClean="0">
              <a:solidFill>
                <a:schemeClr val="accent2">
                  <a:lumMod val="75000"/>
                </a:schemeClr>
              </a:solidFill>
              <a:latin typeface="Brush Script MT" pitchFamily="66" charset="0"/>
              <a:ea typeface="Times New Roman" pitchFamily="18" charset="0"/>
              <a:cs typeface="Arial" pitchFamily="34" charset="0"/>
            </a:endParaRPr>
          </a:p>
          <a:p>
            <a:pPr lvl="0" eaLnBrk="0" fontAlgn="base" hangingPunct="0">
              <a:spcBef>
                <a:spcPct val="0"/>
              </a:spcBef>
              <a:spcAft>
                <a:spcPct val="0"/>
              </a:spcAft>
              <a:buFontTx/>
              <a:buChar char="•"/>
              <a:tabLst>
                <a:tab pos="457200" algn="l"/>
              </a:tabLst>
            </a:pP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El ritual “</a:t>
            </a:r>
            <a:r>
              <a:rPr lang="es-ES_tradnl" sz="2400" dirty="0" err="1" smtClean="0">
                <a:solidFill>
                  <a:schemeClr val="accent2">
                    <a:lumMod val="75000"/>
                  </a:schemeClr>
                </a:solidFill>
                <a:latin typeface="Brush Script MT" pitchFamily="66" charset="0"/>
                <a:ea typeface="Times New Roman" pitchFamily="18" charset="0"/>
                <a:cs typeface="Times New Roman" pitchFamily="18" charset="0"/>
              </a:rPr>
              <a:t>homa</a:t>
            </a: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 de ofrenda al fuego</a:t>
            </a:r>
            <a:endParaRPr lang="es-ES_tradnl" sz="2400" dirty="0" smtClean="0">
              <a:solidFill>
                <a:schemeClr val="accent2">
                  <a:lumMod val="75000"/>
                </a:schemeClr>
              </a:solidFill>
              <a:latin typeface="Brush Script MT" pitchFamily="66" charset="0"/>
              <a:ea typeface="Times New Roman" pitchFamily="18" charset="0"/>
              <a:cs typeface="Arial" pitchFamily="34" charset="0"/>
            </a:endParaRPr>
          </a:p>
          <a:p>
            <a:pPr lvl="0" eaLnBrk="0" fontAlgn="base" hangingPunct="0">
              <a:spcBef>
                <a:spcPct val="0"/>
              </a:spcBef>
              <a:spcAft>
                <a:spcPct val="0"/>
              </a:spcAft>
              <a:buFontTx/>
              <a:buChar char="•"/>
              <a:tabLst>
                <a:tab pos="457200" algn="l"/>
              </a:tabLst>
            </a:pP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El “</a:t>
            </a:r>
            <a:r>
              <a:rPr lang="es-ES_tradnl" sz="2400" dirty="0" err="1" smtClean="0">
                <a:solidFill>
                  <a:schemeClr val="accent2">
                    <a:lumMod val="75000"/>
                  </a:schemeClr>
                </a:solidFill>
                <a:latin typeface="Brush Script MT" pitchFamily="66" charset="0"/>
                <a:ea typeface="Times New Roman" pitchFamily="18" charset="0"/>
                <a:cs typeface="Times New Roman" pitchFamily="18" charset="0"/>
              </a:rPr>
              <a:t>panigrahena</a:t>
            </a: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 que indica el vínculo de unión de los novios</a:t>
            </a:r>
            <a:endParaRPr lang="es-ES_tradnl" sz="2400" dirty="0" smtClean="0">
              <a:solidFill>
                <a:schemeClr val="accent2">
                  <a:lumMod val="75000"/>
                </a:schemeClr>
              </a:solidFill>
              <a:latin typeface="Brush Script MT" pitchFamily="66" charset="0"/>
              <a:ea typeface="Times New Roman" pitchFamily="18" charset="0"/>
              <a:cs typeface="Arial" pitchFamily="34" charset="0"/>
            </a:endParaRPr>
          </a:p>
          <a:p>
            <a:pPr lvl="0" eaLnBrk="0" fontAlgn="base" hangingPunct="0">
              <a:spcBef>
                <a:spcPct val="0"/>
              </a:spcBef>
              <a:spcAft>
                <a:spcPct val="0"/>
              </a:spcAft>
              <a:buFontTx/>
              <a:buChar char="•"/>
              <a:tabLst>
                <a:tab pos="457200" algn="l"/>
              </a:tabLst>
            </a:pP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El ritual “</a:t>
            </a:r>
            <a:r>
              <a:rPr lang="es-ES_tradnl" sz="2400" dirty="0" err="1" smtClean="0">
                <a:solidFill>
                  <a:schemeClr val="accent2">
                    <a:lumMod val="75000"/>
                  </a:schemeClr>
                </a:solidFill>
                <a:latin typeface="Brush Script MT" pitchFamily="66" charset="0"/>
                <a:ea typeface="Times New Roman" pitchFamily="18" charset="0"/>
                <a:cs typeface="Times New Roman" pitchFamily="18" charset="0"/>
              </a:rPr>
              <a:t>satapadi</a:t>
            </a: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 que consiste en la consecución de siete vueltas que deben dar los novios alrededor del fuego sagrado. Al completar estas siete vueltas, se acostumbra al canto de mantras y leer algunos textos sagrados, para invocar las bendiciones a la unión de la pareja. </a:t>
            </a:r>
            <a:endParaRPr lang="es-ES_tradnl" sz="2400" dirty="0" smtClean="0">
              <a:solidFill>
                <a:schemeClr val="accent2">
                  <a:lumMod val="75000"/>
                </a:schemeClr>
              </a:solidFill>
              <a:latin typeface="Brush Script MT" pitchFamily="66" charset="0"/>
              <a:ea typeface="Times New Roman" pitchFamily="18" charset="0"/>
              <a:cs typeface="Arial" pitchFamily="34" charset="0"/>
            </a:endParaRPr>
          </a:p>
        </p:txBody>
      </p:sp>
    </p:spTree>
  </p:cSld>
  <p:clrMapOvr>
    <a:masterClrMapping/>
  </p:clrMapOvr>
  <p:transition spd="slow" advTm="42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abuelitos\Descargas\indian_palace-wallpaper-1920x1080.jpg"/>
          <p:cNvPicPr>
            <a:picLocks noChangeAspect="1" noChangeArrowheads="1"/>
          </p:cNvPicPr>
          <p:nvPr/>
        </p:nvPicPr>
        <p:blipFill>
          <a:blip r:embed="rId2" cstate="print"/>
          <a:srcRect b="2401"/>
          <a:stretch>
            <a:fillRect/>
          </a:stretch>
        </p:blipFill>
        <p:spPr bwMode="auto">
          <a:xfrm>
            <a:off x="0" y="0"/>
            <a:ext cx="9144000" cy="5143500"/>
          </a:xfrm>
          <a:prstGeom prst="rect">
            <a:avLst/>
          </a:prstGeom>
          <a:noFill/>
        </p:spPr>
      </p:pic>
      <p:sp>
        <p:nvSpPr>
          <p:cNvPr id="3" name="2 Rectángulo"/>
          <p:cNvSpPr/>
          <p:nvPr/>
        </p:nvSpPr>
        <p:spPr>
          <a:xfrm>
            <a:off x="8002543" y="12347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3">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3">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blogdaloloh.com.br/wp-content/uploads/2014/09/casamento-hindu03.jpg"/>
          <p:cNvPicPr>
            <a:picLocks noChangeAspect="1" noChangeArrowheads="1"/>
          </p:cNvPicPr>
          <p:nvPr/>
        </p:nvPicPr>
        <p:blipFill>
          <a:blip r:embed="rId2" cstate="print"/>
          <a:srcRect t="3881" b="11744"/>
          <a:stretch>
            <a:fillRect/>
          </a:stretch>
        </p:blipFill>
        <p:spPr bwMode="auto">
          <a:xfrm>
            <a:off x="0" y="0"/>
            <a:ext cx="9144000" cy="5143500"/>
          </a:xfrm>
          <a:prstGeom prst="rect">
            <a:avLst/>
          </a:prstGeom>
          <a:noFill/>
        </p:spPr>
      </p:pic>
      <p:pic>
        <p:nvPicPr>
          <p:cNvPr id="24578" name="Picture 2" descr="pattern texture red psychedelic wallpaper background"/>
          <p:cNvPicPr>
            <a:picLocks noChangeAspect="1" noChangeArrowheads="1"/>
          </p:cNvPicPr>
          <p:nvPr/>
        </p:nvPicPr>
        <p:blipFill>
          <a:blip r:embed="rId3" cstate="print"/>
          <a:srcRect/>
          <a:stretch>
            <a:fillRect/>
          </a:stretch>
        </p:blipFill>
        <p:spPr bwMode="auto">
          <a:xfrm>
            <a:off x="0" y="0"/>
            <a:ext cx="9144000" cy="5143500"/>
          </a:xfrm>
          <a:prstGeom prst="rect">
            <a:avLst/>
          </a:prstGeom>
          <a:noFill/>
        </p:spPr>
      </p:pic>
      <p:sp>
        <p:nvSpPr>
          <p:cNvPr id="4" name="3 Rectángulo"/>
          <p:cNvSpPr/>
          <p:nvPr/>
        </p:nvSpPr>
        <p:spPr>
          <a:xfrm>
            <a:off x="297687" y="458797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5000"/>
                                        <p:tgtEl>
                                          <p:spTgt spid="24578"/>
                                        </p:tgtEl>
                                      </p:cBhvr>
                                    </p:animEffect>
                                    <p:set>
                                      <p:cBhvr>
                                        <p:cTn id="7" dur="1" fill="hold">
                                          <p:stCondLst>
                                            <p:cond delay="4999"/>
                                          </p:stCondLst>
                                        </p:cTn>
                                        <p:tgtEl>
                                          <p:spTgt spid="2457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descr="http://thevipstudio.com/images/asian_wedding_photography3.jpg"/>
          <p:cNvPicPr>
            <a:picLocks noChangeAspect="1" noChangeArrowheads="1"/>
          </p:cNvPicPr>
          <p:nvPr/>
        </p:nvPicPr>
        <p:blipFill>
          <a:blip r:embed="rId2" cstate="print"/>
          <a:srcRect r="8209" b="3826"/>
          <a:stretch>
            <a:fillRect/>
          </a:stretch>
        </p:blipFill>
        <p:spPr bwMode="auto">
          <a:xfrm>
            <a:off x="0" y="1"/>
            <a:ext cx="9144000" cy="5143499"/>
          </a:xfrm>
          <a:prstGeom prst="rect">
            <a:avLst/>
          </a:prstGeom>
          <a:noFill/>
        </p:spPr>
      </p:pic>
      <p:sp>
        <p:nvSpPr>
          <p:cNvPr id="3" name="2 Rectángulo"/>
          <p:cNvSpPr/>
          <p:nvPr/>
        </p:nvSpPr>
        <p:spPr>
          <a:xfrm>
            <a:off x="513711"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5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50000"/>
                </a:schemeClr>
              </a:solidFill>
              <a:effectLst>
                <a:innerShdw blurRad="50900" dist="38500" dir="13500000">
                  <a:srgbClr val="000000">
                    <a:alpha val="60000"/>
                  </a:srgbClr>
                </a:innerShdw>
              </a:effectLst>
            </a:endParaRPr>
          </a:p>
        </p:txBody>
      </p:sp>
    </p:spTree>
  </p:cSld>
  <p:clrMapOvr>
    <a:masterClrMapping/>
  </p:clrMapOvr>
  <p:transition spd="slow" advTm="7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Templo hermoso Shirdi Sai Baba"/>
          <p:cNvPicPr>
            <a:picLocks noChangeAspect="1" noChangeArrowheads="1"/>
          </p:cNvPicPr>
          <p:nvPr/>
        </p:nvPicPr>
        <p:blipFill>
          <a:blip r:embed="rId2" cstate="print"/>
          <a:srcRect/>
          <a:stretch>
            <a:fillRect/>
          </a:stretch>
        </p:blipFill>
        <p:spPr bwMode="auto">
          <a:xfrm>
            <a:off x="0" y="0"/>
            <a:ext cx="9144000" cy="5143501"/>
          </a:xfrm>
          <a:prstGeom prst="rect">
            <a:avLst/>
          </a:prstGeom>
          <a:noFill/>
        </p:spPr>
      </p:pic>
      <p:sp>
        <p:nvSpPr>
          <p:cNvPr id="3" name="2 Rectángulo"/>
          <p:cNvSpPr/>
          <p:nvPr/>
        </p:nvSpPr>
        <p:spPr>
          <a:xfrm>
            <a:off x="8002543" y="12347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6">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6">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4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descr="http://bestweddinginviations.com/wp-content/uploads/2015/03/indian-wedding-photo.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3" name="Picture 4" descr="http://img0.mxstatic.com/wallpapers/effdf35235a7ae81d591724954b0fc00_large.jpeg"/>
          <p:cNvPicPr>
            <a:picLocks noChangeAspect="1" noChangeArrowheads="1"/>
          </p:cNvPicPr>
          <p:nvPr/>
        </p:nvPicPr>
        <p:blipFill>
          <a:blip r:embed="rId3" cstate="print"/>
          <a:srcRect r="-7013" b="2930"/>
          <a:stretch>
            <a:fillRect/>
          </a:stretch>
        </p:blipFill>
        <p:spPr bwMode="auto">
          <a:xfrm>
            <a:off x="0" y="0"/>
            <a:ext cx="9828581" cy="5184000"/>
          </a:xfrm>
          <a:prstGeom prst="rect">
            <a:avLst/>
          </a:prstGeom>
          <a:noFill/>
        </p:spPr>
      </p:pic>
      <p:sp>
        <p:nvSpPr>
          <p:cNvPr id="4" name="3 Rectángulo"/>
          <p:cNvSpPr/>
          <p:nvPr/>
        </p:nvSpPr>
        <p:spPr>
          <a:xfrm>
            <a:off x="153671"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gotobrianholm.com/wp-content/uploads/2014/03/India-for-Website-Indian-Bride.jpg"/>
          <p:cNvPicPr>
            <a:picLocks noChangeAspect="1" noChangeArrowheads="1"/>
          </p:cNvPicPr>
          <p:nvPr/>
        </p:nvPicPr>
        <p:blipFill>
          <a:blip r:embed="rId2" cstate="print"/>
          <a:srcRect l="12794" t="4167" r="12789" b="20076"/>
          <a:stretch>
            <a:fillRect/>
          </a:stretch>
        </p:blipFill>
        <p:spPr bwMode="auto">
          <a:xfrm>
            <a:off x="0" y="0"/>
            <a:ext cx="9144000" cy="5236046"/>
          </a:xfrm>
          <a:prstGeom prst="rect">
            <a:avLst/>
          </a:prstGeom>
          <a:noFill/>
        </p:spPr>
      </p:pic>
      <p:sp>
        <p:nvSpPr>
          <p:cNvPr id="3" name="2 Rectángulo"/>
          <p:cNvSpPr/>
          <p:nvPr/>
        </p:nvSpPr>
        <p:spPr>
          <a:xfrm>
            <a:off x="297687" y="477416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i.ytimg.com/vi/bR5FW73_sUE/maxresdefault.jpg"/>
          <p:cNvPicPr>
            <a:picLocks noChangeAspect="1" noChangeArrowheads="1"/>
          </p:cNvPicPr>
          <p:nvPr/>
        </p:nvPicPr>
        <p:blipFill>
          <a:blip r:embed="rId2" cstate="print"/>
          <a:srcRect/>
          <a:stretch>
            <a:fillRect/>
          </a:stretch>
        </p:blipFill>
        <p:spPr bwMode="auto">
          <a:xfrm>
            <a:off x="0" y="0"/>
            <a:ext cx="9144000" cy="5143501"/>
          </a:xfrm>
          <a:prstGeom prst="rect">
            <a:avLst/>
          </a:prstGeom>
          <a:noFill/>
        </p:spPr>
      </p:pic>
      <p:pic>
        <p:nvPicPr>
          <p:cNvPr id="20482" name="Picture 2" descr="http://fs04.androidpit.info/a/f0/bf/glitter-live-wallpaper-f0bf98-h900.jpg"/>
          <p:cNvPicPr>
            <a:picLocks noChangeAspect="1" noChangeArrowheads="1"/>
          </p:cNvPicPr>
          <p:nvPr/>
        </p:nvPicPr>
        <p:blipFill>
          <a:blip r:embed="rId3" cstate="print"/>
          <a:srcRect/>
          <a:stretch>
            <a:fillRect/>
          </a:stretch>
        </p:blipFill>
        <p:spPr bwMode="auto">
          <a:xfrm>
            <a:off x="0" y="-40500"/>
            <a:ext cx="9144000" cy="5184000"/>
          </a:xfrm>
          <a:prstGeom prst="rect">
            <a:avLst/>
          </a:prstGeom>
          <a:noFill/>
        </p:spPr>
      </p:pic>
      <p:sp>
        <p:nvSpPr>
          <p:cNvPr id="4" name="3 Rectángulo"/>
          <p:cNvSpPr/>
          <p:nvPr/>
        </p:nvSpPr>
        <p:spPr>
          <a:xfrm>
            <a:off x="225679"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nodeType="clickEffect">
                                  <p:stCondLst>
                                    <p:cond delay="0"/>
                                  </p:stCondLst>
                                  <p:childTnLst>
                                    <p:animEffect transition="out" filter="diamond(out)">
                                      <p:cBhvr>
                                        <p:cTn id="6" dur="5000"/>
                                        <p:tgtEl>
                                          <p:spTgt spid="20482"/>
                                        </p:tgtEl>
                                      </p:cBhvr>
                                    </p:animEffect>
                                    <p:set>
                                      <p:cBhvr>
                                        <p:cTn id="7" dur="1" fill="hold">
                                          <p:stCondLst>
                                            <p:cond delay="4999"/>
                                          </p:stCondLst>
                                        </p:cTn>
                                        <p:tgtEl>
                                          <p:spTgt spid="2048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3.bp.blogspot.com/-NCnEQIX4-1o/UWzOKqby9bI/AAAAAAAAC08/4JbG0Y1Rkj8/s1600/tetura%2Bpastel%2B2.pn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p:nvSpPr>
          <p:cNvPr id="3" name="2 Rectángulo"/>
          <p:cNvSpPr/>
          <p:nvPr/>
        </p:nvSpPr>
        <p:spPr>
          <a:xfrm>
            <a:off x="251520" y="339502"/>
            <a:ext cx="8496944" cy="4524315"/>
          </a:xfrm>
          <a:prstGeom prst="rect">
            <a:avLst/>
          </a:prstGeom>
        </p:spPr>
        <p:txBody>
          <a:bodyPr wrap="square">
            <a:spAutoFit/>
          </a:bodyPr>
          <a:lstStyle/>
          <a:p>
            <a:pPr lvl="0" fontAlgn="base">
              <a:spcBef>
                <a:spcPct val="0"/>
              </a:spcBef>
              <a:spcAft>
                <a:spcPct val="0"/>
              </a:spcAft>
            </a:pPr>
            <a:r>
              <a:rPr lang="es-ES_tradnl" sz="2400" dirty="0" smtClean="0">
                <a:solidFill>
                  <a:schemeClr val="accent2">
                    <a:lumMod val="75000"/>
                  </a:schemeClr>
                </a:solidFill>
                <a:latin typeface="Brush Script MT" pitchFamily="66" charset="0"/>
                <a:ea typeface="Times New Roman" pitchFamily="18" charset="0"/>
                <a:cs typeface="Arial" pitchFamily="34" charset="0"/>
              </a:rPr>
              <a:t>La gran riqueza ceremonial de este ritual de boda, se ve complementado por una riqueza y colorido del vestuario de los novios. La novia suele vestir de rojo, con múltiples adornos y bordados en hilo de oro y profusamente vestida de joyas y abalorios. El novio </a:t>
            </a:r>
            <a:r>
              <a:rPr lang="es-ES_tradnl" sz="2400" dirty="0" smtClean="0">
                <a:solidFill>
                  <a:schemeClr val="accent2">
                    <a:lumMod val="75000"/>
                  </a:schemeClr>
                </a:solidFill>
                <a:latin typeface="Brush Script MT" pitchFamily="66" charset="0"/>
                <a:ea typeface="Times New Roman" pitchFamily="18" charset="0"/>
                <a:cs typeface="Arial" pitchFamily="34" charset="0"/>
              </a:rPr>
              <a:t>viste, al </a:t>
            </a:r>
            <a:r>
              <a:rPr lang="es-ES_tradnl" sz="2400" dirty="0" smtClean="0">
                <a:solidFill>
                  <a:schemeClr val="accent2">
                    <a:lumMod val="75000"/>
                  </a:schemeClr>
                </a:solidFill>
                <a:latin typeface="Brush Script MT" pitchFamily="66" charset="0"/>
                <a:ea typeface="Times New Roman" pitchFamily="18" charset="0"/>
                <a:cs typeface="Arial" pitchFamily="34" charset="0"/>
              </a:rPr>
              <a:t>igual un vestuario de fiesta, en algodón con bordados. </a:t>
            </a:r>
          </a:p>
          <a:p>
            <a:pPr lvl="0" eaLnBrk="0" fontAlgn="base" hangingPunct="0">
              <a:spcBef>
                <a:spcPct val="0"/>
              </a:spcBef>
              <a:spcAft>
                <a:spcPct val="0"/>
              </a:spcAft>
            </a:pP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Al encontrarse los </a:t>
            </a: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novios, se </a:t>
            </a: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intercambian una corona de flores, se leen unos pasajes sagrados, y generalmente, se intercambian una serie de amuletos. El sacramento se vuelve emotivo cuando el padre de la novia entrega a su hija a manos de su pareja. El novio, como muestra de aceptación de la novia, ata un collar de flores alrededor de su cuello , como símbolo de fidelidad y de felicidad. El novio, para indicar el nuevo estado de la novia, rocía su pelo con un polvo de color rojo, lo que indica que esa mujer ya está casada. Una vez casados, los novios, reciben la</a:t>
            </a:r>
            <a:r>
              <a:rPr lang="es-ES_tradnl" sz="2400" b="1" dirty="0" smtClean="0">
                <a:solidFill>
                  <a:schemeClr val="accent2">
                    <a:lumMod val="75000"/>
                  </a:schemeClr>
                </a:solidFill>
                <a:latin typeface="Brush Script MT" pitchFamily="66" charset="0"/>
                <a:ea typeface="Times New Roman" pitchFamily="18" charset="0"/>
                <a:cs typeface="Times New Roman" pitchFamily="18" charset="0"/>
              </a:rPr>
              <a:t> </a:t>
            </a:r>
            <a:r>
              <a:rPr lang="es-ES_tradnl" sz="2400" dirty="0" smtClean="0">
                <a:solidFill>
                  <a:schemeClr val="accent2">
                    <a:lumMod val="75000"/>
                  </a:schemeClr>
                </a:solidFill>
                <a:latin typeface="Brush Script MT" pitchFamily="66" charset="0"/>
                <a:ea typeface="Times New Roman" pitchFamily="18" charset="0"/>
                <a:cs typeface="Times New Roman" pitchFamily="18" charset="0"/>
              </a:rPr>
              <a:t>“lluvia” de arroz como símbolo de prosperidad. </a:t>
            </a:r>
            <a:endParaRPr lang="es-ES_tradnl" sz="2400" dirty="0" smtClean="0">
              <a:solidFill>
                <a:schemeClr val="accent2">
                  <a:lumMod val="75000"/>
                </a:schemeClr>
              </a:solidFill>
              <a:latin typeface="Brush Script MT" pitchFamily="66" charset="0"/>
              <a:cs typeface="Arial" pitchFamily="34" charset="0"/>
            </a:endParaRPr>
          </a:p>
        </p:txBody>
      </p:sp>
    </p:spTree>
  </p:cSld>
  <p:clrMapOvr>
    <a:masterClrMapping/>
  </p:clrMapOvr>
  <p:transition spd="slow" advTm="44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Templo butan"/>
          <p:cNvPicPr>
            <a:picLocks noChangeAspect="1" noChangeArrowheads="1"/>
          </p:cNvPicPr>
          <p:nvPr/>
        </p:nvPicPr>
        <p:blipFill>
          <a:blip r:embed="rId2" cstate="print"/>
          <a:srcRect/>
          <a:stretch>
            <a:fillRect/>
          </a:stretch>
        </p:blipFill>
        <p:spPr bwMode="auto">
          <a:xfrm>
            <a:off x="0" y="-1"/>
            <a:ext cx="9144000" cy="5143501"/>
          </a:xfrm>
          <a:prstGeom prst="rect">
            <a:avLst/>
          </a:prstGeom>
          <a:noFill/>
        </p:spPr>
      </p:pic>
      <p:pic>
        <p:nvPicPr>
          <p:cNvPr id="3" name="Picture 2" descr="https://i1.wp.com/www.natan.es/blog/wp-content/uploads/2012/01/Boda-hindu-wedding-Barcelona-092.jpg"/>
          <p:cNvPicPr>
            <a:picLocks noChangeAspect="1" noChangeArrowheads="1"/>
          </p:cNvPicPr>
          <p:nvPr/>
        </p:nvPicPr>
        <p:blipFill>
          <a:blip r:embed="rId3" cstate="print"/>
          <a:srcRect/>
          <a:stretch>
            <a:fillRect/>
          </a:stretch>
        </p:blipFill>
        <p:spPr bwMode="auto">
          <a:xfrm>
            <a:off x="683568" y="0"/>
            <a:ext cx="7668000" cy="5114815"/>
          </a:xfrm>
          <a:prstGeom prst="rect">
            <a:avLst/>
          </a:prstGeom>
          <a:noFill/>
          <a:effectLst>
            <a:softEdge rad="317500"/>
          </a:effectLst>
        </p:spPr>
      </p:pic>
      <p:sp>
        <p:nvSpPr>
          <p:cNvPr id="4" name="3 Rectángulo"/>
          <p:cNvSpPr/>
          <p:nvPr/>
        </p:nvSpPr>
        <p:spPr>
          <a:xfrm>
            <a:off x="8002543" y="458797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3" name="Picture 2" descr="novias india hermosas"/>
          <p:cNvPicPr>
            <a:picLocks noChangeAspect="1" noChangeArrowheads="1"/>
          </p:cNvPicPr>
          <p:nvPr/>
        </p:nvPicPr>
        <p:blipFill>
          <a:blip r:embed="rId3" cstate="print"/>
          <a:srcRect b="2140"/>
          <a:stretch>
            <a:fillRect/>
          </a:stretch>
        </p:blipFill>
        <p:spPr bwMode="auto">
          <a:xfrm>
            <a:off x="395536" y="0"/>
            <a:ext cx="4006098" cy="5143500"/>
          </a:xfrm>
          <a:prstGeom prst="rect">
            <a:avLst/>
          </a:prstGeom>
          <a:noFill/>
          <a:effectLst>
            <a:softEdge rad="635000"/>
          </a:effectLst>
        </p:spPr>
      </p:pic>
      <p:pic>
        <p:nvPicPr>
          <p:cNvPr id="4" name="Picture 2" descr="novias india hermosas"/>
          <p:cNvPicPr>
            <a:picLocks noChangeAspect="1" noChangeArrowheads="1"/>
          </p:cNvPicPr>
          <p:nvPr/>
        </p:nvPicPr>
        <p:blipFill>
          <a:blip r:embed="rId4" cstate="print"/>
          <a:srcRect b="2526"/>
          <a:stretch>
            <a:fillRect/>
          </a:stretch>
        </p:blipFill>
        <p:spPr bwMode="auto">
          <a:xfrm>
            <a:off x="4716016" y="0"/>
            <a:ext cx="3959077" cy="5148000"/>
          </a:xfrm>
          <a:prstGeom prst="rect">
            <a:avLst/>
          </a:prstGeom>
          <a:noFill/>
          <a:effectLst>
            <a:softEdge rad="635000"/>
          </a:effectLst>
        </p:spPr>
      </p:pic>
      <p:pic>
        <p:nvPicPr>
          <p:cNvPr id="5" name="Picture 2" descr="http://img1.gtsstatic.com/wallpapers/26339de1252b53fdae1b06701b2b298f_large.jpeg"/>
          <p:cNvPicPr>
            <a:picLocks noChangeAspect="1" noChangeArrowheads="1"/>
          </p:cNvPicPr>
          <p:nvPr/>
        </p:nvPicPr>
        <p:blipFill>
          <a:blip r:embed="rId5" cstate="print"/>
          <a:srcRect b="9281"/>
          <a:stretch>
            <a:fillRect/>
          </a:stretch>
        </p:blipFill>
        <p:spPr bwMode="auto">
          <a:xfrm>
            <a:off x="0" y="0"/>
            <a:ext cx="9144000" cy="5184576"/>
          </a:xfrm>
          <a:prstGeom prst="rect">
            <a:avLst/>
          </a:prstGeom>
          <a:noFill/>
        </p:spPr>
      </p:pic>
      <p:sp>
        <p:nvSpPr>
          <p:cNvPr id="6" name="5 Rectángulo"/>
          <p:cNvSpPr/>
          <p:nvPr/>
        </p:nvSpPr>
        <p:spPr>
          <a:xfrm>
            <a:off x="225679"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3" name="Picture 4" descr="novias india hermosas"/>
          <p:cNvPicPr>
            <a:picLocks noChangeAspect="1" noChangeArrowheads="1"/>
          </p:cNvPicPr>
          <p:nvPr/>
        </p:nvPicPr>
        <p:blipFill>
          <a:blip r:embed="rId3" cstate="print"/>
          <a:srcRect b="2428"/>
          <a:stretch>
            <a:fillRect/>
          </a:stretch>
        </p:blipFill>
        <p:spPr bwMode="auto">
          <a:xfrm>
            <a:off x="5220072" y="-4500"/>
            <a:ext cx="3360577" cy="5148000"/>
          </a:xfrm>
          <a:prstGeom prst="rect">
            <a:avLst/>
          </a:prstGeom>
          <a:noFill/>
          <a:effectLst>
            <a:softEdge rad="635000"/>
          </a:effectLst>
        </p:spPr>
      </p:pic>
      <p:pic>
        <p:nvPicPr>
          <p:cNvPr id="4" name="Picture 4" descr="novias india hermosas"/>
          <p:cNvPicPr>
            <a:picLocks noChangeAspect="1" noChangeArrowheads="1"/>
          </p:cNvPicPr>
          <p:nvPr/>
        </p:nvPicPr>
        <p:blipFill>
          <a:blip r:embed="rId4" cstate="print"/>
          <a:srcRect b="2485"/>
          <a:stretch>
            <a:fillRect/>
          </a:stretch>
        </p:blipFill>
        <p:spPr bwMode="auto">
          <a:xfrm>
            <a:off x="251520" y="0"/>
            <a:ext cx="3510125" cy="5148000"/>
          </a:xfrm>
          <a:prstGeom prst="rect">
            <a:avLst/>
          </a:prstGeom>
          <a:noFill/>
          <a:effectLst>
            <a:softEdge rad="635000"/>
          </a:effectLst>
        </p:spPr>
      </p:pic>
      <p:sp>
        <p:nvSpPr>
          <p:cNvPr id="5" name="4 Rectángulo"/>
          <p:cNvSpPr/>
          <p:nvPr/>
        </p:nvSpPr>
        <p:spPr>
          <a:xfrm>
            <a:off x="8002543"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3.bp.blogspot.com/-NCnEQIX4-1o/UWzOKqby9bI/AAAAAAAAC08/4JbG0Y1Rkj8/s1600/tetura%2Bpastel%2B2.pn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p:nvSpPr>
          <p:cNvPr id="3" name="2 Rectángulo"/>
          <p:cNvSpPr/>
          <p:nvPr/>
        </p:nvSpPr>
        <p:spPr>
          <a:xfrm>
            <a:off x="683568" y="627534"/>
            <a:ext cx="7776864" cy="3785652"/>
          </a:xfrm>
          <a:prstGeom prst="rect">
            <a:avLst/>
          </a:prstGeom>
        </p:spPr>
        <p:txBody>
          <a:bodyPr wrap="square">
            <a:spAutoFit/>
          </a:bodyPr>
          <a:lstStyle/>
          <a:p>
            <a:pPr lvl="0" fontAlgn="base">
              <a:spcBef>
                <a:spcPct val="0"/>
              </a:spcBef>
              <a:spcAft>
                <a:spcPct val="0"/>
              </a:spcAft>
            </a:pPr>
            <a:r>
              <a:rPr lang="es-ES_tradnl" sz="2400" dirty="0" smtClean="0">
                <a:solidFill>
                  <a:schemeClr val="accent2">
                    <a:lumMod val="75000"/>
                  </a:schemeClr>
                </a:solidFill>
                <a:latin typeface="Brush Script MT" pitchFamily="66" charset="0"/>
                <a:ea typeface="Times New Roman" pitchFamily="18" charset="0"/>
                <a:cs typeface="Arial" pitchFamily="34" charset="0"/>
              </a:rPr>
              <a:t>Esta religión en un principio no prohíbe el matrimonio entre personas de religiones distintas, ya que al no ser una religión dogmática, reconoce como verdaderas al resto de las religiones, aunque no comparta con ellas su doctrina. En los Estados Unidos, se ha estandarizado este tipo de ceremonia para evitar conflictos cuando los novios son de diferentes  religiones.</a:t>
            </a:r>
          </a:p>
          <a:p>
            <a:pPr lvl="0" eaLnBrk="0" fontAlgn="base" hangingPunct="0">
              <a:spcBef>
                <a:spcPct val="0"/>
              </a:spcBef>
              <a:spcAft>
                <a:spcPct val="0"/>
              </a:spcAft>
            </a:pPr>
            <a:r>
              <a:rPr lang="es-ES_tradnl" sz="2400" dirty="0" smtClean="0">
                <a:solidFill>
                  <a:schemeClr val="accent2">
                    <a:lumMod val="75000"/>
                  </a:schemeClr>
                </a:solidFill>
                <a:latin typeface="Brush Script MT" pitchFamily="66" charset="0"/>
                <a:ea typeface="Times New Roman" pitchFamily="18" charset="0"/>
                <a:cs typeface="Arial" pitchFamily="34" charset="0"/>
              </a:rPr>
              <a:t>las bodas o matrimonios, son celebraciones bastante exquisitas y elaboradas. A diferencia de occidente, las bodas en India son tratadas como todo un ritual, y no duran una noche sino varios días.</a:t>
            </a:r>
            <a:r>
              <a:rPr lang="es-ES_tradnl" sz="2400" dirty="0" smtClean="0">
                <a:solidFill>
                  <a:schemeClr val="accent2">
                    <a:lumMod val="75000"/>
                  </a:schemeClr>
                </a:solidFill>
                <a:latin typeface="Brush Script MT" pitchFamily="66" charset="0"/>
              </a:rPr>
              <a:t> Normalmente en la India, los matrimonios son para toda la vida. El índice de divorcios es muy bajo, por lo que este día es el más importante en la vida de los hindúes</a:t>
            </a:r>
            <a:r>
              <a:rPr lang="es-ES_tradnl" sz="2400" dirty="0" smtClean="0">
                <a:latin typeface="Brush Script MT" pitchFamily="66" charset="0"/>
              </a:rPr>
              <a:t>.</a:t>
            </a:r>
            <a:r>
              <a:rPr lang="es-ES_tradnl" sz="2400" dirty="0" smtClean="0">
                <a:solidFill>
                  <a:schemeClr val="accent2">
                    <a:lumMod val="75000"/>
                  </a:schemeClr>
                </a:solidFill>
                <a:latin typeface="Brush Script MT" pitchFamily="66" charset="0"/>
                <a:ea typeface="Times New Roman" pitchFamily="18" charset="0"/>
                <a:cs typeface="Arial" pitchFamily="34" charset="0"/>
              </a:rPr>
              <a:t> </a:t>
            </a:r>
            <a:endParaRPr lang="es-ES_tradnl" sz="2400" dirty="0" smtClean="0">
              <a:solidFill>
                <a:schemeClr val="accent2">
                  <a:lumMod val="75000"/>
                </a:schemeClr>
              </a:solidFill>
              <a:latin typeface="Brush Script MT" pitchFamily="66" charset="0"/>
              <a:cs typeface="Arial" pitchFamily="34" charset="0"/>
            </a:endParaRPr>
          </a:p>
        </p:txBody>
      </p:sp>
    </p:spTree>
  </p:cSld>
  <p:clrMapOvr>
    <a:masterClrMapping/>
  </p:clrMapOvr>
  <p:transition spd="slow" advTm="3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descr="Resultado de imagen de fondos hd colores pasteles"/>
          <p:cNvSpPr>
            <a:spLocks noChangeAspect="1" noChangeArrowheads="1"/>
          </p:cNvSpPr>
          <p:nvPr/>
        </p:nvSpPr>
        <p:spPr bwMode="auto">
          <a:xfrm>
            <a:off x="155575" y="-136525"/>
            <a:ext cx="298450" cy="29845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17412" name="Picture 4" descr="Overlapping pastel circles Wallpaper"/>
          <p:cNvPicPr>
            <a:picLocks noChangeAspect="1" noChangeArrowheads="1"/>
          </p:cNvPicPr>
          <p:nvPr/>
        </p:nvPicPr>
        <p:blipFill>
          <a:blip r:embed="rId2" cstate="print"/>
          <a:srcRect/>
          <a:stretch>
            <a:fillRect/>
          </a:stretch>
        </p:blipFill>
        <p:spPr bwMode="auto">
          <a:xfrm>
            <a:off x="0" y="0"/>
            <a:ext cx="9144000" cy="5198912"/>
          </a:xfrm>
          <a:prstGeom prst="rect">
            <a:avLst/>
          </a:prstGeom>
          <a:noFill/>
        </p:spPr>
      </p:pic>
      <p:pic>
        <p:nvPicPr>
          <p:cNvPr id="4" name="Picture 2" descr="novias india hermosas"/>
          <p:cNvPicPr>
            <a:picLocks noChangeAspect="1" noChangeArrowheads="1"/>
          </p:cNvPicPr>
          <p:nvPr/>
        </p:nvPicPr>
        <p:blipFill>
          <a:blip r:embed="rId3" cstate="print"/>
          <a:srcRect b="3077"/>
          <a:stretch>
            <a:fillRect/>
          </a:stretch>
        </p:blipFill>
        <p:spPr bwMode="auto">
          <a:xfrm>
            <a:off x="395536" y="0"/>
            <a:ext cx="3981590" cy="5148000"/>
          </a:xfrm>
          <a:prstGeom prst="rect">
            <a:avLst/>
          </a:prstGeom>
          <a:noFill/>
          <a:effectLst>
            <a:softEdge rad="635000"/>
          </a:effectLst>
        </p:spPr>
      </p:pic>
      <p:pic>
        <p:nvPicPr>
          <p:cNvPr id="5" name="Picture 4" descr="novias india hermosas"/>
          <p:cNvPicPr>
            <a:picLocks noChangeAspect="1" noChangeArrowheads="1"/>
          </p:cNvPicPr>
          <p:nvPr/>
        </p:nvPicPr>
        <p:blipFill>
          <a:blip r:embed="rId4" cstate="print"/>
          <a:srcRect b="3163"/>
          <a:stretch>
            <a:fillRect/>
          </a:stretch>
        </p:blipFill>
        <p:spPr bwMode="auto">
          <a:xfrm>
            <a:off x="5436096" y="0"/>
            <a:ext cx="3544106" cy="5148000"/>
          </a:xfrm>
          <a:prstGeom prst="rect">
            <a:avLst/>
          </a:prstGeom>
          <a:noFill/>
          <a:effectLst>
            <a:softEdge rad="635000"/>
          </a:effectLst>
        </p:spPr>
      </p:pic>
      <p:pic>
        <p:nvPicPr>
          <p:cNvPr id="2" name="Picture 2" descr="http://fondosdepantallahdgratis.net/wallpaper-original/wallpapers/flores_de_colores_en_3d-wide-18086.jpg"/>
          <p:cNvPicPr>
            <a:picLocks noChangeAspect="1" noChangeArrowheads="1"/>
          </p:cNvPicPr>
          <p:nvPr/>
        </p:nvPicPr>
        <p:blipFill>
          <a:blip r:embed="rId5" cstate="print"/>
          <a:srcRect t="5040" b="2081"/>
          <a:stretch>
            <a:fillRect/>
          </a:stretch>
        </p:blipFill>
        <p:spPr bwMode="auto">
          <a:xfrm>
            <a:off x="0" y="0"/>
            <a:ext cx="9144000" cy="5308054"/>
          </a:xfrm>
          <a:prstGeom prst="rect">
            <a:avLst/>
          </a:prstGeom>
          <a:noFill/>
        </p:spPr>
      </p:pic>
      <p:sp>
        <p:nvSpPr>
          <p:cNvPr id="7" name="6 Rectángulo"/>
          <p:cNvSpPr/>
          <p:nvPr/>
        </p:nvSpPr>
        <p:spPr>
          <a:xfrm>
            <a:off x="297687" y="477416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http://radioaires.com/wp-content/uploads/2014/12/lord-baru.jpg"/>
          <p:cNvPicPr>
            <a:picLocks noChangeAspect="1" noChangeArrowheads="1"/>
          </p:cNvPicPr>
          <p:nvPr/>
        </p:nvPicPr>
        <p:blipFill>
          <a:blip r:embed="rId2" cstate="print"/>
          <a:srcRect/>
          <a:stretch>
            <a:fillRect/>
          </a:stretch>
        </p:blipFill>
        <p:spPr bwMode="auto">
          <a:xfrm>
            <a:off x="0" y="0"/>
            <a:ext cx="9152000" cy="5148000"/>
          </a:xfrm>
          <a:prstGeom prst="rect">
            <a:avLst/>
          </a:prstGeom>
          <a:noFill/>
        </p:spPr>
      </p:pic>
      <p:sp>
        <p:nvSpPr>
          <p:cNvPr id="3" name="2 Rectángulo"/>
          <p:cNvSpPr/>
          <p:nvPr/>
        </p:nvSpPr>
        <p:spPr>
          <a:xfrm>
            <a:off x="513711" y="195486"/>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4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Pastel Lines Wallpaper"/>
          <p:cNvPicPr>
            <a:picLocks noChangeAspect="1" noChangeArrowheads="1"/>
          </p:cNvPicPr>
          <p:nvPr/>
        </p:nvPicPr>
        <p:blipFill>
          <a:blip r:embed="rId2" cstate="print"/>
          <a:srcRect/>
          <a:stretch>
            <a:fillRect/>
          </a:stretch>
        </p:blipFill>
        <p:spPr bwMode="auto">
          <a:xfrm>
            <a:off x="0" y="0"/>
            <a:ext cx="9144000" cy="5153900"/>
          </a:xfrm>
          <a:prstGeom prst="rect">
            <a:avLst/>
          </a:prstGeom>
          <a:noFill/>
        </p:spPr>
      </p:pic>
      <p:pic>
        <p:nvPicPr>
          <p:cNvPr id="3" name="Picture 2" descr="http://saundarya.blogs.elle.es/files/2014/05/Indian-Bridal-Makeup-Looks-2013-00241.jpg"/>
          <p:cNvPicPr>
            <a:picLocks noChangeAspect="1" noChangeArrowheads="1"/>
          </p:cNvPicPr>
          <p:nvPr/>
        </p:nvPicPr>
        <p:blipFill>
          <a:blip r:embed="rId3" cstate="print"/>
          <a:srcRect/>
          <a:stretch>
            <a:fillRect/>
          </a:stretch>
        </p:blipFill>
        <p:spPr bwMode="auto">
          <a:xfrm>
            <a:off x="5652120" y="0"/>
            <a:ext cx="3628800" cy="5184000"/>
          </a:xfrm>
          <a:prstGeom prst="roundRect">
            <a:avLst/>
          </a:prstGeom>
          <a:noFill/>
          <a:effectLst>
            <a:softEdge rad="317500"/>
          </a:effectLst>
        </p:spPr>
      </p:pic>
      <p:pic>
        <p:nvPicPr>
          <p:cNvPr id="4" name="Picture 4" descr="http://globalemag.com/wp-content/uploads/2013/06/Indian-Bridal-Makeup-Looks-2013-0014.jpg"/>
          <p:cNvPicPr>
            <a:picLocks noChangeAspect="1" noChangeArrowheads="1"/>
          </p:cNvPicPr>
          <p:nvPr/>
        </p:nvPicPr>
        <p:blipFill>
          <a:blip r:embed="rId4" cstate="print"/>
          <a:srcRect/>
          <a:stretch>
            <a:fillRect/>
          </a:stretch>
        </p:blipFill>
        <p:spPr bwMode="auto">
          <a:xfrm>
            <a:off x="0" y="0"/>
            <a:ext cx="3429707" cy="5148000"/>
          </a:xfrm>
          <a:prstGeom prst="rect">
            <a:avLst/>
          </a:prstGeom>
          <a:noFill/>
          <a:effectLst>
            <a:softEdge rad="317500"/>
          </a:effectLst>
        </p:spPr>
      </p:pic>
      <p:pic>
        <p:nvPicPr>
          <p:cNvPr id="5" name="Picture 4" descr="http://www.weddingsonline.in/blog/wp-content/uploads/2012/09/red-makeup-3.jpg"/>
          <p:cNvPicPr>
            <a:picLocks noChangeAspect="1" noChangeArrowheads="1"/>
          </p:cNvPicPr>
          <p:nvPr/>
        </p:nvPicPr>
        <p:blipFill>
          <a:blip r:embed="rId5" cstate="print"/>
          <a:srcRect/>
          <a:stretch>
            <a:fillRect/>
          </a:stretch>
        </p:blipFill>
        <p:spPr bwMode="auto">
          <a:xfrm>
            <a:off x="2987824" y="-76500"/>
            <a:ext cx="3459784" cy="5220000"/>
          </a:xfrm>
          <a:prstGeom prst="rect">
            <a:avLst/>
          </a:prstGeom>
          <a:noFill/>
          <a:effectLst>
            <a:softEdge rad="635000"/>
          </a:effectLst>
        </p:spPr>
      </p:pic>
      <p:pic>
        <p:nvPicPr>
          <p:cNvPr id="14338" name="Picture 2" descr="http://www.vectorizados.com/muestras/arco-iris-abstracto-en-color-pastel.jpg"/>
          <p:cNvPicPr>
            <a:picLocks noChangeAspect="1" noChangeArrowheads="1"/>
          </p:cNvPicPr>
          <p:nvPr/>
        </p:nvPicPr>
        <p:blipFill>
          <a:blip r:embed="rId6" cstate="print"/>
          <a:srcRect/>
          <a:stretch>
            <a:fillRect/>
          </a:stretch>
        </p:blipFill>
        <p:spPr bwMode="auto">
          <a:xfrm>
            <a:off x="0" y="-1"/>
            <a:ext cx="9144000" cy="5148000"/>
          </a:xfrm>
          <a:prstGeom prst="rect">
            <a:avLst/>
          </a:prstGeom>
          <a:noFill/>
        </p:spPr>
      </p:pic>
      <p:pic>
        <p:nvPicPr>
          <p:cNvPr id="14340" name="Picture 4" descr="http://data.whicdn.com/images/28385621/background-13554_640_large.jpg"/>
          <p:cNvPicPr>
            <a:picLocks noChangeAspect="1" noChangeArrowheads="1"/>
          </p:cNvPicPr>
          <p:nvPr/>
        </p:nvPicPr>
        <p:blipFill>
          <a:blip r:embed="rId7" cstate="print"/>
          <a:srcRect/>
          <a:stretch>
            <a:fillRect/>
          </a:stretch>
        </p:blipFill>
        <p:spPr bwMode="auto">
          <a:xfrm>
            <a:off x="0" y="-1"/>
            <a:ext cx="9144000" cy="5184000"/>
          </a:xfrm>
          <a:prstGeom prst="rect">
            <a:avLst/>
          </a:prstGeom>
          <a:noFill/>
        </p:spPr>
      </p:pic>
      <p:sp>
        <p:nvSpPr>
          <p:cNvPr id="8" name="7 Rectángulo"/>
          <p:cNvSpPr/>
          <p:nvPr/>
        </p:nvSpPr>
        <p:spPr>
          <a:xfrm>
            <a:off x="297687"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3000"/>
                                        <p:tgtEl>
                                          <p:spTgt spid="14338"/>
                                        </p:tgtEl>
                                      </p:cBhvr>
                                    </p:animEffect>
                                    <p:set>
                                      <p:cBhvr>
                                        <p:cTn id="7" dur="1" fill="hold">
                                          <p:stCondLst>
                                            <p:cond delay="2999"/>
                                          </p:stCondLst>
                                        </p:cTn>
                                        <p:tgtEl>
                                          <p:spTgt spid="14338"/>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3000"/>
                                        <p:tgtEl>
                                          <p:spTgt spid="14340"/>
                                        </p:tgtEl>
                                      </p:cBhvr>
                                    </p:animEffect>
                                    <p:set>
                                      <p:cBhvr>
                                        <p:cTn id="10" dur="1" fill="hold">
                                          <p:stCondLst>
                                            <p:cond delay="2999"/>
                                          </p:stCondLst>
                                        </p:cTn>
                                        <p:tgtEl>
                                          <p:spTgt spid="14340"/>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p1.pichost.me/i/56/1804325.jpg"/>
          <p:cNvPicPr>
            <a:picLocks noChangeAspect="1" noChangeArrowheads="1"/>
          </p:cNvPicPr>
          <p:nvPr/>
        </p:nvPicPr>
        <p:blipFill>
          <a:blip r:embed="rId2" cstate="print"/>
          <a:srcRect/>
          <a:stretch>
            <a:fillRect/>
          </a:stretch>
        </p:blipFill>
        <p:spPr bwMode="auto">
          <a:xfrm>
            <a:off x="0" y="0"/>
            <a:ext cx="9144000" cy="5143501"/>
          </a:xfrm>
          <a:prstGeom prst="rect">
            <a:avLst/>
          </a:prstGeom>
          <a:noFill/>
        </p:spPr>
      </p:pic>
      <p:pic>
        <p:nvPicPr>
          <p:cNvPr id="3" name="Picture 4" descr="http://www.itravelqq.com/uploadfile/2011/0726/20110726101047894.jpg"/>
          <p:cNvPicPr>
            <a:picLocks noChangeAspect="1" noChangeArrowheads="1"/>
          </p:cNvPicPr>
          <p:nvPr/>
        </p:nvPicPr>
        <p:blipFill>
          <a:blip r:embed="rId3" cstate="print"/>
          <a:srcRect/>
          <a:stretch>
            <a:fillRect/>
          </a:stretch>
        </p:blipFill>
        <p:spPr bwMode="auto">
          <a:xfrm>
            <a:off x="5004048" y="-4500"/>
            <a:ext cx="3984513" cy="5148000"/>
          </a:xfrm>
          <a:prstGeom prst="rect">
            <a:avLst/>
          </a:prstGeom>
          <a:noFill/>
          <a:effectLst>
            <a:softEdge rad="635000"/>
          </a:effectLst>
        </p:spPr>
      </p:pic>
      <p:pic>
        <p:nvPicPr>
          <p:cNvPr id="4" name="Picture 2" descr="http://s3.weddbook.com/t4/2/0/6/2060227/indian-brides-stunning-indian-wedding-inspiration-pinterest.jpg"/>
          <p:cNvPicPr>
            <a:picLocks noChangeAspect="1" noChangeArrowheads="1"/>
          </p:cNvPicPr>
          <p:nvPr/>
        </p:nvPicPr>
        <p:blipFill>
          <a:blip r:embed="rId4" cstate="print"/>
          <a:srcRect/>
          <a:stretch>
            <a:fillRect/>
          </a:stretch>
        </p:blipFill>
        <p:spPr bwMode="auto">
          <a:xfrm>
            <a:off x="251520" y="0"/>
            <a:ext cx="3456000" cy="5184000"/>
          </a:xfrm>
          <a:prstGeom prst="rect">
            <a:avLst/>
          </a:prstGeom>
          <a:noFill/>
          <a:effectLst>
            <a:softEdge rad="635000"/>
          </a:effectLst>
        </p:spPr>
      </p:pic>
      <p:sp>
        <p:nvSpPr>
          <p:cNvPr id="5" name="4 Rectángulo"/>
          <p:cNvSpPr/>
          <p:nvPr/>
        </p:nvSpPr>
        <p:spPr>
          <a:xfrm>
            <a:off x="4042103"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4" name="Picture 2" descr="novias india hermosas"/>
          <p:cNvPicPr>
            <a:picLocks noChangeAspect="1" noChangeArrowheads="1"/>
          </p:cNvPicPr>
          <p:nvPr/>
        </p:nvPicPr>
        <p:blipFill>
          <a:blip r:embed="rId3" cstate="print"/>
          <a:srcRect b="3233"/>
          <a:stretch>
            <a:fillRect/>
          </a:stretch>
        </p:blipFill>
        <p:spPr bwMode="auto">
          <a:xfrm>
            <a:off x="467544" y="0"/>
            <a:ext cx="3546673" cy="5148000"/>
          </a:xfrm>
          <a:prstGeom prst="rect">
            <a:avLst/>
          </a:prstGeom>
          <a:noFill/>
          <a:effectLst>
            <a:softEdge rad="317500"/>
          </a:effectLst>
        </p:spPr>
      </p:pic>
      <p:pic>
        <p:nvPicPr>
          <p:cNvPr id="5" name="Picture 4" descr="http://estaticos02.cache.el-mundo.net/elmundo/imagenes/2007/10/25/1193325785_0.jpg"/>
          <p:cNvPicPr>
            <a:picLocks noChangeAspect="1" noChangeArrowheads="1"/>
          </p:cNvPicPr>
          <p:nvPr/>
        </p:nvPicPr>
        <p:blipFill>
          <a:blip r:embed="rId4" cstate="print"/>
          <a:srcRect/>
          <a:stretch>
            <a:fillRect/>
          </a:stretch>
        </p:blipFill>
        <p:spPr bwMode="auto">
          <a:xfrm>
            <a:off x="5076056" y="0"/>
            <a:ext cx="3492000" cy="5249640"/>
          </a:xfrm>
          <a:prstGeom prst="rect">
            <a:avLst/>
          </a:prstGeom>
          <a:noFill/>
          <a:effectLst>
            <a:softEdge rad="317500"/>
          </a:effectLst>
        </p:spPr>
      </p:pic>
      <p:sp>
        <p:nvSpPr>
          <p:cNvPr id="14338" name="AutoShape 2" descr="Digital Wallpap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14340" name="Picture 4" descr="http://www.bankoboev.ru/images/MjY1OTQy/Bankoboev.Ru_puzyri_v_rozovom_svete.jpg"/>
          <p:cNvPicPr>
            <a:picLocks noChangeAspect="1" noChangeArrowheads="1"/>
          </p:cNvPicPr>
          <p:nvPr/>
        </p:nvPicPr>
        <p:blipFill>
          <a:blip r:embed="rId5" cstate="print"/>
          <a:srcRect/>
          <a:stretch>
            <a:fillRect/>
          </a:stretch>
        </p:blipFill>
        <p:spPr bwMode="auto">
          <a:xfrm>
            <a:off x="0" y="-380578"/>
            <a:ext cx="9144000" cy="5715000"/>
          </a:xfrm>
          <a:prstGeom prst="rect">
            <a:avLst/>
          </a:prstGeom>
          <a:noFill/>
        </p:spPr>
      </p:pic>
      <p:sp>
        <p:nvSpPr>
          <p:cNvPr id="7" name="6 Rectángulo"/>
          <p:cNvSpPr/>
          <p:nvPr/>
        </p:nvSpPr>
        <p:spPr>
          <a:xfrm>
            <a:off x="369695"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4340"/>
                                        </p:tgtEl>
                                      </p:cBhvr>
                                    </p:animEffect>
                                    <p:set>
                                      <p:cBhvr>
                                        <p:cTn id="7" dur="1" fill="hold">
                                          <p:stCondLst>
                                            <p:cond delay="4999"/>
                                          </p:stCondLst>
                                        </p:cTn>
                                        <p:tgtEl>
                                          <p:spTgt spid="143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AutoShape 2" descr="El templo hindú perdido en la foto de la selva de niebl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54276" name="Picture 4" descr="Templo hindú Lingaraj de Dios Shiva en Odisha Fondos"/>
          <p:cNvPicPr>
            <a:picLocks noChangeAspect="1" noChangeArrowheads="1"/>
          </p:cNvPicPr>
          <p:nvPr/>
        </p:nvPicPr>
        <p:blipFill>
          <a:blip r:embed="rId2" cstate="print"/>
          <a:srcRect/>
          <a:stretch>
            <a:fillRect/>
          </a:stretch>
        </p:blipFill>
        <p:spPr bwMode="auto">
          <a:xfrm>
            <a:off x="-36000" y="0"/>
            <a:ext cx="9216000" cy="5184001"/>
          </a:xfrm>
          <a:prstGeom prst="rect">
            <a:avLst/>
          </a:prstGeom>
          <a:noFill/>
        </p:spPr>
      </p:pic>
      <p:sp>
        <p:nvSpPr>
          <p:cNvPr id="4" name="3 Rectángulo"/>
          <p:cNvSpPr/>
          <p:nvPr/>
        </p:nvSpPr>
        <p:spPr>
          <a:xfrm>
            <a:off x="297687" y="195486"/>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pic>
        <p:nvPicPr>
          <p:cNvPr id="12290" name="Picture 2" descr="http://i.imgur.com/rbi0M.gif"/>
          <p:cNvPicPr>
            <a:picLocks noChangeAspect="1" noChangeArrowheads="1" noCrop="1"/>
          </p:cNvPicPr>
          <p:nvPr/>
        </p:nvPicPr>
        <p:blipFill>
          <a:blip r:embed="rId3" cstate="print"/>
          <a:srcRect/>
          <a:stretch>
            <a:fillRect/>
          </a:stretch>
        </p:blipFill>
        <p:spPr bwMode="auto">
          <a:xfrm>
            <a:off x="4211960" y="915566"/>
            <a:ext cx="5904000" cy="4428000"/>
          </a:xfrm>
          <a:prstGeom prst="ellipse">
            <a:avLst/>
          </a:prstGeom>
          <a:noFill/>
          <a:effectLst>
            <a:softEdge rad="635000"/>
          </a:effectLst>
        </p:spPr>
      </p:pic>
    </p:spTree>
  </p:cSld>
  <p:clrMapOvr>
    <a:masterClrMapping/>
  </p:clrMapOvr>
  <p:transition spd="slow" advTm="13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3000" fill="hold"/>
                                        <p:tgtEl>
                                          <p:spTgt spid="54276"/>
                                        </p:tgtEl>
                                      </p:cBhvr>
                                      <p:by x="150000" y="150000"/>
                                    </p:animScale>
                                  </p:childTnLst>
                                </p:cTn>
                              </p:par>
                            </p:childTnLst>
                          </p:cTn>
                        </p:par>
                        <p:par>
                          <p:cTn id="7" fill="hold">
                            <p:stCondLst>
                              <p:cond delay="3000"/>
                            </p:stCondLst>
                            <p:childTnLst>
                              <p:par>
                                <p:cTn id="8" presetID="10" presetClass="entr" presetSubtype="0" fill="hold" nodeType="after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fade">
                                      <p:cBhvr>
                                        <p:cTn id="10" dur="2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4" name="Picture 4" descr="http://magazine.asbiocosmetica.com/wp-content/uploads/2012/01/makeup_hindu_2.jpg"/>
          <p:cNvPicPr>
            <a:picLocks noChangeAspect="1" noChangeArrowheads="1"/>
          </p:cNvPicPr>
          <p:nvPr/>
        </p:nvPicPr>
        <p:blipFill>
          <a:blip r:embed="rId3" cstate="print"/>
          <a:srcRect/>
          <a:stretch>
            <a:fillRect/>
          </a:stretch>
        </p:blipFill>
        <p:spPr bwMode="auto">
          <a:xfrm>
            <a:off x="107504" y="0"/>
            <a:ext cx="3896342" cy="2556000"/>
          </a:xfrm>
          <a:prstGeom prst="rect">
            <a:avLst/>
          </a:prstGeom>
          <a:noFill/>
          <a:effectLst>
            <a:reflection blurRad="6350" stA="50000" endA="300" endPos="90000" dir="5400000" sy="-100000" algn="bl" rotWithShape="0"/>
            <a:softEdge rad="635000"/>
          </a:effectLst>
        </p:spPr>
      </p:pic>
      <p:pic>
        <p:nvPicPr>
          <p:cNvPr id="5" name="Picture 2" descr="http://www.hispacdn.com/thumbs/originals/600x_0/2123-indian-trend-novias1-jpg.jpg"/>
          <p:cNvPicPr>
            <a:picLocks noChangeAspect="1" noChangeArrowheads="1"/>
          </p:cNvPicPr>
          <p:nvPr/>
        </p:nvPicPr>
        <p:blipFill>
          <a:blip r:embed="rId4" cstate="print"/>
          <a:srcRect/>
          <a:stretch>
            <a:fillRect/>
          </a:stretch>
        </p:blipFill>
        <p:spPr bwMode="auto">
          <a:xfrm>
            <a:off x="4860032" y="0"/>
            <a:ext cx="3440580" cy="5148000"/>
          </a:xfrm>
          <a:prstGeom prst="rect">
            <a:avLst/>
          </a:prstGeom>
          <a:noFill/>
          <a:effectLst>
            <a:softEdge rad="635000"/>
          </a:effectLst>
        </p:spPr>
      </p:pic>
      <p:sp>
        <p:nvSpPr>
          <p:cNvPr id="6" name="5 Rectángulo"/>
          <p:cNvSpPr/>
          <p:nvPr/>
        </p:nvSpPr>
        <p:spPr>
          <a:xfrm>
            <a:off x="4258127"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3" name="Picture 4" descr="https://s-media-cache-ak0.pinimg.com/originals/79/31/34/79313477141a4afbea1bd2ed557800d4.jpg"/>
          <p:cNvPicPr>
            <a:picLocks noChangeAspect="1" noChangeArrowheads="1"/>
          </p:cNvPicPr>
          <p:nvPr/>
        </p:nvPicPr>
        <p:blipFill>
          <a:blip r:embed="rId3" cstate="print"/>
          <a:srcRect/>
          <a:stretch>
            <a:fillRect/>
          </a:stretch>
        </p:blipFill>
        <p:spPr bwMode="auto">
          <a:xfrm>
            <a:off x="395536" y="0"/>
            <a:ext cx="3456000" cy="5184000"/>
          </a:xfrm>
          <a:prstGeom prst="rect">
            <a:avLst/>
          </a:prstGeom>
          <a:noFill/>
          <a:effectLst>
            <a:softEdge rad="317500"/>
          </a:effectLst>
        </p:spPr>
      </p:pic>
      <p:pic>
        <p:nvPicPr>
          <p:cNvPr id="4" name="Picture 2" descr="undefined"/>
          <p:cNvPicPr>
            <a:picLocks noChangeAspect="1" noChangeArrowheads="1"/>
          </p:cNvPicPr>
          <p:nvPr/>
        </p:nvPicPr>
        <p:blipFill>
          <a:blip r:embed="rId4" cstate="print"/>
          <a:srcRect/>
          <a:stretch>
            <a:fillRect/>
          </a:stretch>
        </p:blipFill>
        <p:spPr bwMode="auto">
          <a:xfrm>
            <a:off x="4788024" y="-4500"/>
            <a:ext cx="3433903" cy="5148000"/>
          </a:xfrm>
          <a:prstGeom prst="rect">
            <a:avLst/>
          </a:prstGeom>
          <a:noFill/>
          <a:effectLst>
            <a:softEdge rad="317500"/>
          </a:effectLst>
        </p:spPr>
      </p:pic>
      <p:pic>
        <p:nvPicPr>
          <p:cNvPr id="9218" name="Picture 2" descr="http://wallzoa.com/wp-content/uploads/2013/05/pastel-rainbow-backgrounds-480x353.jpg"/>
          <p:cNvPicPr>
            <a:picLocks noChangeAspect="1" noChangeArrowheads="1"/>
          </p:cNvPicPr>
          <p:nvPr/>
        </p:nvPicPr>
        <p:blipFill>
          <a:blip r:embed="rId5" cstate="print"/>
          <a:srcRect/>
          <a:stretch>
            <a:fillRect/>
          </a:stretch>
        </p:blipFill>
        <p:spPr bwMode="auto">
          <a:xfrm>
            <a:off x="0" y="0"/>
            <a:ext cx="9144000" cy="5148000"/>
          </a:xfrm>
          <a:prstGeom prst="rect">
            <a:avLst/>
          </a:prstGeom>
          <a:noFill/>
        </p:spPr>
      </p:pic>
      <p:sp>
        <p:nvSpPr>
          <p:cNvPr id="6" name="5 Rectángulo"/>
          <p:cNvSpPr/>
          <p:nvPr/>
        </p:nvSpPr>
        <p:spPr>
          <a:xfrm>
            <a:off x="297687" y="458797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9218"/>
                                        </p:tgtEl>
                                      </p:cBhvr>
                                    </p:animEffect>
                                    <p:set>
                                      <p:cBhvr>
                                        <p:cTn id="7" dur="1" fill="hold">
                                          <p:stCondLst>
                                            <p:cond delay="4999"/>
                                          </p:stCondLst>
                                        </p:cTn>
                                        <p:tgtEl>
                                          <p:spTgt spid="92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ermoso Templo del Este"/>
          <p:cNvPicPr>
            <a:picLocks noChangeAspect="1" noChangeArrowheads="1"/>
          </p:cNvPicPr>
          <p:nvPr/>
        </p:nvPicPr>
        <p:blipFill>
          <a:blip r:embed="rId2" cstate="print"/>
          <a:srcRect/>
          <a:stretch>
            <a:fillRect/>
          </a:stretch>
        </p:blipFill>
        <p:spPr bwMode="auto">
          <a:xfrm>
            <a:off x="0" y="-1"/>
            <a:ext cx="9144000" cy="5143501"/>
          </a:xfrm>
          <a:prstGeom prst="rect">
            <a:avLst/>
          </a:prstGeom>
          <a:noFill/>
        </p:spPr>
      </p:pic>
      <p:sp>
        <p:nvSpPr>
          <p:cNvPr id="3" name="2 Rectángulo"/>
          <p:cNvSpPr/>
          <p:nvPr/>
        </p:nvSpPr>
        <p:spPr>
          <a:xfrm>
            <a:off x="6922423" y="12347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5734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allpapers.org.es/wp-content/uploads/2012/11/fondo-degradado-1024x640.jpg"/>
          <p:cNvPicPr>
            <a:picLocks noChangeAspect="1" noChangeArrowheads="1"/>
          </p:cNvPicPr>
          <p:nvPr/>
        </p:nvPicPr>
        <p:blipFill>
          <a:blip r:embed="rId2" cstate="print"/>
          <a:srcRect b="5951"/>
          <a:stretch>
            <a:fillRect/>
          </a:stretch>
        </p:blipFill>
        <p:spPr bwMode="auto">
          <a:xfrm>
            <a:off x="0" y="0"/>
            <a:ext cx="9144000" cy="5143500"/>
          </a:xfrm>
          <a:prstGeom prst="rect">
            <a:avLst/>
          </a:prstGeom>
          <a:noFill/>
        </p:spPr>
      </p:pic>
      <p:pic>
        <p:nvPicPr>
          <p:cNvPr id="3" name="Picture 2" descr="undefined"/>
          <p:cNvPicPr>
            <a:picLocks noChangeAspect="1" noChangeArrowheads="1"/>
          </p:cNvPicPr>
          <p:nvPr/>
        </p:nvPicPr>
        <p:blipFill>
          <a:blip r:embed="rId3" cstate="print"/>
          <a:srcRect/>
          <a:stretch>
            <a:fillRect/>
          </a:stretch>
        </p:blipFill>
        <p:spPr bwMode="auto">
          <a:xfrm>
            <a:off x="683568" y="-4"/>
            <a:ext cx="7704000" cy="5138828"/>
          </a:xfrm>
          <a:prstGeom prst="rect">
            <a:avLst/>
          </a:prstGeom>
          <a:noFill/>
          <a:effectLst>
            <a:softEdge rad="317500"/>
          </a:effectLst>
        </p:spPr>
      </p:pic>
      <p:sp>
        <p:nvSpPr>
          <p:cNvPr id="10242" name="AutoShape 2" descr="http://feelgrafix.com/data_images/out/6/788390-digital-wallpap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10243" name="Picture 3" descr="C:\Users\abuelitos\Descargas\rayas.jpg"/>
          <p:cNvPicPr>
            <a:picLocks noChangeAspect="1" noChangeArrowheads="1"/>
          </p:cNvPicPr>
          <p:nvPr/>
        </p:nvPicPr>
        <p:blipFill>
          <a:blip r:embed="rId4" cstate="print"/>
          <a:srcRect b="10000"/>
          <a:stretch>
            <a:fillRect/>
          </a:stretch>
        </p:blipFill>
        <p:spPr bwMode="auto">
          <a:xfrm>
            <a:off x="0" y="0"/>
            <a:ext cx="9144000" cy="5143500"/>
          </a:xfrm>
          <a:prstGeom prst="rect">
            <a:avLst/>
          </a:prstGeom>
          <a:noFill/>
        </p:spPr>
      </p:pic>
      <p:sp>
        <p:nvSpPr>
          <p:cNvPr id="6" name="5 Rectángulo"/>
          <p:cNvSpPr/>
          <p:nvPr/>
        </p:nvSpPr>
        <p:spPr>
          <a:xfrm>
            <a:off x="539552"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0243"/>
                                        </p:tgtEl>
                                      </p:cBhvr>
                                    </p:animEffect>
                                    <p:set>
                                      <p:cBhvr>
                                        <p:cTn id="7" dur="1" fill="hold">
                                          <p:stCondLst>
                                            <p:cond delay="4999"/>
                                          </p:stCondLst>
                                        </p:cTn>
                                        <p:tgtEl>
                                          <p:spTgt spid="102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AutoShape 2" descr="http://wallpapersinhq.com/images/bigest/1280x1024_exotic_india_beauty-141185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54276" name="AutoShape 4" descr="http://wallpapersinhq.com/images/bigest/1280x1024_exotic_india_beauty-141185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54278" name="AutoShape 6" descr="http://wallpapersinhq.com/images/bigest/1280x1024_exotic_india_beauty-141185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54279" name="Picture 7" descr="C:\Users\abuelitos\Descargas\INDU.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8194" name="Picture 2" descr="http://www.desktopwallpapers.org.ua/pic/201111/1400x1050/desktopwallpapers.org.ua-8613.jpg"/>
          <p:cNvPicPr>
            <a:picLocks noChangeAspect="1" noChangeArrowheads="1"/>
          </p:cNvPicPr>
          <p:nvPr/>
        </p:nvPicPr>
        <p:blipFill>
          <a:blip r:embed="rId3" cstate="print"/>
          <a:srcRect b="25000"/>
          <a:stretch>
            <a:fillRect/>
          </a:stretch>
        </p:blipFill>
        <p:spPr bwMode="auto">
          <a:xfrm>
            <a:off x="0" y="0"/>
            <a:ext cx="9144000" cy="5143500"/>
          </a:xfrm>
          <a:prstGeom prst="rect">
            <a:avLst/>
          </a:prstGeom>
          <a:noFill/>
        </p:spPr>
      </p:pic>
      <p:pic>
        <p:nvPicPr>
          <p:cNvPr id="12290" name="Picture 2" descr="http://4.bp.blogspot.com/-1JI4Q4rwZkg/TzEorrzv-LI/AAAAAAAABac/Q2aHNTBKyEo/s1600/The_Lotus_by_valse_des_ombres%5B17%5D.jpg"/>
          <p:cNvPicPr>
            <a:picLocks noChangeAspect="1" noChangeArrowheads="1"/>
          </p:cNvPicPr>
          <p:nvPr/>
        </p:nvPicPr>
        <p:blipFill>
          <a:blip r:embed="rId4" cstate="print"/>
          <a:srcRect/>
          <a:stretch>
            <a:fillRect/>
          </a:stretch>
        </p:blipFill>
        <p:spPr bwMode="auto">
          <a:xfrm>
            <a:off x="251520" y="1147500"/>
            <a:ext cx="3729600" cy="3996000"/>
          </a:xfrm>
          <a:prstGeom prst="rect">
            <a:avLst/>
          </a:prstGeom>
          <a:noFill/>
          <a:effectLst>
            <a:softEdge rad="635000"/>
          </a:effectLst>
        </p:spPr>
      </p:pic>
      <p:sp>
        <p:nvSpPr>
          <p:cNvPr id="8" name="7 Rectángulo"/>
          <p:cNvSpPr/>
          <p:nvPr/>
        </p:nvSpPr>
        <p:spPr>
          <a:xfrm>
            <a:off x="251520"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5000"/>
                                        <p:tgtEl>
                                          <p:spTgt spid="8194"/>
                                        </p:tgtEl>
                                      </p:cBhvr>
                                    </p:animEffect>
                                    <p:set>
                                      <p:cBhvr>
                                        <p:cTn id="7" dur="1" fill="hold">
                                          <p:stCondLst>
                                            <p:cond delay="4999"/>
                                          </p:stCondLst>
                                        </p:cTn>
                                        <p:tgtEl>
                                          <p:spTgt spid="8194"/>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2000"/>
                                        <p:tgtEl>
                                          <p:spTgt spid="12290"/>
                                        </p:tgtEl>
                                      </p:cBhvr>
                                    </p:animEffect>
                                    <p:set>
                                      <p:cBhvr>
                                        <p:cTn id="10" dur="1" fill="hold">
                                          <p:stCondLst>
                                            <p:cond delay="1999"/>
                                          </p:stCondLst>
                                        </p:cTn>
                                        <p:tgtEl>
                                          <p:spTgt spid="1229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ermosa Nube sobre Asia Templo Hdr"/>
          <p:cNvPicPr>
            <a:picLocks noChangeAspect="1" noChangeArrowheads="1"/>
          </p:cNvPicPr>
          <p:nvPr/>
        </p:nvPicPr>
        <p:blipFill>
          <a:blip r:embed="rId2" cstate="print"/>
          <a:srcRect b="2001"/>
          <a:stretch>
            <a:fillRect/>
          </a:stretch>
        </p:blipFill>
        <p:spPr bwMode="auto">
          <a:xfrm>
            <a:off x="0" y="-164554"/>
            <a:ext cx="9144000" cy="5308054"/>
          </a:xfrm>
          <a:prstGeom prst="rect">
            <a:avLst/>
          </a:prstGeom>
          <a:noFill/>
        </p:spPr>
      </p:pic>
      <p:sp>
        <p:nvSpPr>
          <p:cNvPr id="3" name="2 Rectángulo"/>
          <p:cNvSpPr/>
          <p:nvPr/>
        </p:nvSpPr>
        <p:spPr>
          <a:xfrm>
            <a:off x="8002543" y="123478"/>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6">
                  <a:lumMod val="20000"/>
                  <a:lumOff val="80000"/>
                </a:schemeClr>
              </a:solidFill>
              <a:effectLst>
                <a:innerShdw blurRad="50900" dist="38500" dir="13500000">
                  <a:srgbClr val="000000">
                    <a:alpha val="60000"/>
                  </a:srgbClr>
                </a:innerShdw>
              </a:effectLst>
            </a:endParaRPr>
          </a:p>
        </p:txBody>
      </p:sp>
      <p:pic>
        <p:nvPicPr>
          <p:cNvPr id="4" name="Picture 2" descr="http://estaticos.fimagenes.com/imagenesred/8770223.jpg"/>
          <p:cNvPicPr>
            <a:picLocks noChangeAspect="1" noChangeArrowheads="1"/>
          </p:cNvPicPr>
          <p:nvPr/>
        </p:nvPicPr>
        <p:blipFill>
          <a:blip r:embed="rId3" cstate="print"/>
          <a:srcRect/>
          <a:stretch>
            <a:fillRect/>
          </a:stretch>
        </p:blipFill>
        <p:spPr bwMode="auto">
          <a:xfrm>
            <a:off x="0" y="-308570"/>
            <a:ext cx="2247900" cy="3381375"/>
          </a:xfrm>
          <a:prstGeom prst="rect">
            <a:avLst/>
          </a:prstGeom>
          <a:noFill/>
          <a:effectLst>
            <a:softEdge rad="635000"/>
          </a:effectLst>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fc04.deviantart.net/fs70/f/2010/309/9/6/mac_10_7_lion_wallpaper_hd_by_gigantor90-d327ar6.png"/>
          <p:cNvPicPr>
            <a:picLocks noChangeAspect="1" noChangeArrowheads="1"/>
          </p:cNvPicPr>
          <p:nvPr/>
        </p:nvPicPr>
        <p:blipFill>
          <a:blip r:embed="rId2" cstate="print"/>
          <a:srcRect t="1619" b="8381"/>
          <a:stretch>
            <a:fillRect/>
          </a:stretch>
        </p:blipFill>
        <p:spPr bwMode="auto">
          <a:xfrm>
            <a:off x="0" y="0"/>
            <a:ext cx="9144000" cy="5143500"/>
          </a:xfrm>
          <a:prstGeom prst="rect">
            <a:avLst/>
          </a:prstGeom>
          <a:noFill/>
        </p:spPr>
      </p:pic>
      <p:pic>
        <p:nvPicPr>
          <p:cNvPr id="2052" name="Picture 4" descr="http://www.fotoswiki.net/Uploads/fotoswiki.net/Resoluciones/3270-1920x1080.jpg"/>
          <p:cNvPicPr>
            <a:picLocks noChangeAspect="1" noChangeArrowheads="1"/>
          </p:cNvPicPr>
          <p:nvPr/>
        </p:nvPicPr>
        <p:blipFill>
          <a:blip r:embed="rId3" cstate="print"/>
          <a:srcRect/>
          <a:stretch>
            <a:fillRect/>
          </a:stretch>
        </p:blipFill>
        <p:spPr bwMode="auto">
          <a:xfrm>
            <a:off x="0" y="0"/>
            <a:ext cx="9144000" cy="5143500"/>
          </a:xfrm>
          <a:prstGeom prst="rect">
            <a:avLst/>
          </a:prstGeom>
          <a:noFill/>
        </p:spPr>
      </p:pic>
      <p:pic>
        <p:nvPicPr>
          <p:cNvPr id="2054" name="Picture 6" descr="chispa de flor de loto wallpaper"/>
          <p:cNvPicPr>
            <a:picLocks noChangeAspect="1" noChangeArrowheads="1"/>
          </p:cNvPicPr>
          <p:nvPr/>
        </p:nvPicPr>
        <p:blipFill>
          <a:blip r:embed="rId4" cstate="print"/>
          <a:srcRect/>
          <a:stretch>
            <a:fillRect/>
          </a:stretch>
        </p:blipFill>
        <p:spPr bwMode="auto">
          <a:xfrm>
            <a:off x="-85725" y="0"/>
            <a:ext cx="9229725" cy="5191126"/>
          </a:xfrm>
          <a:prstGeom prst="rect">
            <a:avLst/>
          </a:prstGeom>
          <a:noFill/>
        </p:spPr>
      </p:pic>
      <p:pic>
        <p:nvPicPr>
          <p:cNvPr id="2056" name="Picture 8" descr="http://fondopc.com/wp-content/uploads/2013/01/Flor-de-Loto.jpg"/>
          <p:cNvPicPr>
            <a:picLocks noChangeAspect="1" noChangeArrowheads="1"/>
          </p:cNvPicPr>
          <p:nvPr/>
        </p:nvPicPr>
        <p:blipFill>
          <a:blip r:embed="rId5" cstate="print"/>
          <a:srcRect/>
          <a:stretch>
            <a:fillRect/>
          </a:stretch>
        </p:blipFill>
        <p:spPr bwMode="auto">
          <a:xfrm>
            <a:off x="971600" y="0"/>
            <a:ext cx="6912000" cy="5184000"/>
          </a:xfrm>
          <a:prstGeom prst="rect">
            <a:avLst/>
          </a:prstGeom>
          <a:noFill/>
          <a:effectLst>
            <a:softEdge rad="635000"/>
          </a:effectLst>
        </p:spPr>
      </p:pic>
      <p:sp>
        <p:nvSpPr>
          <p:cNvPr id="6" name="5 Rectángulo"/>
          <p:cNvSpPr/>
          <p:nvPr/>
        </p:nvSpPr>
        <p:spPr>
          <a:xfrm>
            <a:off x="107504" y="267494"/>
            <a:ext cx="1839093" cy="369332"/>
          </a:xfrm>
          <a:prstGeom prst="rect">
            <a:avLst/>
          </a:prstGeom>
        </p:spPr>
        <p:txBody>
          <a:bodyPr wrap="none">
            <a:spAutoFit/>
          </a:bodyPr>
          <a:lstStyle/>
          <a:p>
            <a:r>
              <a:rPr lang="es-ES_tradnl" dirty="0" smtClean="0">
                <a:solidFill>
                  <a:schemeClr val="accent4">
                    <a:lumMod val="50000"/>
                  </a:schemeClr>
                </a:solidFill>
                <a:latin typeface="Adobe Caslon Pro Bold" pitchFamily="18" charset="0"/>
              </a:rPr>
              <a:t>    "Flor de Loto",</a:t>
            </a:r>
            <a:endParaRPr lang="es-ES_tradnl" dirty="0">
              <a:solidFill>
                <a:schemeClr val="accent4">
                  <a:lumMod val="50000"/>
                </a:schemeClr>
              </a:solidFill>
              <a:latin typeface="Adobe Caslon Pro Bold" pitchFamily="18" charset="0"/>
            </a:endParaRPr>
          </a:p>
        </p:txBody>
      </p:sp>
      <p:sp>
        <p:nvSpPr>
          <p:cNvPr id="7" name="6 Rectángulo"/>
          <p:cNvSpPr/>
          <p:nvPr/>
        </p:nvSpPr>
        <p:spPr>
          <a:xfrm>
            <a:off x="179512" y="555526"/>
            <a:ext cx="2587375" cy="369332"/>
          </a:xfrm>
          <a:prstGeom prst="rect">
            <a:avLst/>
          </a:prstGeom>
        </p:spPr>
        <p:txBody>
          <a:bodyPr wrap="none">
            <a:spAutoFit/>
          </a:bodyPr>
          <a:lstStyle/>
          <a:p>
            <a:r>
              <a:rPr lang="es-ES_tradnl" b="1" dirty="0" smtClean="0">
                <a:solidFill>
                  <a:schemeClr val="accent4">
                    <a:lumMod val="60000"/>
                    <a:lumOff val="40000"/>
                  </a:schemeClr>
                </a:solidFill>
                <a:latin typeface="Adobe Caslon Pro" pitchFamily="18" charset="0"/>
              </a:rPr>
              <a:t>Flor Nacional de la India.</a:t>
            </a:r>
            <a:endParaRPr lang="es-ES_tradnl" b="1" dirty="0">
              <a:solidFill>
                <a:schemeClr val="accent4">
                  <a:lumMod val="60000"/>
                  <a:lumOff val="40000"/>
                </a:schemeClr>
              </a:solidFill>
              <a:latin typeface="Adobe Caslon Pro" pitchFamily="18" charset="0"/>
            </a:endParaRPr>
          </a:p>
        </p:txBody>
      </p:sp>
      <p:sp>
        <p:nvSpPr>
          <p:cNvPr id="8" name="7 Rectángulo"/>
          <p:cNvSpPr/>
          <p:nvPr/>
        </p:nvSpPr>
        <p:spPr>
          <a:xfrm>
            <a:off x="225679" y="4659982"/>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4">
                    <a:lumMod val="20000"/>
                    <a:lumOff val="8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4">
                  <a:lumMod val="20000"/>
                  <a:lumOff val="80000"/>
                </a:schemeClr>
              </a:solidFill>
              <a:effectLst>
                <a:innerShdw blurRad="50900" dist="38500" dir="13500000">
                  <a:srgbClr val="000000">
                    <a:alpha val="60000"/>
                  </a:srgbClr>
                </a:innerShdw>
              </a:effectLst>
            </a:endParaRPr>
          </a:p>
        </p:txBody>
      </p:sp>
    </p:spTree>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2052"/>
                                        </p:tgtEl>
                                      </p:cBhvr>
                                    </p:animEffect>
                                    <p:set>
                                      <p:cBhvr>
                                        <p:cTn id="7" dur="1" fill="hold">
                                          <p:stCondLst>
                                            <p:cond delay="4999"/>
                                          </p:stCondLst>
                                        </p:cTn>
                                        <p:tgtEl>
                                          <p:spTgt spid="2052"/>
                                        </p:tgtEl>
                                        <p:attrNameLst>
                                          <p:attrName>style.visibility</p:attrName>
                                        </p:attrNameLst>
                                      </p:cBhvr>
                                      <p:to>
                                        <p:strVal val="hidden"/>
                                      </p:to>
                                    </p:set>
                                  </p:childTnLst>
                                </p:cTn>
                              </p:par>
                            </p:childTnLst>
                          </p:cTn>
                        </p:par>
                        <p:par>
                          <p:cTn id="8" fill="hold">
                            <p:stCondLst>
                              <p:cond delay="5000"/>
                            </p:stCondLst>
                            <p:childTnLst>
                              <p:par>
                                <p:cTn id="9" presetID="10" presetClass="entr" presetSubtype="0" fill="hold" nodeType="afterEffect">
                                  <p:stCondLst>
                                    <p:cond delay="0"/>
                                  </p:stCondLst>
                                  <p:childTnLst>
                                    <p:set>
                                      <p:cBhvr>
                                        <p:cTn id="10" dur="1" fill="hold">
                                          <p:stCondLst>
                                            <p:cond delay="0"/>
                                          </p:stCondLst>
                                        </p:cTn>
                                        <p:tgtEl>
                                          <p:spTgt spid="2054"/>
                                        </p:tgtEl>
                                        <p:attrNameLst>
                                          <p:attrName>style.visibility</p:attrName>
                                        </p:attrNameLst>
                                      </p:cBhvr>
                                      <p:to>
                                        <p:strVal val="visible"/>
                                      </p:to>
                                    </p:set>
                                    <p:animEffect transition="in" filter="fade">
                                      <p:cBhvr>
                                        <p:cTn id="11" dur="5000"/>
                                        <p:tgtEl>
                                          <p:spTgt spid="2054"/>
                                        </p:tgtEl>
                                      </p:cBhvr>
                                    </p:animEffect>
                                  </p:childTnLst>
                                </p:cTn>
                              </p:par>
                            </p:childTnLst>
                          </p:cTn>
                        </p:par>
                      </p:childTnLst>
                    </p:cTn>
                  </p:par>
                  <p:par>
                    <p:cTn id="12" fill="hold">
                      <p:stCondLst>
                        <p:cond delay="indefinite"/>
                      </p:stCondLst>
                      <p:childTnLst>
                        <p:par>
                          <p:cTn id="13" fill="hold">
                            <p:stCondLst>
                              <p:cond delay="0"/>
                            </p:stCondLst>
                            <p:childTnLst>
                              <p:par>
                                <p:cTn id="14" presetID="55" presetClass="entr" presetSubtype="0" fill="hold" nodeType="clickEffect">
                                  <p:stCondLst>
                                    <p:cond delay="0"/>
                                  </p:stCondLst>
                                  <p:childTnLst>
                                    <p:set>
                                      <p:cBhvr>
                                        <p:cTn id="15" dur="1" fill="hold">
                                          <p:stCondLst>
                                            <p:cond delay="0"/>
                                          </p:stCondLst>
                                        </p:cTn>
                                        <p:tgtEl>
                                          <p:spTgt spid="2056"/>
                                        </p:tgtEl>
                                        <p:attrNameLst>
                                          <p:attrName>style.visibility</p:attrName>
                                        </p:attrNameLst>
                                      </p:cBhvr>
                                      <p:to>
                                        <p:strVal val="visible"/>
                                      </p:to>
                                    </p:set>
                                    <p:anim calcmode="lin" valueType="num">
                                      <p:cBhvr>
                                        <p:cTn id="16" dur="5000" fill="hold"/>
                                        <p:tgtEl>
                                          <p:spTgt spid="2056"/>
                                        </p:tgtEl>
                                        <p:attrNameLst>
                                          <p:attrName>ppt_w</p:attrName>
                                        </p:attrNameLst>
                                      </p:cBhvr>
                                      <p:tavLst>
                                        <p:tav tm="0">
                                          <p:val>
                                            <p:strVal val="#ppt_w*0.70"/>
                                          </p:val>
                                        </p:tav>
                                        <p:tav tm="100000">
                                          <p:val>
                                            <p:strVal val="#ppt_w"/>
                                          </p:val>
                                        </p:tav>
                                      </p:tavLst>
                                    </p:anim>
                                    <p:anim calcmode="lin" valueType="num">
                                      <p:cBhvr>
                                        <p:cTn id="17" dur="5000" fill="hold"/>
                                        <p:tgtEl>
                                          <p:spTgt spid="2056"/>
                                        </p:tgtEl>
                                        <p:attrNameLst>
                                          <p:attrName>ppt_h</p:attrName>
                                        </p:attrNameLst>
                                      </p:cBhvr>
                                      <p:tavLst>
                                        <p:tav tm="0">
                                          <p:val>
                                            <p:strVal val="#ppt_h"/>
                                          </p:val>
                                        </p:tav>
                                        <p:tav tm="100000">
                                          <p:val>
                                            <p:strVal val="#ppt_h"/>
                                          </p:val>
                                        </p:tav>
                                      </p:tavLst>
                                    </p:anim>
                                    <p:animEffect transition="in" filter="fade">
                                      <p:cBhvr>
                                        <p:cTn id="18" dur="5000"/>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s.flash-screen.com/free-wallpaper/gorgeous-fractal-flower-wallpapers-to-show-you-a-dreamlike-world/fractal-flower-star-wallpaper,1366x768,62939.jpg"/>
          <p:cNvPicPr>
            <a:picLocks noChangeAspect="1" noChangeArrowheads="1"/>
          </p:cNvPicPr>
          <p:nvPr/>
        </p:nvPicPr>
        <p:blipFill>
          <a:blip r:embed="rId2" cstate="print"/>
          <a:srcRect/>
          <a:stretch>
            <a:fillRect/>
          </a:stretch>
        </p:blipFill>
        <p:spPr bwMode="auto">
          <a:xfrm>
            <a:off x="0" y="0"/>
            <a:ext cx="9144000" cy="5140990"/>
          </a:xfrm>
          <a:prstGeom prst="rect">
            <a:avLst/>
          </a:prstGeom>
          <a:noFill/>
        </p:spPr>
      </p:pic>
      <p:sp>
        <p:nvSpPr>
          <p:cNvPr id="3" name="2 Rectángulo"/>
          <p:cNvSpPr/>
          <p:nvPr/>
        </p:nvSpPr>
        <p:spPr>
          <a:xfrm>
            <a:off x="456608" y="339502"/>
            <a:ext cx="2237086" cy="1015663"/>
          </a:xfrm>
          <a:prstGeom prst="rect">
            <a:avLst/>
          </a:prstGeom>
          <a:noFill/>
        </p:spPr>
        <p:txBody>
          <a:bodyPr wrap="none" lIns="91440" tIns="45720" rIns="91440" bIns="45720">
            <a:spAutoFit/>
          </a:bodyPr>
          <a:lstStyle/>
          <a:p>
            <a:pPr algn="ctr"/>
            <a:r>
              <a:rPr lang="es-ES" sz="2000" b="1" cap="none" spc="0" dirty="0" smtClean="0">
                <a:ln w="18000">
                  <a:solidFill>
                    <a:schemeClr val="accent2">
                      <a:satMod val="140000"/>
                    </a:schemeClr>
                  </a:solidFill>
                  <a:prstDash val="solid"/>
                  <a:miter lim="800000"/>
                </a:ln>
                <a:solidFill>
                  <a:schemeClr val="bg2">
                    <a:lumMod val="90000"/>
                  </a:schemeClr>
                </a:solidFill>
                <a:effectLst>
                  <a:outerShdw blurRad="25500" dist="23000" dir="7020000" algn="tl">
                    <a:srgbClr val="000000">
                      <a:alpha val="50000"/>
                    </a:srgbClr>
                  </a:outerShdw>
                </a:effectLst>
              </a:rPr>
              <a:t>Diseño </a:t>
            </a:r>
          </a:p>
          <a:p>
            <a:pPr algn="ctr"/>
            <a:r>
              <a:rPr lang="es-ES" sz="2000" b="1" dirty="0" smtClean="0">
                <a:ln w="18000">
                  <a:solidFill>
                    <a:schemeClr val="accent2">
                      <a:satMod val="140000"/>
                    </a:schemeClr>
                  </a:solidFill>
                  <a:prstDash val="solid"/>
                  <a:miter lim="800000"/>
                </a:ln>
                <a:solidFill>
                  <a:schemeClr val="bg2">
                    <a:lumMod val="90000"/>
                  </a:schemeClr>
                </a:solidFill>
                <a:effectLst>
                  <a:outerShdw blurRad="25500" dist="23000" dir="7020000" algn="tl">
                    <a:srgbClr val="000000">
                      <a:alpha val="50000"/>
                    </a:srgbClr>
                  </a:outerShdw>
                </a:effectLst>
              </a:rPr>
              <a:t>María Teresa Espín </a:t>
            </a:r>
          </a:p>
          <a:p>
            <a:pPr algn="ctr"/>
            <a:r>
              <a:rPr lang="es-ES" sz="2000" b="1" cap="none" spc="0" dirty="0" smtClean="0">
                <a:ln w="18000">
                  <a:solidFill>
                    <a:schemeClr val="accent2">
                      <a:satMod val="140000"/>
                    </a:schemeClr>
                  </a:solidFill>
                  <a:prstDash val="solid"/>
                  <a:miter lim="800000"/>
                </a:ln>
                <a:solidFill>
                  <a:schemeClr val="bg2">
                    <a:lumMod val="90000"/>
                  </a:schemeClr>
                </a:solidFill>
                <a:effectLst>
                  <a:outerShdw blurRad="25500" dist="23000" dir="7020000" algn="tl">
                    <a:srgbClr val="000000">
                      <a:alpha val="50000"/>
                    </a:srgbClr>
                  </a:outerShdw>
                </a:effectLst>
              </a:rPr>
              <a:t>2015</a:t>
            </a:r>
            <a:endParaRPr lang="es-ES" sz="2000" b="1" cap="none" spc="0" dirty="0">
              <a:ln w="18000">
                <a:solidFill>
                  <a:schemeClr val="accent2">
                    <a:satMod val="140000"/>
                  </a:schemeClr>
                </a:solidFill>
                <a:prstDash val="solid"/>
                <a:miter lim="800000"/>
              </a:ln>
              <a:solidFill>
                <a:schemeClr val="bg2">
                  <a:lumMod val="90000"/>
                </a:schemeClr>
              </a:solidFill>
              <a:effectLst>
                <a:outerShdw blurRad="25500" dist="23000" dir="7020000" algn="tl">
                  <a:srgbClr val="000000">
                    <a:alpha val="50000"/>
                  </a:srgbClr>
                </a:outerShdw>
              </a:effectLst>
            </a:endParaRPr>
          </a:p>
        </p:txBody>
      </p:sp>
      <p:sp>
        <p:nvSpPr>
          <p:cNvPr id="4" name="3 Rectángulo"/>
          <p:cNvSpPr/>
          <p:nvPr/>
        </p:nvSpPr>
        <p:spPr>
          <a:xfrm>
            <a:off x="8002543" y="4587974"/>
            <a:ext cx="937628" cy="338554"/>
          </a:xfrm>
          <a:prstGeom prst="rect">
            <a:avLst/>
          </a:prstGeom>
        </p:spPr>
        <p:txBody>
          <a:bodyPr wrap="none">
            <a:spAutoFit/>
          </a:bodyPr>
          <a:lstStyle/>
          <a:p>
            <a:pPr algn="ctr"/>
            <a:r>
              <a:rPr lang="es-ES" sz="1600" spc="50" dirty="0" smtClean="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latin typeface="Brush Script MT" pitchFamily="66" charset="0"/>
              </a:rPr>
              <a:t>Mari Tere</a:t>
            </a:r>
            <a:endParaRPr lang="es-ES_tradnl" sz="1600" spc="50" dirty="0">
              <a:ln w="13500">
                <a:solidFill>
                  <a:schemeClr val="accent1">
                    <a:shade val="2500"/>
                    <a:alpha val="6500"/>
                  </a:schemeClr>
                </a:solidFill>
                <a:prstDash val="solid"/>
              </a:ln>
              <a:solidFill>
                <a:schemeClr val="accent2">
                  <a:lumMod val="60000"/>
                  <a:lumOff val="40000"/>
                </a:schemeClr>
              </a:solidFill>
              <a:effectLst>
                <a:innerShdw blurRad="50900" dist="38500" dir="13500000">
                  <a:srgbClr val="000000">
                    <a:alpha val="60000"/>
                  </a:srgbClr>
                </a:innerShdw>
              </a:effectLst>
            </a:endParaRPr>
          </a:p>
        </p:txBody>
      </p:sp>
      <p:pic>
        <p:nvPicPr>
          <p:cNvPr id="4098" name="Picture 2" descr="http://3.bp.blogspot.com/-1uo4HfOpZTg/Ubh7asWgjlI/AAAAAAAACi8/3Mjj4VxLwlU/s1600/525094_10151456132124074_1933616721_n.jpg"/>
          <p:cNvPicPr>
            <a:picLocks noChangeAspect="1" noChangeArrowheads="1"/>
          </p:cNvPicPr>
          <p:nvPr/>
        </p:nvPicPr>
        <p:blipFill>
          <a:blip r:embed="rId3" cstate="print"/>
          <a:srcRect t="16669"/>
          <a:stretch>
            <a:fillRect/>
          </a:stretch>
        </p:blipFill>
        <p:spPr bwMode="auto">
          <a:xfrm>
            <a:off x="2627784" y="267494"/>
            <a:ext cx="4031999" cy="5039888"/>
          </a:xfrm>
          <a:prstGeom prst="ellipse">
            <a:avLst/>
          </a:prstGeom>
          <a:noFill/>
          <a:effectLst>
            <a:softEdge rad="635000"/>
          </a:effectLst>
        </p:spPr>
      </p:pic>
      <p:pic>
        <p:nvPicPr>
          <p:cNvPr id="2050" name="Picture 2" descr="https://s-media-cache-ak0.pinimg.com/236x/e8/c9/fd/e8c9fd9d6638f3102982767c64e3a747.jpg"/>
          <p:cNvPicPr>
            <a:picLocks noChangeAspect="1" noChangeArrowheads="1"/>
          </p:cNvPicPr>
          <p:nvPr/>
        </p:nvPicPr>
        <p:blipFill>
          <a:blip r:embed="rId4" cstate="print"/>
          <a:srcRect/>
          <a:stretch>
            <a:fillRect/>
          </a:stretch>
        </p:blipFill>
        <p:spPr bwMode="auto">
          <a:xfrm>
            <a:off x="251520" y="1779662"/>
            <a:ext cx="2510846" cy="3096000"/>
          </a:xfrm>
          <a:prstGeom prst="rect">
            <a:avLst/>
          </a:prstGeom>
          <a:noFill/>
          <a:effectLst>
            <a:softEdge rad="635000"/>
          </a:effectLst>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p:transition spd="slow" advTm="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1222</TotalTime>
  <Words>381</Words>
  <Application>Microsoft Office PowerPoint</Application>
  <PresentationFormat>Presentación en pantalla (16:9)</PresentationFormat>
  <Paragraphs>75</Paragraphs>
  <Slides>58</Slides>
  <Notes>0</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387</cp:revision>
  <dcterms:created xsi:type="dcterms:W3CDTF">2015-05-27T14:36:59Z</dcterms:created>
  <dcterms:modified xsi:type="dcterms:W3CDTF">2015-06-11T16:26:39Z</dcterms:modified>
</cp:coreProperties>
</file>