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402" r:id="rId3"/>
    <p:sldId id="260" r:id="rId4"/>
    <p:sldId id="265" r:id="rId5"/>
    <p:sldId id="266" r:id="rId6"/>
    <p:sldId id="267" r:id="rId7"/>
    <p:sldId id="270" r:id="rId8"/>
    <p:sldId id="273" r:id="rId9"/>
    <p:sldId id="274" r:id="rId10"/>
    <p:sldId id="275" r:id="rId11"/>
    <p:sldId id="277" r:id="rId12"/>
    <p:sldId id="280" r:id="rId13"/>
    <p:sldId id="281" r:id="rId14"/>
    <p:sldId id="282" r:id="rId15"/>
    <p:sldId id="286" r:id="rId16"/>
    <p:sldId id="288" r:id="rId17"/>
    <p:sldId id="289" r:id="rId18"/>
    <p:sldId id="290" r:id="rId19"/>
    <p:sldId id="399" r:id="rId20"/>
    <p:sldId id="401" r:id="rId21"/>
    <p:sldId id="292" r:id="rId22"/>
    <p:sldId id="297" r:id="rId23"/>
    <p:sldId id="403" r:id="rId24"/>
    <p:sldId id="298" r:id="rId25"/>
    <p:sldId id="300" r:id="rId26"/>
    <p:sldId id="301" r:id="rId27"/>
    <p:sldId id="303" r:id="rId28"/>
    <p:sldId id="304" r:id="rId29"/>
    <p:sldId id="305" r:id="rId30"/>
    <p:sldId id="307" r:id="rId31"/>
    <p:sldId id="308" r:id="rId32"/>
    <p:sldId id="311" r:id="rId33"/>
    <p:sldId id="312" r:id="rId34"/>
    <p:sldId id="313" r:id="rId35"/>
    <p:sldId id="314" r:id="rId36"/>
    <p:sldId id="316" r:id="rId37"/>
    <p:sldId id="317" r:id="rId38"/>
    <p:sldId id="318" r:id="rId39"/>
    <p:sldId id="319" r:id="rId40"/>
    <p:sldId id="320" r:id="rId41"/>
    <p:sldId id="323" r:id="rId42"/>
    <p:sldId id="324" r:id="rId43"/>
    <p:sldId id="326" r:id="rId44"/>
    <p:sldId id="328" r:id="rId45"/>
    <p:sldId id="330" r:id="rId46"/>
    <p:sldId id="400" r:id="rId47"/>
    <p:sldId id="331" r:id="rId48"/>
    <p:sldId id="333" r:id="rId49"/>
    <p:sldId id="334" r:id="rId50"/>
    <p:sldId id="336" r:id="rId51"/>
    <p:sldId id="337" r:id="rId52"/>
    <p:sldId id="338" r:id="rId53"/>
    <p:sldId id="339" r:id="rId54"/>
    <p:sldId id="340" r:id="rId55"/>
    <p:sldId id="341" r:id="rId56"/>
    <p:sldId id="342" r:id="rId57"/>
    <p:sldId id="344" r:id="rId58"/>
    <p:sldId id="361" r:id="rId59"/>
    <p:sldId id="369" r:id="rId60"/>
    <p:sldId id="364" r:id="rId61"/>
    <p:sldId id="365" r:id="rId62"/>
    <p:sldId id="366" r:id="rId63"/>
    <p:sldId id="367" r:id="rId64"/>
    <p:sldId id="368" r:id="rId65"/>
    <p:sldId id="370" r:id="rId66"/>
    <p:sldId id="371" r:id="rId67"/>
    <p:sldId id="372" r:id="rId68"/>
    <p:sldId id="373" r:id="rId69"/>
    <p:sldId id="374" r:id="rId70"/>
    <p:sldId id="377" r:id="rId71"/>
    <p:sldId id="378" r:id="rId72"/>
    <p:sldId id="379" r:id="rId73"/>
    <p:sldId id="381" r:id="rId74"/>
    <p:sldId id="382" r:id="rId75"/>
    <p:sldId id="383" r:id="rId76"/>
    <p:sldId id="384" r:id="rId77"/>
    <p:sldId id="386" r:id="rId78"/>
    <p:sldId id="387" r:id="rId79"/>
    <p:sldId id="388" r:id="rId80"/>
    <p:sldId id="389" r:id="rId81"/>
    <p:sldId id="390" r:id="rId82"/>
    <p:sldId id="393" r:id="rId83"/>
    <p:sldId id="394" r:id="rId84"/>
    <p:sldId id="395" r:id="rId85"/>
    <p:sldId id="396" r:id="rId86"/>
    <p:sldId id="405" r:id="rId87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MC3nnQqxwKg/+47P79Wmw==" hashData="/RUyUxBQ0/Uvq24nk4x4urU4M9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495" autoAdjust="0"/>
  </p:normalViewPr>
  <p:slideViewPr>
    <p:cSldViewPr>
      <p:cViewPr varScale="1">
        <p:scale>
          <a:sx n="85" d="100"/>
          <a:sy n="85" d="100"/>
        </p:scale>
        <p:origin x="-272" y="-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F6D-D494-41CB-A326-47CA699CFE79}" type="datetimeFigureOut">
              <a:rPr lang="es-ES_tradnl" smtClean="0"/>
              <a:pPr/>
              <a:t>17/11/2015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3DA8-4873-4846-BB17-5216F7FD25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F6D-D494-41CB-A326-47CA699CFE79}" type="datetimeFigureOut">
              <a:rPr lang="es-ES_tradnl" smtClean="0"/>
              <a:pPr/>
              <a:t>17/11/2015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3DA8-4873-4846-BB17-5216F7FD25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F6D-D494-41CB-A326-47CA699CFE79}" type="datetimeFigureOut">
              <a:rPr lang="es-ES_tradnl" smtClean="0"/>
              <a:pPr/>
              <a:t>17/11/2015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3DA8-4873-4846-BB17-5216F7FD25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F6D-D494-41CB-A326-47CA699CFE79}" type="datetimeFigureOut">
              <a:rPr lang="es-ES_tradnl" smtClean="0"/>
              <a:pPr/>
              <a:t>17/11/2015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3DA8-4873-4846-BB17-5216F7FD25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F6D-D494-41CB-A326-47CA699CFE79}" type="datetimeFigureOut">
              <a:rPr lang="es-ES_tradnl" smtClean="0"/>
              <a:pPr/>
              <a:t>17/11/2015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3DA8-4873-4846-BB17-5216F7FD25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F6D-D494-41CB-A326-47CA699CFE79}" type="datetimeFigureOut">
              <a:rPr lang="es-ES_tradnl" smtClean="0"/>
              <a:pPr/>
              <a:t>17/11/2015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3DA8-4873-4846-BB17-5216F7FD25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F6D-D494-41CB-A326-47CA699CFE79}" type="datetimeFigureOut">
              <a:rPr lang="es-ES_tradnl" smtClean="0"/>
              <a:pPr/>
              <a:t>17/11/2015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3DA8-4873-4846-BB17-5216F7FD25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F6D-D494-41CB-A326-47CA699CFE79}" type="datetimeFigureOut">
              <a:rPr lang="es-ES_tradnl" smtClean="0"/>
              <a:pPr/>
              <a:t>17/11/2015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3DA8-4873-4846-BB17-5216F7FD25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F6D-D494-41CB-A326-47CA699CFE79}" type="datetimeFigureOut">
              <a:rPr lang="es-ES_tradnl" smtClean="0"/>
              <a:pPr/>
              <a:t>17/11/2015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3DA8-4873-4846-BB17-5216F7FD25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F6D-D494-41CB-A326-47CA699CFE79}" type="datetimeFigureOut">
              <a:rPr lang="es-ES_tradnl" smtClean="0"/>
              <a:pPr/>
              <a:t>17/11/2015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3DA8-4873-4846-BB17-5216F7FD25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CAF6D-D494-41CB-A326-47CA699CFE79}" type="datetimeFigureOut">
              <a:rPr lang="es-ES_tradnl" smtClean="0"/>
              <a:pPr/>
              <a:t>17/11/2015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3DA8-4873-4846-BB17-5216F7FD25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CAF6D-D494-41CB-A326-47CA699CFE79}" type="datetimeFigureOut">
              <a:rPr lang="es-ES_tradnl" smtClean="0"/>
              <a:pPr/>
              <a:t>17/11/2015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83DA8-4873-4846-BB17-5216F7FD25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8.png"/><Relationship Id="rId10" Type="http://schemas.openxmlformats.org/officeDocument/2006/relationships/image" Target="../media/image9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acuartaesfera.com/wp-content/uploads/2015/07/1-FONDO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28650"/>
            <a:ext cx="9229725" cy="5772150"/>
          </a:xfrm>
          <a:prstGeom prst="rect">
            <a:avLst/>
          </a:prstGeom>
          <a:noFill/>
        </p:spPr>
      </p:pic>
      <p:pic>
        <p:nvPicPr>
          <p:cNvPr id="3" name="Picture 2" descr="http://londresando.com/wp-content/uploads/2013/10/metro-de-londr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-40500"/>
            <a:ext cx="7788184" cy="51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es.openwifizone.info/world/reinounido/granlondres/londres/documentacion%20mundial%20londres%20titulo%20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419622"/>
            <a:ext cx="6191250" cy="23812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13226" y="4659982"/>
            <a:ext cx="18473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1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rus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80977" y="4731990"/>
            <a:ext cx="1274708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rush Script MT" pitchFamily="66" charset="0"/>
              </a:rPr>
              <a:t>Fotografía Mari Tere</a:t>
            </a:r>
            <a:endParaRPr lang="es-ES_tradnl" sz="1200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6000">
    <p:fade/>
    <p:sndAc>
      <p:stSnd>
        <p:snd r:embed="rId2" name="Inglaterra mo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buelitos\Desktop\TRABAJO HACIENDO\Inglaterra\Viaje a Inglaterra del 30-5 al 6-6 de 2015 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62294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6000">
    <p:cover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buelitos\Desktop\TRABAJO HACIENDO\Inglaterra\Viaje a Inglaterra del 30-5 al 6-6 de 2015 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9440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buelitos\Desktop\TRABAJO HACIENDO\Inglaterra\Viaje a Inglaterra del 30-5 al 6-6 de 2015 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195486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buelitos\Desktop\TRABAJO HACIENDO\Inglaterra\Viaje a Inglaterra del 30-5 al 6-6 de 2015 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rgbClr val="FFFF00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6000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buelitos\Desktop\TRABAJO HACIENDO\Inglaterra\Viaje a Inglaterra del 30-5 al 6-6 de 2015 0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34843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buelitos\Desktop\TRABAJO HACIENDO\Inglaterra\Viaje a Inglaterra del 30-5 al 6-6 de 2015 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448" y="195486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abuelitos\Desktop\TRABAJO HACIENDO\Inglaterra\Viaje a Inglaterra del 30-5 al 6-6 de 2015 0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34843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buelitos\Desktop\TRABAJO HACIENDO\Inglaterra\Viaje a Inglaterra del 30-5 al 6-6 de 2015 0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34843" y="195486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buelitos\Desktop\TRABAJO HACIENDO\Inglaterra\Viaje a Inglaterra del 30-5 al 6-6 de 2015 0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7432" y="4731990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abuelitos\Desktop\TRABAJO HACIENDO\Inglaterra\Viaje a Inglaterra del 30-5 al 6-6 de 2015 0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34843" y="195486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accent1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buelitos\Desktop\TRABAJO HACIENDO\Inglaterra\Viaje a Inglaterra del 30-5 al 6-6 de 2015 0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buelitos\Desktop\TRABAJO HACIENDO\Inglaterra\Viaje a Inglaterra del 30-5 al 6-6 de 2015 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75" y="477416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buelitos\Desktop\TRABAJO HACIENDO\Inglaterra\Viaje a Inglaterra del 30-5 al 6-6 de 2015 0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67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buelitos\Desktop\TRABAJO HACIENDO\Inglaterra\Viaje a Inglaterra del 30-5 al 6-6 de 2015 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buelitos\Desktop\TRABAJO HACIENDO\Inglaterra\Viaje a Inglaterra del 30-5 al 6-6 de 2015 0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buelitos\Desktop\TRABAJO HACIENDO\Inglaterra\Viaje a Inglaterra del 30-5 al 6-6 de 2015 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7432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buelitos\Desktop\TRABAJO HACIENDO\Inglaterra\Viaje a Inglaterra del 30-5 al 6-6 de 2015 1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67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buelitos\Desktop\TRABAJO HACIENDO\Inglaterra\Viaje a Inglaterra del 30-5 al 6-6 de 2015 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7432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buelitos\Desktop\TRABAJO HACIENDO\Inglaterra\Viaje a Inglaterra del 30-5 al 6-6 de 2015 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9440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abuelitos\Desktop\TRABAJO HACIENDO\Inglaterra\Viaje a Inglaterra del 30-5 al 6-6 de 2015 1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668344" y="267494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638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buelitos\Desktop\TRABAJO HACIENDO\Inglaterra\Viaje a Inglaterra del 30-5 al 6-6 de 2015 1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54723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buelitos\Desktop\TRABAJO HACIENDO\Inglaterra\Viaje a Inglaterra del 30-5 al 6-6 de 2015 1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67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strip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buelitos\Desktop\TRABAJO HACIENDO\Inglaterra\Viaje a Inglaterra del 30-5 al 6-6 de 2015 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buelitos\Desktop\TRABAJO HACIENDO\Inglaterra\Viaje a Inglaterra del 30-5 al 6-6 de 2015 1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abuelitos\Desktop\TRABAJO HACIENDO\Inglaterra\Viaje a Inglaterra del 30-5 al 6-6 de 2015 1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67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abuelitos\Desktop\TRABAJO HACIENDO\Inglaterra\Viaje a Inglaterra del 30-5 al 6-6 de 2015 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abuelitos\Desktop\TRABAJO HACIENDO\Inglaterra\Viaje a Inglaterra del 30-5 al 6-6 de 2015 1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abuelitos\Desktop\TRABAJO HACIENDO\Inglaterra\Viaje a Inglaterra del 30-5 al 6-6 de 2015 1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67" y="195486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</a:endParaRPr>
          </a:p>
        </p:txBody>
      </p:sp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abuelitos\Desktop\TRABAJO HACIENDO\Inglaterra\Viaje a Inglaterra del 30-5 al 6-6 de 2015 1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78659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abuelitos\Desktop\TRABAJO HACIENDO\Inglaterra\Viaje a Inglaterra del 30-5 al 6-6 de 2015 1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abuelitos\Desktop\TRABAJO HACIENDO\Inglaterra\Viaje a Inglaterra del 30-5 al 6-6 de 2015 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abuelitos\Desktop\TRABAJO HACIENDO\Inglaterra\Viaje a Inglaterra del 30-5 al 6-6 de 2015 1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abuelitos\Desktop\TRABAJO HACIENDO\Inglaterra\Viaje a Inglaterra del 30-5 al 6-6 de 2015 1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67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abuelitos\Desktop\TRABAJO HACIENDO\Inglaterra\Viaje a Inglaterra del 30-5 al 6-6 de 2015 1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buelitos\Desktop\TRABAJO HACIENDO\Inglaterra\Viaje a Inglaterra del 30-5 al 6-6 de 2015 1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67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buelitos\Desktop\TRABAJO HACIENDO\Inglaterra\Viaje a Inglaterra del 30-5 al 6-6 de 2015 1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195486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pull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buelitos\Desktop\TRABAJO HACIENDO\Inglaterra\Viaje a Inglaterra del 30-5 al 6-6 de 2015 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67" y="195486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strip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buelitos\Desktop\TRABAJO HACIENDO\Inglaterra\Viaje a Inglaterra del 30-5 al 6-6 de 2015 1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42155" y="267494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buelitos\Desktop\TRABAJO HACIENDO\Inglaterra\Viaje a Inglaterra del 30-5 al 6-6 de 2015 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67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5000">
    <p:cov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buelitos\Desktop\TRABAJO HACIENDO\Inglaterra\Viaje a Inglaterra del 30-5 al 6-6 de 2015 1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buelitos\Desktop\TRABAJO HACIENDO\Inglaterra\Viaje a Inglaterra del 30-5 al 6-6 de 2015 1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67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buelitos\Desktop\TRABAJO HACIENDO\Inglaterra\Viaje a Inglaterra del 30-5 al 6-6 de 2015 1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0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cover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buelitos\Desktop\TRABAJO HACIENDO\Inglaterra\Viaje a Inglaterra del 30-5 al 6-6 de 2015 1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75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buelitos\Desktop\TRABAJO HACIENDO\Inglaterra\Viaje a Inglaterra del 30-5 al 6-6 de 2015 1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</a:endParaRPr>
          </a:p>
        </p:txBody>
      </p:sp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buelitos\Desktop\TRABAJO HACIENDO\Inglaterra\Viaje a Inglaterra del 30-5 al 6-6 de 2015 1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34843" y="195486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buelitos\Desktop\TRABAJO HACIENDO\Inglaterra\Viaje a Inglaterra del 30-5 al 6-6 de 2015 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34843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abuelitos\Desktop\TRABAJO HACIENDO\Inglaterra\Viaje a Inglaterra del 30-5 al 6-6 de 2015 1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buelitos\Desktop\TRABAJO HACIENDO\Inglaterra\Viaje a Inglaterra del 30-5 al 6-6 de 2015 1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buelitos\Desktop\TRABAJO HACIENDO\Inglaterra\Viaje a Inglaterra del 30-5 al 6-6 de 2015 1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abuelitos\Desktop\TRABAJO HACIENDO\Inglaterra\Viaje a Inglaterra del 30-5 al 6-6 de 2015 1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abuelitos\Desktop\TRABAJO HACIENDO\Inglaterra\Viaje a Inglaterra del 30-5 al 6-6 de 2015 2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abuelitos\Desktop\TRABAJO HACIENDO\Inglaterra\Viaje a Inglaterra del 30-5 al 6-6 de 2015 2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67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abuelitos\Desktop\TRABAJO HACIENDO\Inglaterra\Viaje a Inglaterra del 30-5 al 6-6 de 2015 1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abuelitos\Desktop\TRABAJO HACIENDO\Inglaterra\Viaje a Inglaterra del 30-5 al 6-6 de 2015 1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34843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abuelitos\Desktop\TRABAJO HACIENDO\Inglaterra\Viaje a Inglaterra del 30-5 al 6-6 de 2015 11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67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C:\Users\abuelitos\Desktop\TRABAJO HACIENDO\Inglaterra\Viaje a Inglaterra del 30-5 al 6-6 de 2015 11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34843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C:\Users\abuelitos\Desktop\TRABAJO HACIENDO\Inglaterra\Viaje a Inglaterra del 30-5 al 6-6 de 2015 1131.JPG"/>
          <p:cNvPicPr>
            <a:picLocks noChangeAspect="1" noChangeArrowheads="1"/>
          </p:cNvPicPr>
          <p:nvPr/>
        </p:nvPicPr>
        <p:blipFill>
          <a:blip r:embed="rId2" cstate="print"/>
          <a:srcRect l="10068" t="7196" b="287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34843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C:\Users\abuelitos\Desktop\TRABAJO HACIENDO\Inglaterra\Viaje a Inglaterra del 30-5 al 6-6 de 2015 1133.JPG"/>
          <p:cNvPicPr>
            <a:picLocks noChangeAspect="1" noChangeArrowheads="1"/>
          </p:cNvPicPr>
          <p:nvPr/>
        </p:nvPicPr>
        <p:blipFill>
          <a:blip r:embed="rId2" cstate="print"/>
          <a:srcRect l="5537" r="15936" b="32887"/>
          <a:stretch>
            <a:fillRect/>
          </a:stretch>
        </p:blipFill>
        <p:spPr bwMode="auto">
          <a:xfrm>
            <a:off x="-828600" y="-257100"/>
            <a:ext cx="11233248" cy="54006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-486037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7" name="Picture 3" descr="C:\Users\abuelitos\Desktop\TRABAJO HACIENDO\Inglaterra\Viaje a Inglaterra del 30-5 al 6-6 de 2015 11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34843" y="4587974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C:\Users\abuelitos\Desktop\TRABAJO HACIENDO\Inglaterra\Viaje a Inglaterra del 30-5 al 6-6 de 2015 11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C:\Users\abuelitos\Desktop\TRABAJO HACIENDO\Inglaterra\Viaje a Inglaterra del 30-5 al 6-6 de 2015 1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cover dir="r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C:\Users\abuelitos\Desktop\TRABAJO HACIENDO\Inglaterra\Viaje a Inglaterra del 30-5 al 6-6 de 2015 11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cover dir="u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C:\Users\abuelitos\Desktop\TRABAJO HACIENDO\Inglaterra\Viaje a Inglaterra del 30-5 al 6-6 de 2015 11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C:\Users\abuelitos\Desktop\TRABAJO HACIENDO\Inglaterra\Viaje a Inglaterra del 30-5 al 6-6 de 2015 11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34843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checke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C:\Users\abuelitos\Desktop\TRABAJO HACIENDO\Inglaterra\Viaje a Inglaterra del 30-5 al 6-6 de 2015 11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C:\Users\abuelitos\Desktop\TRABAJO HACIENDO\Inglaterra\Viaje a Inglaterra del 30-5 al 6-6 de 2015 11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16631687">
            <a:off x="1946" y="941831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C:\Users\abuelitos\Desktop\TRABAJO HACIENDO\Inglaterra\Viaje a Inglaterra del 30-5 al 6-6 de 2015 11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C:\Users\abuelitos\Desktop\TRABAJO HACIENDO\Inglaterra\Viaje a Inglaterra del 30-5 al 6-6 de 2015 11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477416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cover dir="r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C:\Users\abuelitos\Desktop\TRABAJO HACIENDO\Inglaterra\Viaje a Inglaterra del 30-5 al 6-6 de 2015 11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C:\Users\abuelitos\Desktop\TRABAJO HACIENDO\Inglaterra\Viaje a Inglaterra del 30-5 al 6-6 de 2015 11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4576471">
            <a:off x="7892823" y="1213059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cover dir="ru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1" name="Picture 3" descr="C:\Users\abuelitos\Desktop\TRABAJO HACIENDO\Inglaterra\Viaje a Inglaterra del 30-5 al 6-6 de 2015 11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34843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</a:endParaRPr>
          </a:p>
        </p:txBody>
      </p:sp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C:\Users\abuelitos\Desktop\TRABAJO HACIENDO\Inglaterra\Viaje a Inglaterra del 30-5 al 6-6 de 2015 11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477416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C:\Users\abuelitos\Desktop\TRABAJO HACIENDO\Inglaterra\Viaje a Inglaterra del 30-5 al 6-6 de 2015 11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6860">
            <a:off x="378059" y="477416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C:\Users\abuelitos\Desktop\TRABAJO HACIENDO\Inglaterra\Viaje a Inglaterra del 30-5 al 6-6 de 2015 11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37224">
            <a:off x="356537" y="4570664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 descr="C:\Users\abuelitos\Desktop\TRABAJO HACIENDO\Inglaterra\Viaje a Inglaterra del 30-5 al 6-6 de 2015 11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059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strips dir="ld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C:\Users\abuelitos\Desktop\TRABAJO HACIENDO\Inglaterra\Viaje a Inglaterra del 30-5 al 6-6 de 2015 11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290827" y="477416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C:\Users\abuelitos\Desktop\TRABAJO HACIENDO\Inglaterra\Viaje a Inglaterra del 30-5 al 6-6 de 2015 11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6851" y="4587974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C:\Users\abuelitos\Desktop\TRABAJO HACIENDO\Inglaterra\Viaje a Inglaterra del 30-5 al 6-6 de 2015 11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70347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C:\Users\abuelitos\Desktop\TRABAJO HACIENDO\Inglaterra\Viaje a Inglaterra del 30-5 al 6-6 de 2015 11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75" y="12347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C:\Users\abuelitos\Desktop\TRABAJO HACIENDO\Inglaterra\Viaje a Inglaterra del 30-5 al 6-6 de 2015 11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70240" y="4731990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6000">
    <p:strips dir="ld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C:\Users\abuelitos\Desktop\TRABAJO HACIENDO\Inglaterra\Viaje a Inglaterra del 30-5 al 6-6 de 2015 1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75" y="477416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cover dir="d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C:\Users\abuelitos\Desktop\TRABAJO HACIENDO\Inglaterra\Viaje a Inglaterra del 30-5 al 6-6 de 2015 11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34843" y="4774168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wipe dir="u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C:\Users\abuelitos\Desktop\TRABAJO HACIENDO\Inglaterra\Viaje a Inglaterra del 30-5 al 6-6 de 2015 11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67" y="4659982"/>
            <a:ext cx="1274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</a:t>
            </a:r>
            <a:endParaRPr lang="es-ES_tradnl" sz="1200" dirty="0">
              <a:ln w="50800"/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860032" y="267494"/>
            <a:ext cx="3057375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Fotografía y diseño </a:t>
            </a:r>
            <a:r>
              <a:rPr lang="es-ES" sz="2800" b="0" cap="none" spc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" sz="28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.</a:t>
            </a:r>
          </a:p>
          <a:p>
            <a:pPr algn="ctr"/>
            <a:r>
              <a:rPr lang="es-ES" sz="28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Mari Tere </a:t>
            </a:r>
          </a:p>
          <a:p>
            <a:pPr algn="ctr"/>
            <a:r>
              <a:rPr lang="es-ES" sz="28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2015</a:t>
            </a:r>
            <a:endParaRPr lang="es-ES_tradnl" sz="28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675</TotalTime>
  <Words>276</Words>
  <Application>Microsoft Office PowerPoint</Application>
  <PresentationFormat>Presentación en pantalla (16:9)</PresentationFormat>
  <Paragraphs>89</Paragraphs>
  <Slides>85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85</vt:i4>
      </vt:variant>
    </vt:vector>
  </HeadingPairs>
  <TitlesOfParts>
    <vt:vector size="8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Inglaterra</dc:title>
  <dc:creator>abuelitos</dc:creator>
  <cp:lastModifiedBy>abuelitos</cp:lastModifiedBy>
  <cp:revision>325</cp:revision>
  <dcterms:created xsi:type="dcterms:W3CDTF">2015-10-07T16:11:23Z</dcterms:created>
  <dcterms:modified xsi:type="dcterms:W3CDTF">2015-11-17T16:20:27Z</dcterms:modified>
</cp:coreProperties>
</file>