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4"/>
  </p:notesMasterIdLst>
  <p:sldIdLst>
    <p:sldId id="256" r:id="rId3"/>
    <p:sldId id="361" r:id="rId4"/>
    <p:sldId id="257"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362" r:id="rId19"/>
    <p:sldId id="288" r:id="rId20"/>
    <p:sldId id="289" r:id="rId21"/>
    <p:sldId id="290" r:id="rId22"/>
    <p:sldId id="291" r:id="rId23"/>
    <p:sldId id="358" r:id="rId24"/>
    <p:sldId id="292"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09" r:id="rId41"/>
    <p:sldId id="310" r:id="rId42"/>
    <p:sldId id="311" r:id="rId43"/>
    <p:sldId id="312" r:id="rId44"/>
    <p:sldId id="313" r:id="rId45"/>
    <p:sldId id="315" r:id="rId46"/>
    <p:sldId id="354" r:id="rId47"/>
    <p:sldId id="355" r:id="rId48"/>
    <p:sldId id="356" r:id="rId49"/>
    <p:sldId id="357" r:id="rId50"/>
    <p:sldId id="316" r:id="rId51"/>
    <p:sldId id="318" r:id="rId52"/>
    <p:sldId id="369" r:id="rId53"/>
    <p:sldId id="319" r:id="rId54"/>
    <p:sldId id="370" r:id="rId55"/>
    <p:sldId id="320" r:id="rId56"/>
    <p:sldId id="321" r:id="rId57"/>
    <p:sldId id="322" r:id="rId58"/>
    <p:sldId id="371" r:id="rId59"/>
    <p:sldId id="372" r:id="rId60"/>
    <p:sldId id="324" r:id="rId61"/>
    <p:sldId id="325" r:id="rId62"/>
    <p:sldId id="326" r:id="rId63"/>
    <p:sldId id="327" r:id="rId64"/>
    <p:sldId id="328" r:id="rId65"/>
    <p:sldId id="329" r:id="rId66"/>
    <p:sldId id="330" r:id="rId67"/>
    <p:sldId id="331" r:id="rId68"/>
    <p:sldId id="332" r:id="rId69"/>
    <p:sldId id="333" r:id="rId70"/>
    <p:sldId id="334" r:id="rId71"/>
    <p:sldId id="335" r:id="rId72"/>
    <p:sldId id="336" r:id="rId73"/>
    <p:sldId id="337" r:id="rId74"/>
    <p:sldId id="373" r:id="rId75"/>
    <p:sldId id="338" r:id="rId76"/>
    <p:sldId id="381" r:id="rId77"/>
    <p:sldId id="340" r:id="rId78"/>
    <p:sldId id="341" r:id="rId79"/>
    <p:sldId id="380" r:id="rId80"/>
    <p:sldId id="342" r:id="rId81"/>
    <p:sldId id="375" r:id="rId82"/>
    <p:sldId id="345" r:id="rId83"/>
    <p:sldId id="346" r:id="rId84"/>
    <p:sldId id="374" r:id="rId85"/>
    <p:sldId id="351" r:id="rId86"/>
    <p:sldId id="352" r:id="rId87"/>
    <p:sldId id="367" r:id="rId88"/>
    <p:sldId id="365" r:id="rId89"/>
    <p:sldId id="366" r:id="rId90"/>
    <p:sldId id="363" r:id="rId91"/>
    <p:sldId id="376" r:id="rId92"/>
    <p:sldId id="382" r:id="rId9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J+7Kd0rLVAGV90xTOQvw==" hashData="bJpenmgGbSsqczJ/F28p4P+6Gb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95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3846F2-AC4E-4633-A10B-2B60CD8EE080}" type="datetimeFigureOut">
              <a:rPr lang="es-ES_tradnl" smtClean="0"/>
              <a:pPr/>
              <a:t>10/02/2013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8C7034-AC23-44A0-BC71-8C0CF0CC1B23}"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B18C7034-AC23-44A0-BC71-8C0CF0CC1B23}" type="slidenum">
              <a:rPr lang="es-ES_tradnl" smtClean="0"/>
              <a:pPr/>
              <a:t>1</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EAAF360-262D-4F5E-994E-99C216FEAFF5}"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D64B358-8BC8-454D-B4B1-708A7A5AE01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6BCC65-AD98-407C-8157-2B05A17B2052}" type="datetimeFigureOut">
              <a:rPr lang="es-ES_tradnl" smtClean="0"/>
              <a:pPr/>
              <a:t>10/02/2013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AAF360-262D-4F5E-994E-99C216FEAFF5}"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57B7B02-461C-4DB5-ACBA-482A1E5D129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hyperlink" Target="http://www.google-earth.es/index.php?name=Forums&amp;file=download&amp;id=3726" TargetMode="External"/><Relationship Id="rId2" Type="http://schemas.openxmlformats.org/officeDocument/2006/relationships/image" Target="../media/image2.gi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hyperlink" Target="//upload.wikimedia.org/wikipedia/commons/f/f9/Lanzarote_Jardin_de_Cactus_Kaktusgarten.jpg" TargetMode="External"/><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hyperlink" Target="//upload.wikimedia.org/wikipedia/commons/3/37/La_Geria_vines.jpg"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hyperlink" Target="//upload.wikimedia.org/wikipedia/commons/0/02/Lanzarote_La_Geria_Weinanbau.jpg"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dirty="0"/>
          </a:p>
        </p:txBody>
      </p:sp>
      <p:pic>
        <p:nvPicPr>
          <p:cNvPr id="1030" name="Picture 6" descr="Volcanes de Lanzarote"/>
          <p:cNvPicPr>
            <a:picLocks noChangeAspect="1" noChangeArrowheads="1"/>
          </p:cNvPicPr>
          <p:nvPr/>
        </p:nvPicPr>
        <p:blipFill>
          <a:blip r:embed="rId4" cstate="print"/>
          <a:srcRect/>
          <a:stretch>
            <a:fillRect/>
          </a:stretch>
        </p:blipFill>
        <p:spPr bwMode="auto">
          <a:xfrm>
            <a:off x="0" y="-1"/>
            <a:ext cx="9168000" cy="6876000"/>
          </a:xfrm>
          <a:prstGeom prst="rect">
            <a:avLst/>
          </a:prstGeom>
          <a:noFill/>
        </p:spPr>
      </p:pic>
      <p:sp>
        <p:nvSpPr>
          <p:cNvPr id="5" name="4 Rectángulo"/>
          <p:cNvSpPr/>
          <p:nvPr/>
        </p:nvSpPr>
        <p:spPr>
          <a:xfrm>
            <a:off x="3857620" y="285728"/>
            <a:ext cx="4147636" cy="1754326"/>
          </a:xfrm>
          <a:prstGeom prst="rect">
            <a:avLst/>
          </a:prstGeom>
          <a:noFill/>
        </p:spPr>
        <p:txBody>
          <a:bodyPr wrap="square" lIns="91440" tIns="45720" rIns="91440" bIns="45720">
            <a:spAutoFit/>
          </a:bodyPr>
          <a:lstStyle/>
          <a:p>
            <a:pPr algn="ctr"/>
            <a:r>
              <a:rPr lang="es-E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LANZAROTE   </a:t>
            </a:r>
          </a:p>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spd="slow" advTm="5000">
    <p:randomBar dir="vert"/>
    <p:sndAc>
      <p:stSnd>
        <p:snd r:embed="rId3" name="Palmero REB.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5">
                                            <p:txEl>
                                              <p:pRg st="0" end="0"/>
                                            </p:txEl>
                                          </p:spTgt>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5">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7282" name="Picture 2" descr="J:\HACER PPS\CARPETA PLANTILLAS\master03_background (5).gif"/>
          <p:cNvPicPr>
            <a:picLocks noChangeAspect="1" noChangeArrowheads="1"/>
          </p:cNvPicPr>
          <p:nvPr/>
        </p:nvPicPr>
        <p:blipFill>
          <a:blip r:embed="rId2" cstate="print"/>
          <a:srcRect/>
          <a:stretch>
            <a:fillRect/>
          </a:stretch>
        </p:blipFill>
        <p:spPr bwMode="auto">
          <a:xfrm>
            <a:off x="0" y="0"/>
            <a:ext cx="9275580" cy="6948000"/>
          </a:xfrm>
          <a:prstGeom prst="rect">
            <a:avLst/>
          </a:prstGeom>
          <a:noFill/>
        </p:spPr>
      </p:pic>
      <p:pic>
        <p:nvPicPr>
          <p:cNvPr id="5" name="Picture 2" descr="islas canarias.jpg">
            <a:hlinkClick r:id="rId3"/>
          </p:cNvPr>
          <p:cNvPicPr>
            <a:picLocks noChangeAspect="1" noChangeArrowheads="1"/>
          </p:cNvPicPr>
          <p:nvPr/>
        </p:nvPicPr>
        <p:blipFill>
          <a:blip r:embed="rId4" cstate="print"/>
          <a:srcRect/>
          <a:stretch>
            <a:fillRect/>
          </a:stretch>
        </p:blipFill>
        <p:spPr bwMode="auto">
          <a:xfrm>
            <a:off x="1000100" y="357166"/>
            <a:ext cx="7315200" cy="6153151"/>
          </a:xfrm>
          <a:prstGeom prst="rect">
            <a:avLst/>
          </a:prstGeom>
          <a:noFill/>
          <a:effectLst>
            <a:softEdge rad="635000"/>
          </a:effectLst>
        </p:spPr>
      </p:pic>
      <p:sp>
        <p:nvSpPr>
          <p:cNvPr id="6" name="5 Flecha derecha"/>
          <p:cNvSpPr/>
          <p:nvPr/>
        </p:nvSpPr>
        <p:spPr>
          <a:xfrm rot="1510166">
            <a:off x="5404940" y="2752100"/>
            <a:ext cx="766963" cy="56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a:off x="500034" y="500042"/>
            <a:ext cx="2759089" cy="64633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3600" b="1" dirty="0" smtClean="0">
                <a:ln w="50800"/>
                <a:solidFill>
                  <a:schemeClr val="bg1">
                    <a:shade val="50000"/>
                  </a:schemeClr>
                </a:solidFill>
              </a:rPr>
              <a:t>Islas Canarias</a:t>
            </a:r>
            <a:endParaRPr lang="es-ES" sz="3600" b="1" cap="none" spc="0" dirty="0">
              <a:ln w="50800"/>
              <a:solidFill>
                <a:schemeClr val="bg1">
                  <a:shade val="50000"/>
                </a:schemeClr>
              </a:solidFill>
            </a:endParaRPr>
          </a:p>
        </p:txBody>
      </p:sp>
    </p:spTree>
  </p:cSld>
  <p:clrMapOvr>
    <a:masterClrMapping/>
  </p:clrMapOvr>
  <p:transition spd="slow" advTm="5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http://imagenes.viajeros.com/fotos/j/jt/jtwbtgad-1294006052.jpg"/>
          <p:cNvPicPr>
            <a:picLocks noChangeAspect="1" noChangeArrowheads="1"/>
          </p:cNvPicPr>
          <p:nvPr/>
        </p:nvPicPr>
        <p:blipFill>
          <a:blip r:embed="rId2" cstate="print"/>
          <a:srcRect/>
          <a:stretch>
            <a:fillRect/>
          </a:stretch>
        </p:blipFill>
        <p:spPr bwMode="auto">
          <a:xfrm>
            <a:off x="0" y="0"/>
            <a:ext cx="9171841" cy="6876000"/>
          </a:xfrm>
          <a:prstGeom prst="rect">
            <a:avLst/>
          </a:prstGeom>
          <a:noFill/>
        </p:spPr>
      </p:pic>
    </p:spTree>
  </p:cSld>
  <p:clrMapOvr>
    <a:masterClrMapping/>
  </p:clrMapOvr>
  <p:transition spd="slow" advTm="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12888" y="6215082"/>
            <a:ext cx="184731" cy="400110"/>
          </a:xfrm>
          <a:prstGeom prst="rect">
            <a:avLst/>
          </a:prstGeom>
        </p:spPr>
        <p:txBody>
          <a:bodyPr wrap="none">
            <a:spAutoFit/>
          </a:bodyPr>
          <a:lstStyle/>
          <a:p>
            <a:pPr algn="ctr"/>
            <a:endParaRPr lang="es-ES" sz="2000" b="1" dirty="0">
              <a:ln w="50800"/>
              <a:latin typeface="Blackadder ITC" pitchFamily="82" charset="0"/>
            </a:endParaRPr>
          </a:p>
        </p:txBody>
      </p:sp>
      <p:pic>
        <p:nvPicPr>
          <p:cNvPr id="6"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25880" y="0"/>
            <a:ext cx="9169880" cy="6876000"/>
          </a:xfrm>
          <a:prstGeom prst="diamond">
            <a:avLst/>
          </a:prstGeom>
          <a:noFill/>
        </p:spPr>
      </p:pic>
      <p:pic>
        <p:nvPicPr>
          <p:cNvPr id="7"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25880" y="0"/>
            <a:ext cx="9169880" cy="6876000"/>
          </a:xfrm>
          <a:prstGeom prst="diamond">
            <a:avLst/>
          </a:prstGeom>
          <a:noFill/>
        </p:spPr>
      </p:pic>
      <p:pic>
        <p:nvPicPr>
          <p:cNvPr id="8"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25880" y="-18000"/>
            <a:ext cx="9169880" cy="6876000"/>
          </a:xfrm>
          <a:prstGeom prst="diamond">
            <a:avLst/>
          </a:prstGeom>
          <a:noFill/>
        </p:spPr>
      </p:pic>
      <p:pic>
        <p:nvPicPr>
          <p:cNvPr id="9"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25880" y="0"/>
            <a:ext cx="9169880" cy="6876000"/>
          </a:xfrm>
          <a:prstGeom prst="diamond">
            <a:avLst/>
          </a:prstGeom>
          <a:noFill/>
        </p:spPr>
      </p:pic>
      <p:pic>
        <p:nvPicPr>
          <p:cNvPr id="1026" name="Picture 2" descr="C:\Users\abuelitos\Documents\IMAGENES LANZAROTE REBAJAR\Viaje a Lanzarote.jpg"/>
          <p:cNvPicPr>
            <a:picLocks noChangeAspect="1" noChangeArrowheads="1"/>
          </p:cNvPicPr>
          <p:nvPr/>
        </p:nvPicPr>
        <p:blipFill>
          <a:blip r:embed="rId3" cstate="print"/>
          <a:srcRect/>
          <a:stretch>
            <a:fillRect/>
          </a:stretch>
        </p:blipFill>
        <p:spPr bwMode="auto">
          <a:xfrm>
            <a:off x="357158" y="357166"/>
            <a:ext cx="8257690" cy="6192000"/>
          </a:xfrm>
          <a:prstGeom prst="roundRect">
            <a:avLst/>
          </a:prstGeom>
          <a:noFill/>
        </p:spPr>
      </p:pic>
      <p:sp>
        <p:nvSpPr>
          <p:cNvPr id="11" name="10 Rectángulo"/>
          <p:cNvSpPr/>
          <p:nvPr/>
        </p:nvSpPr>
        <p:spPr>
          <a:xfrm>
            <a:off x="1500166" y="6000768"/>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1026"/>
                                        </p:tgtEl>
                                        <p:attrNameLst>
                                          <p:attrName>ppt_w</p:attrName>
                                        </p:attrNameLst>
                                      </p:cBhvr>
                                      <p:tavLst>
                                        <p:tav tm="0">
                                          <p:val>
                                            <p:strVal val="ppt_w"/>
                                          </p:val>
                                        </p:tav>
                                        <p:tav tm="100000">
                                          <p:val>
                                            <p:fltVal val="0"/>
                                          </p:val>
                                        </p:tav>
                                      </p:tavLst>
                                    </p:anim>
                                    <p:anim calcmode="lin" valueType="num">
                                      <p:cBhvr>
                                        <p:cTn id="7" dur="5000"/>
                                        <p:tgtEl>
                                          <p:spTgt spid="1026"/>
                                        </p:tgtEl>
                                        <p:attrNameLst>
                                          <p:attrName>ppt_h</p:attrName>
                                        </p:attrNameLst>
                                      </p:cBhvr>
                                      <p:tavLst>
                                        <p:tav tm="0">
                                          <p:val>
                                            <p:strVal val="ppt_h"/>
                                          </p:val>
                                        </p:tav>
                                        <p:tav tm="100000">
                                          <p:val>
                                            <p:fltVal val="0"/>
                                          </p:val>
                                        </p:tav>
                                      </p:tavLst>
                                    </p:anim>
                                    <p:set>
                                      <p:cBhvr>
                                        <p:cTn id="8" dur="1" fill="hold">
                                          <p:stCondLst>
                                            <p:cond delay="4999"/>
                                          </p:stCondLst>
                                        </p:cTn>
                                        <p:tgtEl>
                                          <p:spTgt spid="1026"/>
                                        </p:tgtEl>
                                        <p:attrNameLst>
                                          <p:attrName>style.visibility</p:attrName>
                                        </p:attrNameLst>
                                      </p:cBhvr>
                                      <p:to>
                                        <p:strVal val="hidden"/>
                                      </p:to>
                                    </p:set>
                                  </p:childTnLst>
                                </p:cTn>
                              </p:par>
                            </p:childTnLst>
                          </p:cTn>
                        </p:par>
                        <p:par>
                          <p:cTn id="9" fill="hold">
                            <p:stCondLst>
                              <p:cond delay="5000"/>
                            </p:stCondLst>
                            <p:childTnLst>
                              <p:par>
                                <p:cTn id="10" presetID="2" presetClass="exit" presetSubtype="4" fill="hold" nodeType="afterEffect">
                                  <p:stCondLst>
                                    <p:cond delay="0"/>
                                  </p:stCondLst>
                                  <p:childTnLst>
                                    <p:anim calcmode="lin" valueType="num">
                                      <p:cBhvr additive="base">
                                        <p:cTn id="11" dur="5000"/>
                                        <p:tgtEl>
                                          <p:spTgt spid="9"/>
                                        </p:tgtEl>
                                        <p:attrNameLst>
                                          <p:attrName>ppt_x</p:attrName>
                                        </p:attrNameLst>
                                      </p:cBhvr>
                                      <p:tavLst>
                                        <p:tav tm="0">
                                          <p:val>
                                            <p:strVal val="ppt_x"/>
                                          </p:val>
                                        </p:tav>
                                        <p:tav tm="100000">
                                          <p:val>
                                            <p:strVal val="ppt_x"/>
                                          </p:val>
                                        </p:tav>
                                      </p:tavLst>
                                    </p:anim>
                                    <p:anim calcmode="lin" valueType="num">
                                      <p:cBhvr additive="base">
                                        <p:cTn id="12" dur="5000"/>
                                        <p:tgtEl>
                                          <p:spTgt spid="9"/>
                                        </p:tgtEl>
                                        <p:attrNameLst>
                                          <p:attrName>ppt_y</p:attrName>
                                        </p:attrNameLst>
                                      </p:cBhvr>
                                      <p:tavLst>
                                        <p:tav tm="0">
                                          <p:val>
                                            <p:strVal val="ppt_y"/>
                                          </p:val>
                                        </p:tav>
                                        <p:tav tm="100000">
                                          <p:val>
                                            <p:strVal val="1+ppt_h/2"/>
                                          </p:val>
                                        </p:tav>
                                      </p:tavLst>
                                    </p:anim>
                                    <p:set>
                                      <p:cBhvr>
                                        <p:cTn id="13" dur="1" fill="hold">
                                          <p:stCondLst>
                                            <p:cond delay="4999"/>
                                          </p:stCondLst>
                                        </p:cTn>
                                        <p:tgtEl>
                                          <p:spTgt spid="9"/>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8"/>
                                        </p:tgtEl>
                                        <p:attrNameLst>
                                          <p:attrName>ppt_x</p:attrName>
                                        </p:attrNameLst>
                                      </p:cBhvr>
                                      <p:tavLst>
                                        <p:tav tm="0">
                                          <p:val>
                                            <p:strVal val="ppt_x"/>
                                          </p:val>
                                        </p:tav>
                                        <p:tav tm="100000">
                                          <p:val>
                                            <p:strVal val="0-ppt_w/2"/>
                                          </p:val>
                                        </p:tav>
                                      </p:tavLst>
                                    </p:anim>
                                    <p:anim calcmode="lin" valueType="num">
                                      <p:cBhvr additive="base">
                                        <p:cTn id="16" dur="5000"/>
                                        <p:tgtEl>
                                          <p:spTgt spid="8"/>
                                        </p:tgtEl>
                                        <p:attrNameLst>
                                          <p:attrName>ppt_y</p:attrName>
                                        </p:attrNameLst>
                                      </p:cBhvr>
                                      <p:tavLst>
                                        <p:tav tm="0">
                                          <p:val>
                                            <p:strVal val="ppt_y"/>
                                          </p:val>
                                        </p:tav>
                                        <p:tav tm="100000">
                                          <p:val>
                                            <p:strVal val="ppt_y"/>
                                          </p:val>
                                        </p:tav>
                                      </p:tavLst>
                                    </p:anim>
                                    <p:set>
                                      <p:cBhvr>
                                        <p:cTn id="17" dur="1" fill="hold">
                                          <p:stCondLst>
                                            <p:cond delay="4999"/>
                                          </p:stCondLst>
                                        </p:cTn>
                                        <p:tgtEl>
                                          <p:spTgt spid="8"/>
                                        </p:tgtEl>
                                        <p:attrNameLst>
                                          <p:attrName>style.visibility</p:attrName>
                                        </p:attrNameLst>
                                      </p:cBhvr>
                                      <p:to>
                                        <p:strVal val="hidden"/>
                                      </p:to>
                                    </p:set>
                                  </p:childTnLst>
                                </p:cTn>
                              </p:par>
                              <p:par>
                                <p:cTn id="18" presetID="2" presetClass="exit" presetSubtype="2" fill="hold" nodeType="withEffect">
                                  <p:stCondLst>
                                    <p:cond delay="0"/>
                                  </p:stCondLst>
                                  <p:childTnLst>
                                    <p:anim calcmode="lin" valueType="num">
                                      <p:cBhvr additive="base">
                                        <p:cTn id="19" dur="5000"/>
                                        <p:tgtEl>
                                          <p:spTgt spid="7"/>
                                        </p:tgtEl>
                                        <p:attrNameLst>
                                          <p:attrName>ppt_x</p:attrName>
                                        </p:attrNameLst>
                                      </p:cBhvr>
                                      <p:tavLst>
                                        <p:tav tm="0">
                                          <p:val>
                                            <p:strVal val="ppt_x"/>
                                          </p:val>
                                        </p:tav>
                                        <p:tav tm="100000">
                                          <p:val>
                                            <p:strVal val="1+ppt_w/2"/>
                                          </p:val>
                                        </p:tav>
                                      </p:tavLst>
                                    </p:anim>
                                    <p:anim calcmode="lin" valueType="num">
                                      <p:cBhvr additive="base">
                                        <p:cTn id="20" dur="5000"/>
                                        <p:tgtEl>
                                          <p:spTgt spid="7"/>
                                        </p:tgtEl>
                                        <p:attrNameLst>
                                          <p:attrName>ppt_y</p:attrName>
                                        </p:attrNameLst>
                                      </p:cBhvr>
                                      <p:tavLst>
                                        <p:tav tm="0">
                                          <p:val>
                                            <p:strVal val="ppt_y"/>
                                          </p:val>
                                        </p:tav>
                                        <p:tav tm="100000">
                                          <p:val>
                                            <p:strVal val="ppt_y"/>
                                          </p:val>
                                        </p:tav>
                                      </p:tavLst>
                                    </p:anim>
                                    <p:set>
                                      <p:cBhvr>
                                        <p:cTn id="21" dur="1" fill="hold">
                                          <p:stCondLst>
                                            <p:cond delay="4999"/>
                                          </p:stCondLst>
                                        </p:cTn>
                                        <p:tgtEl>
                                          <p:spTgt spid="7"/>
                                        </p:tgtEl>
                                        <p:attrNameLst>
                                          <p:attrName>style.visibility</p:attrName>
                                        </p:attrNameLst>
                                      </p:cBhvr>
                                      <p:to>
                                        <p:strVal val="hidden"/>
                                      </p:to>
                                    </p:set>
                                  </p:childTnLst>
                                </p:cTn>
                              </p:par>
                              <p:par>
                                <p:cTn id="22" presetID="2" presetClass="exit" presetSubtype="1" fill="hold" nodeType="withEffect">
                                  <p:stCondLst>
                                    <p:cond delay="0"/>
                                  </p:stCondLst>
                                  <p:childTnLst>
                                    <p:anim calcmode="lin" valueType="num">
                                      <p:cBhvr additive="base">
                                        <p:cTn id="23" dur="5000"/>
                                        <p:tgtEl>
                                          <p:spTgt spid="6"/>
                                        </p:tgtEl>
                                        <p:attrNameLst>
                                          <p:attrName>ppt_x</p:attrName>
                                        </p:attrNameLst>
                                      </p:cBhvr>
                                      <p:tavLst>
                                        <p:tav tm="0">
                                          <p:val>
                                            <p:strVal val="ppt_x"/>
                                          </p:val>
                                        </p:tav>
                                        <p:tav tm="100000">
                                          <p:val>
                                            <p:strVal val="ppt_x"/>
                                          </p:val>
                                        </p:tav>
                                      </p:tavLst>
                                    </p:anim>
                                    <p:anim calcmode="lin" valueType="num">
                                      <p:cBhvr additive="base">
                                        <p:cTn id="24" dur="5000"/>
                                        <p:tgtEl>
                                          <p:spTgt spid="6"/>
                                        </p:tgtEl>
                                        <p:attrNameLst>
                                          <p:attrName>ppt_y</p:attrName>
                                        </p:attrNameLst>
                                      </p:cBhvr>
                                      <p:tavLst>
                                        <p:tav tm="0">
                                          <p:val>
                                            <p:strVal val="ppt_y"/>
                                          </p:val>
                                        </p:tav>
                                        <p:tav tm="100000">
                                          <p:val>
                                            <p:strVal val="0-ppt_h/2"/>
                                          </p:val>
                                        </p:tav>
                                      </p:tavLst>
                                    </p:anim>
                                    <p:set>
                                      <p:cBhvr>
                                        <p:cTn id="2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ocuments\IMAGENES LANZAROTE REBAJAR\Viaje a Lanzarote 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23382"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pic>
        <p:nvPicPr>
          <p:cNvPr id="6" name="Picture 2" descr="C:\Users\abuelitos\Documents\IMAGENES LANZAROTE REBAJAR\Viaje a Lanzarote 5.jpg"/>
          <p:cNvPicPr>
            <a:picLocks noChangeAspect="1" noChangeArrowheads="1"/>
          </p:cNvPicPr>
          <p:nvPr/>
        </p:nvPicPr>
        <p:blipFill>
          <a:blip r:embed="rId2" cstate="print"/>
          <a:srcRect/>
          <a:stretch>
            <a:fillRect/>
          </a:stretch>
        </p:blipFill>
        <p:spPr bwMode="auto">
          <a:xfrm>
            <a:off x="0" y="-18000"/>
            <a:ext cx="9169880" cy="6876000"/>
          </a:xfrm>
          <a:prstGeom prst="heptagon">
            <a:avLst/>
          </a:prstGeom>
          <a:noFill/>
        </p:spPr>
      </p:pic>
      <p:pic>
        <p:nvPicPr>
          <p:cNvPr id="7" name="Picture 2" descr="C:\Users\abuelitos\Documents\IMAGENES LANZAROTE REBAJAR\Viaje a Lanzarote 5.jpg"/>
          <p:cNvPicPr>
            <a:picLocks noChangeAspect="1" noChangeArrowheads="1"/>
          </p:cNvPicPr>
          <p:nvPr/>
        </p:nvPicPr>
        <p:blipFill>
          <a:blip r:embed="rId2" cstate="print"/>
          <a:srcRect/>
          <a:stretch>
            <a:fillRect/>
          </a:stretch>
        </p:blipFill>
        <p:spPr bwMode="auto">
          <a:xfrm>
            <a:off x="0" y="0"/>
            <a:ext cx="9169880" cy="6876000"/>
          </a:xfrm>
          <a:prstGeom prst="donut">
            <a:avLst/>
          </a:prstGeom>
          <a:noFill/>
        </p:spPr>
      </p:pic>
      <p:pic>
        <p:nvPicPr>
          <p:cNvPr id="8" name="Picture 2" descr="C:\Users\abuelitos\Documents\IMAGENES LANZAROTE REBAJAR\Viaje a Lanzarote 5.jpg"/>
          <p:cNvPicPr>
            <a:picLocks noChangeAspect="1" noChangeArrowheads="1"/>
          </p:cNvPicPr>
          <p:nvPr/>
        </p:nvPicPr>
        <p:blipFill>
          <a:blip r:embed="rId2" cstate="print"/>
          <a:srcRect/>
          <a:stretch>
            <a:fillRect/>
          </a:stretch>
        </p:blipFill>
        <p:spPr bwMode="auto">
          <a:xfrm>
            <a:off x="-25880" y="0"/>
            <a:ext cx="9169880" cy="6876000"/>
          </a:xfrm>
          <a:prstGeom prst="ellipse">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ppt_x"/>
                                          </p:val>
                                        </p:tav>
                                      </p:tavLst>
                                    </p:anim>
                                    <p:anim calcmode="lin" valueType="num">
                                      <p:cBhvr additive="base">
                                        <p:cTn id="7" dur="5000"/>
                                        <p:tgtEl>
                                          <p:spTgt spid="8"/>
                                        </p:tgtEl>
                                        <p:attrNameLst>
                                          <p:attrName>ppt_y</p:attrName>
                                        </p:attrNameLst>
                                      </p:cBhvr>
                                      <p:tavLst>
                                        <p:tav tm="0">
                                          <p:val>
                                            <p:strVal val="ppt_y"/>
                                          </p:val>
                                        </p:tav>
                                        <p:tav tm="100000">
                                          <p:val>
                                            <p:strVal val="1+ppt_h/2"/>
                                          </p:val>
                                        </p:tav>
                                      </p:tavLst>
                                    </p:anim>
                                    <p:set>
                                      <p:cBhvr>
                                        <p:cTn id="8" dur="1" fill="hold">
                                          <p:stCondLst>
                                            <p:cond delay="4999"/>
                                          </p:stCondLst>
                                        </p:cTn>
                                        <p:tgtEl>
                                          <p:spTgt spid="8"/>
                                        </p:tgtEl>
                                        <p:attrNameLst>
                                          <p:attrName>style.visibility</p:attrName>
                                        </p:attrNameLst>
                                      </p:cBhvr>
                                      <p:to>
                                        <p:strVal val="hidden"/>
                                      </p:to>
                                    </p:set>
                                  </p:childTnLst>
                                </p:cTn>
                              </p:par>
                            </p:childTnLst>
                          </p:cTn>
                        </p:par>
                        <p:par>
                          <p:cTn id="9" fill="hold">
                            <p:stCondLst>
                              <p:cond delay="5000"/>
                            </p:stCondLst>
                            <p:childTnLst>
                              <p:par>
                                <p:cTn id="10" presetID="2" presetClass="exit" presetSubtype="1" fill="hold" nodeType="afterEffect">
                                  <p:stCondLst>
                                    <p:cond delay="0"/>
                                  </p:stCondLst>
                                  <p:childTnLst>
                                    <p:anim calcmode="lin" valueType="num">
                                      <p:cBhvr additive="base">
                                        <p:cTn id="11" dur="5000"/>
                                        <p:tgtEl>
                                          <p:spTgt spid="7"/>
                                        </p:tgtEl>
                                        <p:attrNameLst>
                                          <p:attrName>ppt_x</p:attrName>
                                        </p:attrNameLst>
                                      </p:cBhvr>
                                      <p:tavLst>
                                        <p:tav tm="0">
                                          <p:val>
                                            <p:strVal val="ppt_x"/>
                                          </p:val>
                                        </p:tav>
                                        <p:tav tm="100000">
                                          <p:val>
                                            <p:strVal val="ppt_x"/>
                                          </p:val>
                                        </p:tav>
                                      </p:tavLst>
                                    </p:anim>
                                    <p:anim calcmode="lin" valueType="num">
                                      <p:cBhvr additive="base">
                                        <p:cTn id="12" dur="5000"/>
                                        <p:tgtEl>
                                          <p:spTgt spid="7"/>
                                        </p:tgtEl>
                                        <p:attrNameLst>
                                          <p:attrName>ppt_y</p:attrName>
                                        </p:attrNameLst>
                                      </p:cBhvr>
                                      <p:tavLst>
                                        <p:tav tm="0">
                                          <p:val>
                                            <p:strVal val="ppt_y"/>
                                          </p:val>
                                        </p:tav>
                                        <p:tav tm="100000">
                                          <p:val>
                                            <p:strVal val="0-ppt_h/2"/>
                                          </p:val>
                                        </p:tav>
                                      </p:tavLst>
                                    </p:anim>
                                    <p:set>
                                      <p:cBhvr>
                                        <p:cTn id="13" dur="1" fill="hold">
                                          <p:stCondLst>
                                            <p:cond delay="4999"/>
                                          </p:stCondLst>
                                        </p:cTn>
                                        <p:tgtEl>
                                          <p:spTgt spid="7"/>
                                        </p:tgtEl>
                                        <p:attrNameLst>
                                          <p:attrName>style.visibility</p:attrName>
                                        </p:attrNameLst>
                                      </p:cBhvr>
                                      <p:to>
                                        <p:strVal val="hidden"/>
                                      </p:to>
                                    </p:set>
                                  </p:childTnLst>
                                </p:cTn>
                              </p:par>
                            </p:childTnLst>
                          </p:cTn>
                        </p:par>
                        <p:par>
                          <p:cTn id="14" fill="hold">
                            <p:stCondLst>
                              <p:cond delay="10000"/>
                            </p:stCondLst>
                            <p:childTnLst>
                              <p:par>
                                <p:cTn id="15" presetID="2" presetClass="exit" presetSubtype="4" fill="hold" nodeType="after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ppt_x"/>
                                          </p:val>
                                        </p:tav>
                                      </p:tavLst>
                                    </p:anim>
                                    <p:anim calcmode="lin" valueType="num">
                                      <p:cBhvr additive="base">
                                        <p:cTn id="17" dur="5000"/>
                                        <p:tgtEl>
                                          <p:spTgt spid="6"/>
                                        </p:tgtEl>
                                        <p:attrNameLst>
                                          <p:attrName>ppt_y</p:attrName>
                                        </p:attrNameLst>
                                      </p:cBhvr>
                                      <p:tavLst>
                                        <p:tav tm="0">
                                          <p:val>
                                            <p:strVal val="ppt_y"/>
                                          </p:val>
                                        </p:tav>
                                        <p:tav tm="100000">
                                          <p:val>
                                            <p:strVal val="1+ppt_h/2"/>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3" descr="C:\Users\abuelitos\Documents\IMAGENES LANZAROTE REBAJAR\Viaje a Lanzarote 8.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451944"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pic>
        <p:nvPicPr>
          <p:cNvPr id="6" name="Picture 3" descr="C:\Users\abuelitos\Documents\IMAGENES LANZAROTE REBAJAR\Viaje a Lanzarote 8.jpg"/>
          <p:cNvPicPr>
            <a:picLocks noChangeAspect="1" noChangeArrowheads="1"/>
          </p:cNvPicPr>
          <p:nvPr/>
        </p:nvPicPr>
        <p:blipFill>
          <a:blip r:embed="rId2" cstate="print"/>
          <a:srcRect/>
          <a:stretch>
            <a:fillRect/>
          </a:stretch>
        </p:blipFill>
        <p:spPr bwMode="auto">
          <a:xfrm>
            <a:off x="0" y="0"/>
            <a:ext cx="9169880" cy="6876000"/>
          </a:xfrm>
          <a:prstGeom prst="ellipse">
            <a:avLst/>
          </a:prstGeom>
          <a:noFill/>
        </p:spPr>
      </p:pic>
      <p:pic>
        <p:nvPicPr>
          <p:cNvPr id="7" name="Picture 3" descr="C:\Users\abuelitos\Documents\IMAGENES LANZAROTE REBAJAR\Viaje a Lanzarote 8.jpg"/>
          <p:cNvPicPr>
            <a:picLocks noChangeAspect="1" noChangeArrowheads="1"/>
          </p:cNvPicPr>
          <p:nvPr/>
        </p:nvPicPr>
        <p:blipFill>
          <a:blip r:embed="rId2" cstate="print"/>
          <a:srcRect/>
          <a:stretch>
            <a:fillRect/>
          </a:stretch>
        </p:blipFill>
        <p:spPr bwMode="auto">
          <a:xfrm>
            <a:off x="0" y="0"/>
            <a:ext cx="9169880" cy="6876000"/>
          </a:xfrm>
          <a:prstGeom prst="donut">
            <a:avLst/>
          </a:prstGeom>
          <a:noFill/>
        </p:spPr>
      </p:pic>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childTnLst>
                          </p:cTn>
                        </p:par>
                        <p:par>
                          <p:cTn id="9" fill="hold">
                            <p:stCondLst>
                              <p:cond delay="3000"/>
                            </p:stCondLst>
                            <p:childTnLst>
                              <p:par>
                                <p:cTn id="10" presetID="23" presetClass="exit" presetSubtype="32" fill="hold" nodeType="afterEffect">
                                  <p:stCondLst>
                                    <p:cond delay="0"/>
                                  </p:stCondLst>
                                  <p:childTnLst>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fltVal val="0"/>
                                          </p:val>
                                        </p:tav>
                                      </p:tavLst>
                                    </p:anim>
                                    <p:set>
                                      <p:cBhvr>
                                        <p:cTn id="13" dur="1" fill="hold">
                                          <p:stCondLst>
                                            <p:cond delay="4999"/>
                                          </p:stCondLst>
                                        </p:cTn>
                                        <p:tgtEl>
                                          <p:spTgt spid="6"/>
                                        </p:tgtEl>
                                        <p:attrNameLst>
                                          <p:attrName>style.visibility</p:attrName>
                                        </p:attrNameLst>
                                      </p:cBhvr>
                                      <p:to>
                                        <p:strVal val="hidden"/>
                                      </p:to>
                                    </p:set>
                                  </p:childTnLst>
                                </p:cTn>
                              </p:par>
                            </p:childTnLst>
                          </p:cTn>
                        </p:par>
                        <p:par>
                          <p:cTn id="14" fill="hold">
                            <p:stCondLst>
                              <p:cond delay="8000"/>
                            </p:stCondLst>
                            <p:childTnLst>
                              <p:par>
                                <p:cTn id="15" presetID="6" presetClass="emph" presetSubtype="0" fill="hold" nodeType="afterEffect">
                                  <p:stCondLst>
                                    <p:cond delay="0"/>
                                  </p:stCondLst>
                                  <p:childTnLst>
                                    <p:animScale>
                                      <p:cBhvr>
                                        <p:cTn id="16" dur="3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ocuments\IMAGENES LANZAROTE REBAJAR\Viaje a Lanzarote7.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380506"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pic>
        <p:nvPicPr>
          <p:cNvPr id="6" name="Picture 2" descr="C:\Users\abuelitos\Documents\IMAGENES LANZAROTE REBAJAR\Viaje a Lanzarote7.jpg"/>
          <p:cNvPicPr>
            <a:picLocks noChangeAspect="1" noChangeArrowheads="1"/>
          </p:cNvPicPr>
          <p:nvPr/>
        </p:nvPicPr>
        <p:blipFill>
          <a:blip r:embed="rId2" cstate="print"/>
          <a:srcRect/>
          <a:stretch>
            <a:fillRect/>
          </a:stretch>
        </p:blipFill>
        <p:spPr bwMode="auto">
          <a:xfrm>
            <a:off x="-25880" y="0"/>
            <a:ext cx="9169880" cy="6876000"/>
          </a:xfrm>
          <a:prstGeom prst="ellipse">
            <a:avLst/>
          </a:prstGeom>
          <a:noFill/>
        </p:spPr>
      </p:pic>
    </p:spTree>
  </p:cSld>
  <p:clrMapOvr>
    <a:masterClrMapping/>
  </p:clrMapOvr>
  <p:transition spd="slow"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ocuments\IMAGENES LANZAROTE REBAJAR\Viaje a Lanzarote 4.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738620"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122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ocuments\IMAGENES LANZAROTE REBAJAR\Viaje a Lanzarote 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57158"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23.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2396" y="6215082"/>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24.jpg"/>
          <p:cNvPicPr>
            <a:picLocks noChangeAspect="1" noChangeArrowheads="1"/>
          </p:cNvPicPr>
          <p:nvPr/>
        </p:nvPicPr>
        <p:blipFill>
          <a:blip r:embed="rId2" cstate="print"/>
          <a:srcRect/>
          <a:stretch>
            <a:fillRect/>
          </a:stretch>
        </p:blipFill>
        <p:spPr bwMode="auto">
          <a:xfrm>
            <a:off x="0" y="0"/>
            <a:ext cx="9169880" cy="6876000"/>
          </a:xfrm>
          <a:prstGeom prst="rect">
            <a:avLst/>
          </a:prstGeom>
          <a:noFill/>
        </p:spPr>
      </p:pic>
      <p:sp>
        <p:nvSpPr>
          <p:cNvPr id="5" name="4 Rectángulo"/>
          <p:cNvSpPr/>
          <p:nvPr/>
        </p:nvSpPr>
        <p:spPr>
          <a:xfrm>
            <a:off x="309068"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 2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09068"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pic>
        <p:nvPicPr>
          <p:cNvPr id="6" name="Picture 2" descr="C:\Users\abuelitos\Documents\IMAGENES LANZAROTE REBAJAR\Viaje a Lanzarote 26.jpg"/>
          <p:cNvPicPr>
            <a:picLocks noChangeAspect="1" noChangeArrowheads="1"/>
          </p:cNvPicPr>
          <p:nvPr/>
        </p:nvPicPr>
        <p:blipFill>
          <a:blip r:embed="rId2" cstate="print"/>
          <a:srcRect/>
          <a:stretch>
            <a:fillRect/>
          </a:stretch>
        </p:blipFill>
        <p:spPr bwMode="auto">
          <a:xfrm>
            <a:off x="0" y="-18000"/>
            <a:ext cx="9169880" cy="6876000"/>
          </a:xfrm>
          <a:prstGeom prst="ellipse">
            <a:avLst/>
          </a:prstGeom>
          <a:noFill/>
        </p:spPr>
      </p:pic>
    </p:spTree>
  </p:cSld>
  <p:clrMapOvr>
    <a:masterClrMapping/>
  </p:clrMapOvr>
  <p:transition spd="slow" advTm="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pPr>
              <a:buNone/>
            </a:pPr>
            <a:endParaRPr lang="es-ES_tradnl" dirty="0"/>
          </a:p>
        </p:txBody>
      </p:sp>
      <p:pic>
        <p:nvPicPr>
          <p:cNvPr id="4098" name="Picture 2" descr="C:\Users\abuelitos\Documents\IMAGENES LANZAROTE REBAJAR\Viaje a Lanzarote 27.jpg"/>
          <p:cNvPicPr>
            <a:picLocks noChangeAspect="1" noChangeArrowheads="1"/>
          </p:cNvPicPr>
          <p:nvPr/>
        </p:nvPicPr>
        <p:blipFill>
          <a:blip r:embed="rId2" cstate="print"/>
          <a:srcRect/>
          <a:stretch>
            <a:fillRect/>
          </a:stretch>
        </p:blipFill>
        <p:spPr bwMode="auto">
          <a:xfrm>
            <a:off x="2071670" y="-18000"/>
            <a:ext cx="5158150" cy="6876000"/>
          </a:xfrm>
          <a:prstGeom prst="rect">
            <a:avLst/>
          </a:prstGeom>
          <a:noFill/>
          <a:effectLst>
            <a:softEdge rad="635000"/>
          </a:effectLst>
        </p:spPr>
      </p:pic>
      <p:sp>
        <p:nvSpPr>
          <p:cNvPr id="6" name="5 Rectángulo"/>
          <p:cNvSpPr/>
          <p:nvPr/>
        </p:nvSpPr>
        <p:spPr>
          <a:xfrm>
            <a:off x="642910" y="5929330"/>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28.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24306"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te29.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09068"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4338" name="Picture 2" descr="C:\Users\abuelitos\Documents\IMAGENES LANZAROTE REBAJAR\Viaje a Lanzarote 24.jpg"/>
          <p:cNvPicPr>
            <a:picLocks noChangeAspect="1" noChangeArrowheads="1"/>
          </p:cNvPicPr>
          <p:nvPr/>
        </p:nvPicPr>
        <p:blipFill>
          <a:blip r:embed="rId2" cstate="print"/>
          <a:srcRect/>
          <a:stretch>
            <a:fillRect/>
          </a:stretch>
        </p:blipFill>
        <p:spPr bwMode="auto">
          <a:xfrm>
            <a:off x="5286380" y="0"/>
            <a:ext cx="5222875" cy="6964363"/>
          </a:xfrm>
          <a:prstGeom prst="rect">
            <a:avLst/>
          </a:prstGeom>
          <a:noFill/>
        </p:spPr>
      </p:pic>
      <p:sp>
        <p:nvSpPr>
          <p:cNvPr id="5" name="4 Rectángulo"/>
          <p:cNvSpPr/>
          <p:nvPr/>
        </p:nvSpPr>
        <p:spPr>
          <a:xfrm>
            <a:off x="5214942" y="6457890"/>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6" name="5 Rectángulo"/>
          <p:cNvSpPr/>
          <p:nvPr/>
        </p:nvSpPr>
        <p:spPr>
          <a:xfrm>
            <a:off x="285720" y="357166"/>
            <a:ext cx="5000660" cy="6247864"/>
          </a:xfrm>
          <a:prstGeom prst="rect">
            <a:avLst/>
          </a:prstGeom>
        </p:spPr>
        <p:txBody>
          <a:bodyPr wrap="square">
            <a:spAutoFit/>
          </a:bodyPr>
          <a:lstStyle/>
          <a:p>
            <a:r>
              <a:rPr lang="es-ES" sz="2000" dirty="0" smtClean="0"/>
              <a:t>El Taro de </a:t>
            </a:r>
            <a:r>
              <a:rPr lang="es-ES" sz="2000" dirty="0" err="1" smtClean="0"/>
              <a:t>Tahiche</a:t>
            </a:r>
            <a:r>
              <a:rPr lang="es-ES" sz="2000" dirty="0" smtClean="0"/>
              <a:t>, sede de la fundación, se sitúa en el municipio de </a:t>
            </a:r>
            <a:r>
              <a:rPr lang="es-ES" sz="2000" dirty="0" err="1" smtClean="0"/>
              <a:t>Teguise</a:t>
            </a:r>
            <a:r>
              <a:rPr lang="es-ES" sz="2000" dirty="0" smtClean="0"/>
              <a:t> (Lanzarote). Fue inaugurado como centro cultural el 27 de marzo de 1992, seis meses antes de la muerte de su fundador. Se trata de la antigua casa del artista lanzaroteño, reconvertida en museo. En él se exponen dos colecciones: una de arte contemporáneo, que pertenecía al fundador, formada mayoritariamente por obras de artistas de su generación (Fondos), y otra representativa de la obra del artista que da su nombre a la institución (Colección Manrique). El edificio está construido sobre una colada lávica producto de las erupciones que se produjeron en la isla entre 1730 y 1736. Su estilo se inspira en la arquitectura tradicional isleña. Además de la zona construida en superficie existen una serie de habitaciones subterráneas localizadas en el interior de burbujas volcánicas.</a:t>
            </a:r>
            <a:endParaRPr lang="es-ES_tradnl" sz="2000" dirty="0"/>
          </a:p>
        </p:txBody>
      </p:sp>
    </p:spTree>
  </p:cSld>
  <p:clrMapOvr>
    <a:masterClrMapping/>
  </p:clrMapOvr>
  <p:transition spd="slow" advTm="36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715272" y="6215082"/>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ocuments\IMAGENES LANZAROTE REBAJAR\Viaje a Lanzarote3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67182" y="6215082"/>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pic>
        <p:nvPicPr>
          <p:cNvPr id="6" name="Picture 2" descr="C:\Users\abuelitos\Documents\IMAGENES LANZAROTE REBAJAR\Viaje a Lanzarote31.jpg"/>
          <p:cNvPicPr>
            <a:picLocks noChangeAspect="1" noChangeArrowheads="1"/>
          </p:cNvPicPr>
          <p:nvPr/>
        </p:nvPicPr>
        <p:blipFill>
          <a:blip r:embed="rId2" cstate="print"/>
          <a:srcRect/>
          <a:stretch>
            <a:fillRect/>
          </a:stretch>
        </p:blipFill>
        <p:spPr bwMode="auto">
          <a:xfrm>
            <a:off x="-25880" y="0"/>
            <a:ext cx="9169880" cy="6876000"/>
          </a:xfrm>
          <a:prstGeom prst="ellipse">
            <a:avLst/>
          </a:prstGeom>
          <a:noFill/>
        </p:spPr>
      </p:pic>
      <p:pic>
        <p:nvPicPr>
          <p:cNvPr id="7" name="Picture 2" descr="C:\Users\abuelitos\Documents\IMAGENES LANZAROTE REBAJAR\Viaje a Lanzarote31.jpg"/>
          <p:cNvPicPr>
            <a:picLocks noChangeAspect="1" noChangeArrowheads="1"/>
          </p:cNvPicPr>
          <p:nvPr/>
        </p:nvPicPr>
        <p:blipFill>
          <a:blip r:embed="rId2" cstate="print"/>
          <a:srcRect/>
          <a:stretch>
            <a:fillRect/>
          </a:stretch>
        </p:blipFill>
        <p:spPr bwMode="auto">
          <a:xfrm>
            <a:off x="-25880" y="0"/>
            <a:ext cx="9169880" cy="6876000"/>
          </a:xfrm>
          <a:prstGeom prst="ellipse">
            <a:avLst/>
          </a:prstGeom>
          <a:noFill/>
        </p:spPr>
      </p:pic>
    </p:spTree>
  </p:cSld>
  <p:clrMapOvr>
    <a:masterClrMapping/>
  </p:clrMapOvr>
  <p:transition spd="slow" advTm="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fltVal val="0"/>
                                          </p:val>
                                        </p:tav>
                                      </p:tavLst>
                                    </p:anim>
                                    <p:set>
                                      <p:cBhvr>
                                        <p:cTn id="8" dur="1" fill="hold">
                                          <p:stCondLst>
                                            <p:cond delay="2999"/>
                                          </p:stCondLst>
                                        </p:cTn>
                                        <p:tgtEl>
                                          <p:spTgt spid="7"/>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6"/>
                                        </p:tgtEl>
                                        <p:attrNameLst>
                                          <p:attrName>ppt_w</p:attrName>
                                        </p:attrNameLst>
                                      </p:cBhvr>
                                      <p:tavLst>
                                        <p:tav tm="0">
                                          <p:val>
                                            <p:strVal val="ppt_w"/>
                                          </p:val>
                                        </p:tav>
                                        <p:tav tm="100000">
                                          <p:val>
                                            <p:strVal val="4/3*ppt_w"/>
                                          </p:val>
                                        </p:tav>
                                      </p:tavLst>
                                    </p:anim>
                                    <p:anim calcmode="lin" valueType="num">
                                      <p:cBhvr>
                                        <p:cTn id="11" dur="3000"/>
                                        <p:tgtEl>
                                          <p:spTgt spid="6"/>
                                        </p:tgtEl>
                                        <p:attrNameLst>
                                          <p:attrName>ppt_h</p:attrName>
                                        </p:attrNameLst>
                                      </p:cBhvr>
                                      <p:tavLst>
                                        <p:tav tm="0">
                                          <p:val>
                                            <p:strVal val="ppt_h"/>
                                          </p:val>
                                        </p:tav>
                                        <p:tav tm="100000">
                                          <p:val>
                                            <p:strVal val="4/3*ppt_h"/>
                                          </p:val>
                                        </p:tav>
                                      </p:tavLst>
                                    </p:anim>
                                    <p:set>
                                      <p:cBhvr>
                                        <p:cTn id="12"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ocuments\IMAGENES LANZAROTE REBAJAR\Viaje a Lanzarote 31.jpg"/>
          <p:cNvPicPr>
            <a:picLocks noChangeAspect="1" noChangeArrowheads="1"/>
          </p:cNvPicPr>
          <p:nvPr/>
        </p:nvPicPr>
        <p:blipFill>
          <a:blip r:embed="rId2" cstate="print"/>
          <a:srcRect/>
          <a:stretch>
            <a:fillRect/>
          </a:stretch>
        </p:blipFill>
        <p:spPr bwMode="auto">
          <a:xfrm>
            <a:off x="0" y="0"/>
            <a:ext cx="9169880" cy="6876000"/>
          </a:xfrm>
          <a:prstGeom prst="rect">
            <a:avLst/>
          </a:prstGeom>
          <a:noFill/>
        </p:spPr>
      </p:pic>
      <p:sp>
        <p:nvSpPr>
          <p:cNvPr id="5" name="4 Rectángulo"/>
          <p:cNvSpPr/>
          <p:nvPr/>
        </p:nvSpPr>
        <p:spPr>
          <a:xfrm>
            <a:off x="8119092" y="6072206"/>
            <a:ext cx="184731" cy="400110"/>
          </a:xfrm>
          <a:prstGeom prst="rect">
            <a:avLst/>
          </a:prstGeom>
        </p:spPr>
        <p:txBody>
          <a:bodyPr wrap="none">
            <a:spAutoFit/>
          </a:bodyPr>
          <a:lstStyle/>
          <a:p>
            <a:pPr algn="ctr"/>
            <a:endParaRPr lang="es-ES" sz="2000" b="1" dirty="0">
              <a:ln w="50800"/>
              <a:solidFill>
                <a:schemeClr val="bg1"/>
              </a:solidFill>
              <a:latin typeface="Blackadder ITC" pitchFamily="82" charset="0"/>
            </a:endParaRPr>
          </a:p>
        </p:txBody>
      </p:sp>
      <p:sp>
        <p:nvSpPr>
          <p:cNvPr id="8" name="7 Rectángulo"/>
          <p:cNvSpPr/>
          <p:nvPr/>
        </p:nvSpPr>
        <p:spPr>
          <a:xfrm>
            <a:off x="7143768" y="6000768"/>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ocuments\IMAGENES LANZAROTE REBAJAR\Viaje a Lanzarote 38.jpg"/>
          <p:cNvPicPr>
            <a:picLocks noChangeAspect="1" noChangeArrowheads="1"/>
          </p:cNvPicPr>
          <p:nvPr/>
        </p:nvPicPr>
        <p:blipFill>
          <a:blip r:embed="rId2" cstate="print"/>
          <a:srcRect/>
          <a:stretch>
            <a:fillRect/>
          </a:stretch>
        </p:blipFill>
        <p:spPr bwMode="auto">
          <a:xfrm>
            <a:off x="0" y="0"/>
            <a:ext cx="10274110" cy="7704000"/>
          </a:xfrm>
          <a:prstGeom prst="rect">
            <a:avLst/>
          </a:prstGeom>
          <a:noFill/>
        </p:spPr>
      </p:pic>
      <p:sp>
        <p:nvSpPr>
          <p:cNvPr id="5" name="4 Rectángulo"/>
          <p:cNvSpPr/>
          <p:nvPr/>
        </p:nvSpPr>
        <p:spPr>
          <a:xfrm>
            <a:off x="7286644" y="6457890"/>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ocuments\IMAGENES LANZAROTE REBAJAR\Viaje a Lanzarote 2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57158"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457200" y="0"/>
            <a:ext cx="86868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16386" name="Picture 2" descr="C:\Users\abuelitos\Documents\IMAGENES LANZAROTE REBAJAR\Viaje a Lanzarote41.jpg"/>
          <p:cNvPicPr>
            <a:picLocks noChangeAspect="1" noChangeArrowheads="1"/>
          </p:cNvPicPr>
          <p:nvPr/>
        </p:nvPicPr>
        <p:blipFill>
          <a:blip r:embed="rId2" cstate="print"/>
          <a:srcRect/>
          <a:stretch>
            <a:fillRect/>
          </a:stretch>
        </p:blipFill>
        <p:spPr bwMode="auto">
          <a:xfrm>
            <a:off x="-1643106" y="0"/>
            <a:ext cx="9168000" cy="6876000"/>
          </a:xfrm>
          <a:prstGeom prst="rect">
            <a:avLst/>
          </a:prstGeom>
          <a:noFill/>
        </p:spPr>
      </p:pic>
      <p:sp>
        <p:nvSpPr>
          <p:cNvPr id="5" name="4 Rectángulo"/>
          <p:cNvSpPr/>
          <p:nvPr/>
        </p:nvSpPr>
        <p:spPr>
          <a:xfrm>
            <a:off x="4500562"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pic>
        <p:nvPicPr>
          <p:cNvPr id="61442" name="Picture 2" descr="http://www.enviarfloresadomicilio.net/images/FOTOS%20NOTICIAS/PALMERA.jpg"/>
          <p:cNvPicPr>
            <a:picLocks noChangeAspect="1" noChangeArrowheads="1"/>
          </p:cNvPicPr>
          <p:nvPr/>
        </p:nvPicPr>
        <p:blipFill>
          <a:blip r:embed="rId3" cstate="print"/>
          <a:srcRect/>
          <a:stretch>
            <a:fillRect/>
          </a:stretch>
        </p:blipFill>
        <p:spPr bwMode="auto">
          <a:xfrm>
            <a:off x="5572132" y="-357214"/>
            <a:ext cx="4448880" cy="7215214"/>
          </a:xfrm>
          <a:prstGeom prst="rect">
            <a:avLst/>
          </a:prstGeom>
          <a:noFill/>
          <a:effectLst>
            <a:softEdge rad="635000"/>
          </a:effectLst>
        </p:spPr>
      </p:pic>
    </p:spTree>
  </p:cSld>
  <p:clrMapOvr>
    <a:masterClrMapping/>
  </p:clrMapOvr>
  <p:transition spd="slow" advTm="4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3" descr="C:\Users\abuelitos\Documents\IMAGENES LANZAROTE REBAJAR\Viaje a Lanzarote22.jpg"/>
          <p:cNvPicPr>
            <a:picLocks noChangeAspect="1" noChangeArrowheads="1"/>
          </p:cNvPicPr>
          <p:nvPr/>
        </p:nvPicPr>
        <p:blipFill>
          <a:blip r:embed="rId2" cstate="print"/>
          <a:srcRect/>
          <a:stretch>
            <a:fillRect/>
          </a:stretch>
        </p:blipFill>
        <p:spPr bwMode="auto">
          <a:xfrm>
            <a:off x="-1" y="-1"/>
            <a:ext cx="9794010" cy="7344000"/>
          </a:xfrm>
          <a:prstGeom prst="rect">
            <a:avLst/>
          </a:prstGeom>
          <a:noFill/>
        </p:spPr>
      </p:pic>
      <p:sp>
        <p:nvSpPr>
          <p:cNvPr id="5" name="4 Rectángulo"/>
          <p:cNvSpPr/>
          <p:nvPr/>
        </p:nvSpPr>
        <p:spPr>
          <a:xfrm>
            <a:off x="380506"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Documents\IMAGENES LANZAROTE REBAJAR\Viaje a Lanzarote 4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00034"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ocuments\IMAGENES LANZAROTE REBAJAR\Viaje a Lanzarote33.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571472" y="6072206"/>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ocuments\IMAGENES LANZAROTE REBAJAR\Viaje a Lanzarote3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67182"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whee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ocuments\IMAGENES LANZAROTE REBAJAR\Viaje a Lanzarote34.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58168"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ocuments\IMAGENES LANZAROTE REBAJAR\Viaje a Lanzarote 34.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715272" y="357166"/>
            <a:ext cx="1039066" cy="369332"/>
          </a:xfrm>
          <a:prstGeom prst="rect">
            <a:avLst/>
          </a:prstGeom>
        </p:spPr>
        <p:txBody>
          <a:bodyPr wrap="none">
            <a:spAutoFit/>
          </a:bodyPr>
          <a:lstStyle/>
          <a:p>
            <a:pPr algn="ctr"/>
            <a:r>
              <a:rPr lang="es-ES" b="1" dirty="0" smtClean="0">
                <a:ln w="50800"/>
                <a:solidFill>
                  <a:schemeClr val="tx2"/>
                </a:solidFill>
                <a:latin typeface="Blackadder ITC" pitchFamily="82" charset="0"/>
              </a:rPr>
              <a:t>Mari Tere</a:t>
            </a:r>
            <a:endParaRPr lang="es-ES" b="1" dirty="0">
              <a:ln w="50800"/>
              <a:solidFill>
                <a:schemeClr val="tx2"/>
              </a:solidFill>
              <a:latin typeface="Blackadder ITC" pitchFamily="82" charset="0"/>
            </a:endParaRPr>
          </a:p>
        </p:txBody>
      </p:sp>
      <p:sp>
        <p:nvSpPr>
          <p:cNvPr id="6" name="5 Rectángulo"/>
          <p:cNvSpPr/>
          <p:nvPr/>
        </p:nvSpPr>
        <p:spPr>
          <a:xfrm>
            <a:off x="834886" y="6143644"/>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ocuments\IMAGENES LANZAROTE REBAJAR\Viaje a Lanzarote 3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43854"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7411" name="Picture 3" descr="J:\Lanzarote (Roman) - 2012\Lanzarote 2012 156.JPG"/>
          <p:cNvPicPr>
            <a:picLocks noChangeAspect="1" noChangeArrowheads="1"/>
          </p:cNvPicPr>
          <p:nvPr/>
        </p:nvPicPr>
        <p:blipFill>
          <a:blip r:embed="rId2" cstate="print"/>
          <a:srcRect/>
          <a:stretch>
            <a:fillRect/>
          </a:stretch>
        </p:blipFill>
        <p:spPr bwMode="auto">
          <a:xfrm>
            <a:off x="0" y="928670"/>
            <a:ext cx="9152000" cy="5148000"/>
          </a:xfrm>
          <a:prstGeom prst="rect">
            <a:avLst/>
          </a:prstGeom>
          <a:noFill/>
          <a:effectLst>
            <a:softEdge rad="635000"/>
          </a:effectLst>
        </p:spPr>
      </p:pic>
    </p:spTree>
  </p:cSld>
  <p:clrMapOvr>
    <a:masterClrMapping/>
  </p:clrMapOvr>
  <p:transition spd="slow" advTm="4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8434" name="Picture 2" descr="J:\Lanzarote (Roman) - 2012\Lanzarote 2012 161.JPG"/>
          <p:cNvPicPr>
            <a:picLocks noChangeAspect="1" noChangeArrowheads="1"/>
          </p:cNvPicPr>
          <p:nvPr/>
        </p:nvPicPr>
        <p:blipFill>
          <a:blip r:embed="rId2" cstate="print"/>
          <a:srcRect/>
          <a:stretch>
            <a:fillRect/>
          </a:stretch>
        </p:blipFill>
        <p:spPr bwMode="auto">
          <a:xfrm>
            <a:off x="-8000" y="714356"/>
            <a:ext cx="9152000" cy="5148000"/>
          </a:xfrm>
          <a:prstGeom prst="rect">
            <a:avLst/>
          </a:prstGeom>
          <a:noFill/>
          <a:effectLst>
            <a:softEdge rad="635000"/>
          </a:effectLst>
        </p:spPr>
      </p:pic>
    </p:spTree>
  </p:cSld>
  <p:clrMapOvr>
    <a:masterClrMapping/>
  </p:clrMapOvr>
  <p:transition spd="slow" advTm="4000">
    <p:split orient="ver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Documents\IMAGENES LANZAROTE REBAJAR\Viaje a Lanzarote 39.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80506"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ocuments\IMAGENES LANZAROTE REBAJAR\Viaje a Lanzarote 4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00034"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9" name="Picture 3" descr="C:\Users\abuelitos\Documents\IMAGENES LANZAROTE REBAJAR\Viaje a Lanzarote 4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77696"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Documents\IMAGENES LANZAROTE REBAJAR\Viaje a Lanzarote 37.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06258"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Documents\IMAGENES LANZAROTE REBAJAR\Viaje a Lanzarote 36.jpg"/>
          <p:cNvPicPr>
            <a:picLocks noChangeAspect="1" noChangeArrowheads="1"/>
          </p:cNvPicPr>
          <p:nvPr/>
        </p:nvPicPr>
        <p:blipFill>
          <a:blip r:embed="rId2" cstate="print"/>
          <a:srcRect/>
          <a:stretch>
            <a:fillRect/>
          </a:stretch>
        </p:blipFill>
        <p:spPr bwMode="auto">
          <a:xfrm>
            <a:off x="-313940" y="0"/>
            <a:ext cx="9457940" cy="7092000"/>
          </a:xfrm>
          <a:prstGeom prst="rect">
            <a:avLst/>
          </a:prstGeom>
          <a:noFill/>
        </p:spPr>
      </p:pic>
      <p:sp>
        <p:nvSpPr>
          <p:cNvPr id="5" name="4 Rectángulo"/>
          <p:cNvSpPr/>
          <p:nvPr/>
        </p:nvSpPr>
        <p:spPr>
          <a:xfrm>
            <a:off x="-93776" y="6457890"/>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strips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Users\abuelitos\Documents\IMAGENES LANZAROTE REBAJAR\Viaje a Lanzarote 29.jpg"/>
          <p:cNvPicPr>
            <a:picLocks noChangeAspect="1" noChangeArrowheads="1"/>
          </p:cNvPicPr>
          <p:nvPr/>
        </p:nvPicPr>
        <p:blipFill>
          <a:blip r:embed="rId2" cstate="print"/>
          <a:srcRect/>
          <a:stretch>
            <a:fillRect/>
          </a:stretch>
        </p:blipFill>
        <p:spPr bwMode="auto">
          <a:xfrm>
            <a:off x="0" y="-18000"/>
            <a:ext cx="9169880" cy="6876000"/>
          </a:xfrm>
          <a:prstGeom prst="rect">
            <a:avLst/>
          </a:prstGeom>
          <a:noFill/>
        </p:spPr>
      </p:pic>
      <p:sp>
        <p:nvSpPr>
          <p:cNvPr id="5" name="4 Rectángulo"/>
          <p:cNvSpPr/>
          <p:nvPr/>
        </p:nvSpPr>
        <p:spPr>
          <a:xfrm>
            <a:off x="429606"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ocuments\IMAGENES LANZAROTE REBAJAR\Viaje a Lanzarote23.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15292" y="6072206"/>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7" name="Picture 3" descr="C:\Users\abuelitos\Documents\IMAGENES LANZAROTE REBAJAR\Viaje a Lanzarote J3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44844"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80" name="Picture 4" descr="C:\Users\abuelitos\Documents\IMAGENES LANZAROTE REBAJAR\Viaje a Lanzarote 43.jpg"/>
          <p:cNvPicPr>
            <a:picLocks noChangeAspect="1" noChangeArrowheads="1"/>
          </p:cNvPicPr>
          <p:nvPr/>
        </p:nvPicPr>
        <p:blipFill>
          <a:blip r:embed="rId2" cstate="print"/>
          <a:srcRect/>
          <a:stretch>
            <a:fillRect/>
          </a:stretch>
        </p:blipFill>
        <p:spPr bwMode="auto">
          <a:xfrm>
            <a:off x="0" y="0"/>
            <a:ext cx="11282320" cy="8460000"/>
          </a:xfrm>
          <a:prstGeom prst="rect">
            <a:avLst/>
          </a:prstGeom>
          <a:noFill/>
        </p:spPr>
      </p:pic>
      <p:sp>
        <p:nvSpPr>
          <p:cNvPr id="5" name="4 Rectángulo"/>
          <p:cNvSpPr/>
          <p:nvPr/>
        </p:nvSpPr>
        <p:spPr>
          <a:xfrm>
            <a:off x="500034" y="714377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6" name="5 Rectángulo"/>
          <p:cNvSpPr/>
          <p:nvPr/>
        </p:nvSpPr>
        <p:spPr>
          <a:xfrm>
            <a:off x="358168" y="6488668"/>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C:\Users\abuelitos\Documents\IMAGENES LANZAROTE REBAJAR\Viaje a Lanzarote 44.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67182"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44034" name="Picture 2" descr="http://upload.wikimedia.org/wikipedia/commons/thumb/5/55/Manrique_Wall.jpg/1024px-Manrique_Wall.jpg?uselang=es"/>
          <p:cNvPicPr>
            <a:picLocks noChangeAspect="1" noChangeArrowheads="1"/>
          </p:cNvPicPr>
          <p:nvPr/>
        </p:nvPicPr>
        <p:blipFill>
          <a:blip r:embed="rId2" cstate="print"/>
          <a:srcRect/>
          <a:stretch>
            <a:fillRect/>
          </a:stretch>
        </p:blipFill>
        <p:spPr bwMode="auto">
          <a:xfrm>
            <a:off x="0" y="1782000"/>
            <a:ext cx="9198496" cy="5076000"/>
          </a:xfrm>
          <a:prstGeom prst="rect">
            <a:avLst/>
          </a:prstGeom>
          <a:noFill/>
          <a:effectLst>
            <a:softEdge rad="127000"/>
          </a:effectLst>
        </p:spPr>
      </p:pic>
      <p:sp>
        <p:nvSpPr>
          <p:cNvPr id="5" name="4 Rectángulo"/>
          <p:cNvSpPr/>
          <p:nvPr/>
        </p:nvSpPr>
        <p:spPr>
          <a:xfrm>
            <a:off x="857224" y="285728"/>
            <a:ext cx="8001056" cy="523220"/>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Mural en la sede de la Fundación César Manrique </a:t>
            </a:r>
          </a:p>
        </p:txBody>
      </p:sp>
    </p:spTree>
  </p:cSld>
  <p:clrMapOvr>
    <a:masterClrMapping/>
  </p:clrMapOvr>
  <p:transition spd="slow" advTm="7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Documents\IMAGENES LANZAROTE REBAJAR\Viaje a Lanzarote42.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309068"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Documents\IMAGENES LANZAROTE REBAJAR\Viaje a Lanzarote 4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63382"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1250" name="Picture 2" descr="http://us.123rf.com/400wm/400/400/khrizmo/khrizmo1002/khrizmo100200022/6431553-vista-escenica-de-laguna-verde-en-paisaje-volcanico-en-el-golfo-lanzarote-islas-canarias-espana.jpg"/>
          <p:cNvPicPr>
            <a:picLocks noChangeAspect="1" noChangeArrowheads="1"/>
          </p:cNvPicPr>
          <p:nvPr/>
        </p:nvPicPr>
        <p:blipFill>
          <a:blip r:embed="rId2" cstate="print"/>
          <a:srcRect/>
          <a:stretch>
            <a:fillRect/>
          </a:stretch>
        </p:blipFill>
        <p:spPr bwMode="auto">
          <a:xfrm>
            <a:off x="-571536" y="0"/>
            <a:ext cx="10302476" cy="6876000"/>
          </a:xfrm>
          <a:prstGeom prst="rect">
            <a:avLst/>
          </a:prstGeom>
          <a:noFill/>
        </p:spPr>
      </p:pic>
      <p:sp>
        <p:nvSpPr>
          <p:cNvPr id="5" name="4 Rectángulo"/>
          <p:cNvSpPr/>
          <p:nvPr/>
        </p:nvSpPr>
        <p:spPr>
          <a:xfrm>
            <a:off x="5214942" y="642918"/>
            <a:ext cx="2200924" cy="523220"/>
          </a:xfrm>
          <a:prstGeom prst="rect">
            <a:avLst/>
          </a:prstGeom>
        </p:spPr>
        <p:txBody>
          <a:bodyPr wrap="none">
            <a:spAutoFit/>
          </a:bodyPr>
          <a:lstStyle/>
          <a:p>
            <a:r>
              <a:rPr lang="es-ES_tradnl" sz="2800" b="1" dirty="0" smtClean="0">
                <a:effectLst>
                  <a:outerShdw blurRad="38100" dist="38100" dir="2700000" algn="tl">
                    <a:srgbClr val="000000">
                      <a:alpha val="43137"/>
                    </a:srgbClr>
                  </a:outerShdw>
                </a:effectLst>
              </a:rPr>
              <a:t>Laguna Verde</a:t>
            </a:r>
            <a:endParaRPr lang="es-ES_tradnl" sz="2800" b="1" dirty="0">
              <a:effectLst>
                <a:outerShdw blurRad="38100" dist="38100" dir="2700000" algn="tl">
                  <a:srgbClr val="000000">
                    <a:alpha val="43137"/>
                  </a:srgbClr>
                </a:outerShdw>
              </a:effectLst>
            </a:endParaRPr>
          </a:p>
        </p:txBody>
      </p:sp>
    </p:spTree>
  </p:cSld>
  <p:clrMapOvr>
    <a:masterClrMapping/>
  </p:clrMapOvr>
  <p:transition spd="slow" advTm="5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ocuments\IMAGENES LANZAROTE REBAJAR\Viaje a Lanzarote 3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29606"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
        <p:nvSpPr>
          <p:cNvPr id="6" name="5 Rectángulo"/>
          <p:cNvSpPr/>
          <p:nvPr/>
        </p:nvSpPr>
        <p:spPr>
          <a:xfrm>
            <a:off x="928662" y="428604"/>
            <a:ext cx="7286676" cy="461665"/>
          </a:xfrm>
          <a:prstGeom prst="rect">
            <a:avLst/>
          </a:prstGeom>
        </p:spPr>
        <p:txBody>
          <a:bodyPr wrap="square">
            <a:spAutoFit/>
          </a:bodyPr>
          <a:lstStyle/>
          <a:p>
            <a:r>
              <a:rPr lang="es-ES_tradnl" sz="2400" b="1" dirty="0" smtClean="0">
                <a:effectLst>
                  <a:outerShdw blurRad="38100" dist="38100" dir="2700000" algn="tl">
                    <a:srgbClr val="000000">
                      <a:alpha val="43137"/>
                    </a:srgbClr>
                  </a:outerShdw>
                </a:effectLst>
              </a:rPr>
              <a:t>El Castillo de las Coloradas o Torre del Águila en </a:t>
            </a:r>
            <a:r>
              <a:rPr lang="es-ES_tradnl" sz="2400" b="1" dirty="0" err="1" smtClean="0">
                <a:effectLst>
                  <a:outerShdw blurRad="38100" dist="38100" dir="2700000" algn="tl">
                    <a:srgbClr val="000000">
                      <a:alpha val="43137"/>
                    </a:srgbClr>
                  </a:outerShdw>
                </a:effectLst>
              </a:rPr>
              <a:t>Yaiza</a:t>
            </a:r>
            <a:r>
              <a:rPr lang="es-ES_tradnl" sz="2400" b="1" dirty="0" smtClean="0">
                <a:effectLst>
                  <a:outerShdw blurRad="38100" dist="38100" dir="2700000" algn="tl">
                    <a:srgbClr val="000000">
                      <a:alpha val="43137"/>
                    </a:srgbClr>
                  </a:outerShdw>
                </a:effectLst>
              </a:rPr>
              <a:t>.</a:t>
            </a:r>
            <a:endParaRPr lang="es-ES_tradnl" sz="2400" b="1" dirty="0">
              <a:effectLst>
                <a:outerShdw blurRad="38100" dist="38100" dir="2700000" algn="tl">
                  <a:srgbClr val="000000">
                    <a:alpha val="43137"/>
                  </a:srgbClr>
                </a:outerShdw>
              </a:effectLst>
            </a:endParaRPr>
          </a:p>
        </p:txBody>
      </p:sp>
    </p:spTree>
  </p:cSld>
  <p:clrMapOvr>
    <a:masterClrMapping/>
  </p:clrMapOvr>
  <p:transition spd="slow" advTm="4000">
    <p:split orient="vert" dir="in"/>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ocuments\IMAGENES LANZAROTE REBAJAR\Viaje a Lanzarote 1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43854"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ocuments\IMAGENES LANZAROTE REBAJAR\Viaje a Lanzarote1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29606" y="6215082"/>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7346" name="Picture 2" descr="http://4.bp.blogspot.com/_XjFPgt3wuJY/TMwkuCWN6aI/AAAAAAAAAao/uFtnhRJZITU/s1600/1.jpg"/>
          <p:cNvPicPr>
            <a:picLocks noChangeAspect="1" noChangeArrowheads="1"/>
          </p:cNvPicPr>
          <p:nvPr/>
        </p:nvPicPr>
        <p:blipFill>
          <a:blip r:embed="rId2" cstate="print"/>
          <a:srcRect/>
          <a:stretch>
            <a:fillRect/>
          </a:stretch>
        </p:blipFill>
        <p:spPr bwMode="auto">
          <a:xfrm>
            <a:off x="0" y="0"/>
            <a:ext cx="9171841" cy="6876000"/>
          </a:xfrm>
          <a:prstGeom prst="rect">
            <a:avLst/>
          </a:prstGeom>
          <a:noFill/>
        </p:spPr>
      </p:pic>
      <p:pic>
        <p:nvPicPr>
          <p:cNvPr id="5" name="Picture 2" descr="http://4.bp.blogspot.com/_XjFPgt3wuJY/TMwkuCWN6aI/AAAAAAAAAao/uFtnhRJZITU/s1600/1.jpg"/>
          <p:cNvPicPr>
            <a:picLocks noChangeAspect="1" noChangeArrowheads="1"/>
          </p:cNvPicPr>
          <p:nvPr/>
        </p:nvPicPr>
        <p:blipFill>
          <a:blip r:embed="rId2" cstate="print"/>
          <a:srcRect/>
          <a:stretch>
            <a:fillRect/>
          </a:stretch>
        </p:blipFill>
        <p:spPr bwMode="auto">
          <a:xfrm>
            <a:off x="-27841" y="0"/>
            <a:ext cx="9171841" cy="6876000"/>
          </a:xfrm>
          <a:prstGeom prst="donut">
            <a:avLst/>
          </a:prstGeom>
          <a:noFill/>
        </p:spPr>
      </p:pic>
      <p:pic>
        <p:nvPicPr>
          <p:cNvPr id="6" name="Picture 2" descr="http://4.bp.blogspot.com/_XjFPgt3wuJY/TMwkuCWN6aI/AAAAAAAAAao/uFtnhRJZITU/s1600/1.jpg"/>
          <p:cNvPicPr>
            <a:picLocks noChangeAspect="1" noChangeArrowheads="1"/>
          </p:cNvPicPr>
          <p:nvPr/>
        </p:nvPicPr>
        <p:blipFill>
          <a:blip r:embed="rId2" cstate="print"/>
          <a:srcRect/>
          <a:stretch>
            <a:fillRect/>
          </a:stretch>
        </p:blipFill>
        <p:spPr bwMode="auto">
          <a:xfrm>
            <a:off x="-27841" y="0"/>
            <a:ext cx="9171841" cy="6876000"/>
          </a:xfrm>
          <a:prstGeom prst="ellipse">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childTnLst>
                          </p:cTn>
                        </p:par>
                        <p:par>
                          <p:cTn id="9" fill="hold">
                            <p:stCondLst>
                              <p:cond delay="3000"/>
                            </p:stCondLst>
                            <p:childTnLst>
                              <p:par>
                                <p:cTn id="10" presetID="17" presetClass="exit" presetSubtype="10" fill="hold" nodeType="afterEffect">
                                  <p:stCondLst>
                                    <p:cond delay="0"/>
                                  </p:stCondLst>
                                  <p:childTnLst>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Users\abuelitos\Documents\IMAGENES LANZAROTE REBAJAR\Viaje a Lanzarote4.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000364" y="5429264"/>
            <a:ext cx="2453813" cy="92333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s-ES" sz="5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Arrecife</a:t>
            </a:r>
            <a:endParaRPr lang="es-ES"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6" name="5 Rectángulo"/>
          <p:cNvSpPr/>
          <p:nvPr/>
        </p:nvSpPr>
        <p:spPr>
          <a:xfrm>
            <a:off x="523382" y="6215082"/>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3000">
    <p:split orient="vert" dir="in"/>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Nueva carpeta\Viaje a Lanzarote 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214414" y="6215082"/>
            <a:ext cx="1039066" cy="369332"/>
          </a:xfrm>
          <a:prstGeom prst="rect">
            <a:avLst/>
          </a:prstGeom>
        </p:spPr>
        <p:txBody>
          <a:bodyPr wrap="none">
            <a:spAutoFit/>
          </a:bodyPr>
          <a:lstStyle/>
          <a:p>
            <a:pPr algn="ctr"/>
            <a:r>
              <a:rPr lang="es-ES" b="1" dirty="0" smtClean="0">
                <a:ln w="50800"/>
                <a:solidFill>
                  <a:schemeClr val="bg1"/>
                </a:solidFill>
                <a:latin typeface="Blackadder ITC" pitchFamily="82" charset="0"/>
              </a:rPr>
              <a:t>Mari Tere</a:t>
            </a:r>
            <a:endParaRPr lang="es-ES" b="1" dirty="0">
              <a:ln w="50800"/>
              <a:solidFill>
                <a:schemeClr val="bg1"/>
              </a:solidFill>
              <a:latin typeface="Blackadder ITC" pitchFamily="82" charset="0"/>
            </a:endParaRPr>
          </a:p>
        </p:txBody>
      </p:sp>
    </p:spTree>
  </p:cSld>
  <p:clrMapOvr>
    <a:masterClrMapping/>
  </p:clrMapOvr>
  <p:transition spd="slow" advTm="3000">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C:\Users\abuelitos\Documents\IMAGENES LANZAROTE REBAJAR\Viaje a Lanzarote 2.jpg"/>
          <p:cNvPicPr>
            <a:picLocks noChangeAspect="1" noChangeArrowheads="1"/>
          </p:cNvPicPr>
          <p:nvPr/>
        </p:nvPicPr>
        <p:blipFill>
          <a:blip r:embed="rId2" cstate="print"/>
          <a:srcRect/>
          <a:stretch>
            <a:fillRect/>
          </a:stretch>
        </p:blipFill>
        <p:spPr bwMode="auto">
          <a:xfrm>
            <a:off x="-25880" y="-18000"/>
            <a:ext cx="9169880" cy="6876000"/>
          </a:xfrm>
          <a:prstGeom prst="rect">
            <a:avLst/>
          </a:prstGeom>
          <a:noFill/>
        </p:spPr>
      </p:pic>
      <p:sp>
        <p:nvSpPr>
          <p:cNvPr id="5" name="4 Rectángulo"/>
          <p:cNvSpPr/>
          <p:nvPr/>
        </p:nvSpPr>
        <p:spPr>
          <a:xfrm>
            <a:off x="357158" y="6457890"/>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3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Nueva carpeta\Viaje a Lanzarote8.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642910" y="6143644"/>
            <a:ext cx="1039066" cy="369332"/>
          </a:xfrm>
          <a:prstGeom prst="rect">
            <a:avLst/>
          </a:prstGeom>
        </p:spPr>
        <p:txBody>
          <a:bodyPr wrap="none">
            <a:spAutoFit/>
          </a:bodyPr>
          <a:lstStyle/>
          <a:p>
            <a:pPr algn="ctr"/>
            <a:r>
              <a:rPr lang="es-ES" b="1" dirty="0" smtClean="0">
                <a:ln w="50800"/>
                <a:solidFill>
                  <a:schemeClr val="bg1"/>
                </a:solidFill>
                <a:latin typeface="Blackadder ITC" pitchFamily="82" charset="0"/>
              </a:rPr>
              <a:t>Mari Tere</a:t>
            </a:r>
            <a:endParaRPr lang="es-ES" b="1" dirty="0">
              <a:ln w="50800"/>
              <a:solidFill>
                <a:schemeClr val="bg1"/>
              </a:solidFill>
              <a:latin typeface="Blackadder ITC" pitchFamily="82" charset="0"/>
            </a:endParaRPr>
          </a:p>
        </p:txBody>
      </p:sp>
    </p:spTree>
  </p:cSld>
  <p:clrMapOvr>
    <a:masterClrMapping/>
  </p:clrMapOvr>
  <p:transition spd="slow" advTm="3000">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263382"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pic>
        <p:nvPicPr>
          <p:cNvPr id="8"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0" y="0"/>
            <a:ext cx="9169880" cy="6876000"/>
          </a:xfrm>
          <a:prstGeom prst="ellipse">
            <a:avLst/>
          </a:prstGeom>
          <a:noFill/>
        </p:spPr>
      </p:pic>
      <p:pic>
        <p:nvPicPr>
          <p:cNvPr id="9"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25880" y="0"/>
            <a:ext cx="9169880" cy="6876000"/>
          </a:xfrm>
          <a:prstGeom prst="ellipse">
            <a:avLst/>
          </a:prstGeom>
          <a:noFill/>
        </p:spPr>
      </p:pic>
      <p:pic>
        <p:nvPicPr>
          <p:cNvPr id="10"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0" y="0"/>
            <a:ext cx="9169880" cy="6876000"/>
          </a:xfrm>
          <a:prstGeom prst="ellipse">
            <a:avLst/>
          </a:prstGeom>
          <a:noFill/>
        </p:spPr>
      </p:pic>
      <p:pic>
        <p:nvPicPr>
          <p:cNvPr id="11"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0" y="0"/>
            <a:ext cx="9169880" cy="6876000"/>
          </a:xfrm>
          <a:prstGeom prst="ellipse">
            <a:avLst/>
          </a:prstGeom>
          <a:noFill/>
        </p:spPr>
      </p:pic>
    </p:spTree>
  </p:cSld>
  <p:clrMapOvr>
    <a:masterClrMapping/>
  </p:clrMapOvr>
  <p:transition spd="slow" advTm="8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11"/>
                                        </p:tgtEl>
                                        <p:attrNameLst>
                                          <p:attrName>ppt_x</p:attrName>
                                        </p:attrNameLst>
                                      </p:cBhvr>
                                      <p:tavLst>
                                        <p:tav tm="0">
                                          <p:val>
                                            <p:strVal val="ppt_x"/>
                                          </p:val>
                                        </p:tav>
                                        <p:tav tm="100000">
                                          <p:val>
                                            <p:strVal val="ppt_x"/>
                                          </p:val>
                                        </p:tav>
                                      </p:tavLst>
                                    </p:anim>
                                    <p:anim calcmode="lin" valueType="num">
                                      <p:cBhvr additive="base">
                                        <p:cTn id="7" dur="3000"/>
                                        <p:tgtEl>
                                          <p:spTgt spid="11"/>
                                        </p:tgtEl>
                                        <p:attrNameLst>
                                          <p:attrName>ppt_y</p:attrName>
                                        </p:attrNameLst>
                                      </p:cBhvr>
                                      <p:tavLst>
                                        <p:tav tm="0">
                                          <p:val>
                                            <p:strVal val="ppt_y"/>
                                          </p:val>
                                        </p:tav>
                                        <p:tav tm="100000">
                                          <p:val>
                                            <p:strVal val="1+ppt_h/2"/>
                                          </p:val>
                                        </p:tav>
                                      </p:tavLst>
                                    </p:anim>
                                    <p:set>
                                      <p:cBhvr>
                                        <p:cTn id="8" dur="1" fill="hold">
                                          <p:stCondLst>
                                            <p:cond delay="2999"/>
                                          </p:stCondLst>
                                        </p:cTn>
                                        <p:tgtEl>
                                          <p:spTgt spid="11"/>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ppt_x"/>
                                          </p:val>
                                        </p:tav>
                                      </p:tavLst>
                                    </p:anim>
                                    <p:anim calcmode="lin" valueType="num">
                                      <p:cBhvr additive="base">
                                        <p:cTn id="11" dur="3000"/>
                                        <p:tgtEl>
                                          <p:spTgt spid="10"/>
                                        </p:tgtEl>
                                        <p:attrNameLst>
                                          <p:attrName>ppt_y</p:attrName>
                                        </p:attrNameLst>
                                      </p:cBhvr>
                                      <p:tavLst>
                                        <p:tav tm="0">
                                          <p:val>
                                            <p:strVal val="ppt_y"/>
                                          </p:val>
                                        </p:tav>
                                        <p:tav tm="100000">
                                          <p:val>
                                            <p:strVal val="0-ppt_h/2"/>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0-ppt_w/2"/>
                                          </p:val>
                                        </p:tav>
                                      </p:tavLst>
                                    </p:anim>
                                    <p:anim calcmode="lin" valueType="num">
                                      <p:cBhvr additive="base">
                                        <p:cTn id="15" dur="3000"/>
                                        <p:tgtEl>
                                          <p:spTgt spid="9"/>
                                        </p:tgtEl>
                                        <p:attrNameLst>
                                          <p:attrName>ppt_y</p:attrName>
                                        </p:attrNameLst>
                                      </p:cBhvr>
                                      <p:tavLst>
                                        <p:tav tm="0">
                                          <p:val>
                                            <p:strVal val="ppt_y"/>
                                          </p:val>
                                        </p:tav>
                                        <p:tav tm="100000">
                                          <p:val>
                                            <p:strVal val="ppt_y"/>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childTnLst>
                          </p:cTn>
                        </p:par>
                        <p:par>
                          <p:cTn id="21" fill="hold">
                            <p:stCondLst>
                              <p:cond delay="3000"/>
                            </p:stCondLst>
                            <p:childTnLst>
                              <p:par>
                                <p:cTn id="22" presetID="6" presetClass="emph" presetSubtype="0" fill="hold" nodeType="afterEffect">
                                  <p:stCondLst>
                                    <p:cond delay="0"/>
                                  </p:stCondLst>
                                  <p:childTnLst>
                                    <p:animScale>
                                      <p:cBhvr>
                                        <p:cTn id="23" dur="3000" fill="hold"/>
                                        <p:tgtEl>
                                          <p:spTgt spid="256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pic>
        <p:nvPicPr>
          <p:cNvPr id="26627" name="Picture 3" descr="C:\Users\abuelitos\Documents\IMAGENES LANZAROTE REBAJAR\Viaje a Lanzarote 4.jpg"/>
          <p:cNvPicPr>
            <a:picLocks noChangeAspect="1" noChangeArrowheads="1"/>
          </p:cNvPicPr>
          <p:nvPr/>
        </p:nvPicPr>
        <p:blipFill>
          <a:blip r:embed="rId3" cstate="print"/>
          <a:srcRect/>
          <a:stretch>
            <a:fillRect/>
          </a:stretch>
        </p:blipFill>
        <p:spPr bwMode="auto">
          <a:xfrm>
            <a:off x="571472" y="500042"/>
            <a:ext cx="8017640" cy="6012000"/>
          </a:xfrm>
          <a:prstGeom prst="roundRect">
            <a:avLst/>
          </a:prstGeom>
          <a:noFill/>
        </p:spPr>
      </p:pic>
      <p:pic>
        <p:nvPicPr>
          <p:cNvPr id="26628" name="Picture 4" descr="C:\Users\abuelitos\Documents\IMAGENES LANZAROTE REBAJAR\boceto 2.jpg"/>
          <p:cNvPicPr>
            <a:picLocks noChangeAspect="1" noChangeArrowheads="1"/>
          </p:cNvPicPr>
          <p:nvPr/>
        </p:nvPicPr>
        <p:blipFill>
          <a:blip r:embed="rId4" cstate="print"/>
          <a:srcRect/>
          <a:stretch>
            <a:fillRect/>
          </a:stretch>
        </p:blipFill>
        <p:spPr bwMode="auto">
          <a:xfrm>
            <a:off x="1142976" y="857232"/>
            <a:ext cx="6865400" cy="5148000"/>
          </a:xfrm>
          <a:prstGeom prst="ellipse">
            <a:avLst/>
          </a:prstGeom>
          <a:noFill/>
        </p:spPr>
      </p:pic>
      <p:sp>
        <p:nvSpPr>
          <p:cNvPr id="7" name="6 Rectángulo"/>
          <p:cNvSpPr/>
          <p:nvPr/>
        </p:nvSpPr>
        <p:spPr>
          <a:xfrm>
            <a:off x="286730"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1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26628"/>
                                        </p:tgtEl>
                                      </p:cBhvr>
                                    </p:animEffect>
                                    <p:set>
                                      <p:cBhvr>
                                        <p:cTn id="7" dur="1" fill="hold">
                                          <p:stCondLst>
                                            <p:cond delay="2999"/>
                                          </p:stCondLst>
                                        </p:cTn>
                                        <p:tgtEl>
                                          <p:spTgt spid="2662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3000"/>
                                        <p:tgtEl>
                                          <p:spTgt spid="26627"/>
                                        </p:tgtEl>
                                      </p:cBhvr>
                                    </p:animEffect>
                                    <p:set>
                                      <p:cBhvr>
                                        <p:cTn id="12" dur="1" fill="hold">
                                          <p:stCondLst>
                                            <p:cond delay="2999"/>
                                          </p:stCondLst>
                                        </p:cTn>
                                        <p:tgtEl>
                                          <p:spTgt spid="266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3000" fill="hold"/>
                                        <p:tgtEl>
                                          <p:spTgt spid="266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Documents\IMAGENES LANZAROTE REBAJAR\Viaje a Lanzarote 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37630"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Nueva carpeta\Viaje a Lanzarote 2 -.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1714480"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3000">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Nueva carpeta\Viaje a Lanzarote 2 - Junio 2012 08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86730" y="6143644"/>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3000">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6866" name="Picture 2" descr="http://upload.wikimedia.org/wikipedia/commons/thumb/a/ad/Charco_de_San_Gin%C3%A9s.JPG/1024px-Charco_de_San_Gin%C3%A9s.JPG?uselang=es"/>
          <p:cNvPicPr>
            <a:picLocks noChangeAspect="1" noChangeArrowheads="1"/>
          </p:cNvPicPr>
          <p:nvPr/>
        </p:nvPicPr>
        <p:blipFill>
          <a:blip r:embed="rId2" cstate="print"/>
          <a:srcRect/>
          <a:stretch>
            <a:fillRect/>
          </a:stretch>
        </p:blipFill>
        <p:spPr bwMode="auto">
          <a:xfrm>
            <a:off x="-428660" y="-126000"/>
            <a:ext cx="10476000" cy="6984000"/>
          </a:xfrm>
          <a:prstGeom prst="rect">
            <a:avLst/>
          </a:prstGeom>
          <a:noFill/>
        </p:spPr>
      </p:pic>
      <p:sp>
        <p:nvSpPr>
          <p:cNvPr id="5" name="4 Rectángulo"/>
          <p:cNvSpPr/>
          <p:nvPr/>
        </p:nvSpPr>
        <p:spPr>
          <a:xfrm>
            <a:off x="285720" y="285728"/>
            <a:ext cx="8858280" cy="954107"/>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Charco de San Ginés, entrante de agua marina que penetra en la ciudad de Arrecife</a:t>
            </a:r>
            <a:endParaRPr lang="es-ES_tradnl" sz="2800" b="1" dirty="0">
              <a:effectLst>
                <a:outerShdw blurRad="38100" dist="38100" dir="2700000" algn="tl">
                  <a:srgbClr val="000000">
                    <a:alpha val="43137"/>
                  </a:srgbClr>
                </a:outerShdw>
              </a:effectLst>
            </a:endParaRPr>
          </a:p>
        </p:txBody>
      </p:sp>
    </p:spTree>
  </p:cSld>
  <p:clrMapOvr>
    <a:masterClrMapping/>
  </p:clrMapOvr>
  <p:transition spd="slow" advTm="8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 2 charco.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23382" y="6215082"/>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8914" name="Picture 2" descr="http://upload.wikimedia.org/wikipedia/commons/thumb/6/61/Jameosdelaqua.jpg/1024px-Jameosdelaqua.jpg?uselang=es"/>
          <p:cNvPicPr>
            <a:picLocks noChangeAspect="1" noChangeArrowheads="1"/>
          </p:cNvPicPr>
          <p:nvPr/>
        </p:nvPicPr>
        <p:blipFill>
          <a:blip r:embed="rId2" cstate="print"/>
          <a:srcRect/>
          <a:stretch>
            <a:fillRect/>
          </a:stretch>
        </p:blipFill>
        <p:spPr bwMode="auto">
          <a:xfrm>
            <a:off x="0" y="0"/>
            <a:ext cx="9219861" cy="6912000"/>
          </a:xfrm>
          <a:prstGeom prst="rect">
            <a:avLst/>
          </a:prstGeom>
          <a:noFill/>
        </p:spPr>
      </p:pic>
      <p:sp>
        <p:nvSpPr>
          <p:cNvPr id="5" name="4 Rectángulo"/>
          <p:cNvSpPr/>
          <p:nvPr/>
        </p:nvSpPr>
        <p:spPr>
          <a:xfrm>
            <a:off x="2571704" y="0"/>
            <a:ext cx="6572296" cy="1384995"/>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Jardines en Los Jameos del Agua, obra de César Manrique puesta en marcha en la década de los 70</a:t>
            </a:r>
            <a:endParaRPr lang="es-ES_tradnl" sz="2800" b="1" dirty="0">
              <a:effectLst>
                <a:outerShdw blurRad="38100" dist="38100" dir="2700000" algn="tl">
                  <a:srgbClr val="000000">
                    <a:alpha val="43137"/>
                  </a:srgbClr>
                </a:outerShdw>
              </a:effectLst>
            </a:endParaRPr>
          </a:p>
        </p:txBody>
      </p:sp>
    </p:spTree>
  </p:cSld>
  <p:clrMapOvr>
    <a:masterClrMapping/>
  </p:clrMapOvr>
  <p:transition spd="slow" advTm="8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62" name="Picture 2" descr="http://upload.wikimedia.org/wikipedia/commons/thumb/c/c0/JameosDelAgua_Konzertsaal.jpg/1024px-JameosDelAgua_Konzertsaal.jpg?uselang=es"/>
          <p:cNvPicPr>
            <a:picLocks noChangeAspect="1" noChangeArrowheads="1"/>
          </p:cNvPicPr>
          <p:nvPr/>
        </p:nvPicPr>
        <p:blipFill>
          <a:blip r:embed="rId2" cstate="print"/>
          <a:srcRect/>
          <a:stretch>
            <a:fillRect/>
          </a:stretch>
        </p:blipFill>
        <p:spPr bwMode="auto">
          <a:xfrm>
            <a:off x="-1" y="0"/>
            <a:ext cx="10433644" cy="6948000"/>
          </a:xfrm>
          <a:prstGeom prst="rect">
            <a:avLst/>
          </a:prstGeom>
          <a:noFill/>
        </p:spPr>
      </p:pic>
      <p:sp>
        <p:nvSpPr>
          <p:cNvPr id="5" name="4 Rectángulo"/>
          <p:cNvSpPr/>
          <p:nvPr/>
        </p:nvSpPr>
        <p:spPr>
          <a:xfrm>
            <a:off x="1000100" y="357166"/>
            <a:ext cx="7429552" cy="954107"/>
          </a:xfrm>
          <a:prstGeom prst="rect">
            <a:avLst/>
          </a:prstGeom>
        </p:spPr>
        <p:txBody>
          <a:bodyPr wrap="square">
            <a:spAutoFit/>
          </a:bodyPr>
          <a:lstStyle/>
          <a:p>
            <a:r>
              <a:rPr lang="es-ES" sz="2800" b="1" dirty="0" smtClean="0">
                <a:solidFill>
                  <a:schemeClr val="bg1"/>
                </a:solidFill>
                <a:effectLst>
                  <a:outerShdw blurRad="38100" dist="38100" dir="2700000" algn="tl">
                    <a:srgbClr val="000000">
                      <a:alpha val="43137"/>
                    </a:srgbClr>
                  </a:outerShdw>
                </a:effectLst>
              </a:rPr>
              <a:t>Auditorio acondicionado en el interior del tubo volcánico de los Jameos del Agua</a:t>
            </a:r>
            <a:endParaRPr lang="es-ES_tradnl" sz="28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7000">
    <p:randomBa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5058" name="Picture 2" descr="http://upload.wikimedia.org/wikipedia/commons/thumb/1/10/Lanzarote_5_Luc_Viatour.jpg/1024px-Lanzarote_5_Luc_Viatour.jpg?uselang=es"/>
          <p:cNvPicPr>
            <a:picLocks noChangeAspect="1" noChangeArrowheads="1"/>
          </p:cNvPicPr>
          <p:nvPr/>
        </p:nvPicPr>
        <p:blipFill>
          <a:blip r:embed="rId2" cstate="print"/>
          <a:srcRect/>
          <a:stretch>
            <a:fillRect/>
          </a:stretch>
        </p:blipFill>
        <p:spPr bwMode="auto">
          <a:xfrm>
            <a:off x="-357222" y="-126000"/>
            <a:ext cx="10522886" cy="6984000"/>
          </a:xfrm>
          <a:prstGeom prst="rect">
            <a:avLst/>
          </a:prstGeom>
          <a:noFill/>
        </p:spPr>
      </p:pic>
      <p:sp>
        <p:nvSpPr>
          <p:cNvPr id="5" name="4 Rectángulo"/>
          <p:cNvSpPr/>
          <p:nvPr/>
        </p:nvSpPr>
        <p:spPr>
          <a:xfrm>
            <a:off x="2928926" y="285728"/>
            <a:ext cx="184731" cy="369332"/>
          </a:xfrm>
          <a:prstGeom prst="rect">
            <a:avLst/>
          </a:prstGeom>
        </p:spPr>
        <p:txBody>
          <a:bodyPr wrap="none">
            <a:spAutoFit/>
          </a:bodyPr>
          <a:lstStyle/>
          <a:p>
            <a:endParaRPr lang="es-ES_tradnl" dirty="0"/>
          </a:p>
        </p:txBody>
      </p:sp>
      <p:sp>
        <p:nvSpPr>
          <p:cNvPr id="6" name="5 Rectángulo"/>
          <p:cNvSpPr/>
          <p:nvPr/>
        </p:nvSpPr>
        <p:spPr>
          <a:xfrm>
            <a:off x="714348" y="5572140"/>
            <a:ext cx="7500990" cy="954107"/>
          </a:xfrm>
          <a:prstGeom prst="rect">
            <a:avLst/>
          </a:prstGeom>
        </p:spPr>
        <p:txBody>
          <a:bodyPr wrap="square">
            <a:spAutoFit/>
          </a:bodyPr>
          <a:lstStyle/>
          <a:p>
            <a:r>
              <a:rPr lang="es-ES" sz="2800" b="1" dirty="0" smtClean="0">
                <a:solidFill>
                  <a:schemeClr val="bg1"/>
                </a:solidFill>
                <a:effectLst>
                  <a:outerShdw blurRad="38100" dist="38100" dir="2700000" algn="tl">
                    <a:srgbClr val="000000">
                      <a:alpha val="43137"/>
                    </a:srgbClr>
                  </a:outerShdw>
                </a:effectLst>
              </a:rPr>
              <a:t>La Cueva de los Verdes forma parte de un tubo volcánico</a:t>
            </a:r>
            <a:endParaRPr lang="es-ES_tradnl" sz="28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7000">
    <p:blinds/>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85850" y="1428736"/>
            <a:ext cx="8229600" cy="1143000"/>
          </a:xfrm>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6082" name="Picture 2" descr="http://upload.wikimedia.org/wikipedia/commons/d/d8/Lanzarote_6_Luc_Viatour.jpg?uselang=es"/>
          <p:cNvPicPr>
            <a:picLocks noChangeAspect="1" noChangeArrowheads="1"/>
          </p:cNvPicPr>
          <p:nvPr/>
        </p:nvPicPr>
        <p:blipFill>
          <a:blip r:embed="rId2" cstate="print"/>
          <a:srcRect/>
          <a:stretch>
            <a:fillRect/>
          </a:stretch>
        </p:blipFill>
        <p:spPr bwMode="auto">
          <a:xfrm>
            <a:off x="-857288" y="-54000"/>
            <a:ext cx="10414402" cy="6912000"/>
          </a:xfrm>
          <a:prstGeom prst="rect">
            <a:avLst/>
          </a:prstGeom>
          <a:noFill/>
        </p:spPr>
      </p:pic>
      <p:pic>
        <p:nvPicPr>
          <p:cNvPr id="5" name="Picture 2" descr="http://upload.wikimedia.org/wikipedia/commons/d/d8/Lanzarote_6_Luc_Viatour.jpg?uselang=es"/>
          <p:cNvPicPr>
            <a:picLocks noChangeAspect="1" noChangeArrowheads="1"/>
          </p:cNvPicPr>
          <p:nvPr/>
        </p:nvPicPr>
        <p:blipFill>
          <a:blip r:embed="rId2" cstate="print"/>
          <a:srcRect/>
          <a:stretch>
            <a:fillRect/>
          </a:stretch>
        </p:blipFill>
        <p:spPr bwMode="auto">
          <a:xfrm>
            <a:off x="-785850" y="0"/>
            <a:ext cx="10414402" cy="6912000"/>
          </a:xfrm>
          <a:prstGeom prst="donu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ppt_w"/>
                                          </p:val>
                                        </p:tav>
                                      </p:tavLst>
                                    </p:anim>
                                    <p:anim calcmode="lin" valueType="num">
                                      <p:cBhvr>
                                        <p:cTn id="7" dur="5000"/>
                                        <p:tgtEl>
                                          <p:spTgt spid="5"/>
                                        </p:tgtEl>
                                        <p:attrNameLst>
                                          <p:attrName>ppt_h</p:attrName>
                                        </p:attrNameLst>
                                      </p:cBhvr>
                                      <p:tavLst>
                                        <p:tav tm="0">
                                          <p:val>
                                            <p:strVal val="ppt_h"/>
                                          </p:val>
                                        </p:tav>
                                        <p:tav tm="100000">
                                          <p:val>
                                            <p:strVal val="4*ppt_h"/>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7106" name="Picture 2" descr="File:Lanzarote Jardin de Cactus Kaktusgarten.jpg">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5" name="4 Rectángulo"/>
          <p:cNvSpPr/>
          <p:nvPr/>
        </p:nvSpPr>
        <p:spPr>
          <a:xfrm>
            <a:off x="2786050" y="285728"/>
            <a:ext cx="3327962" cy="584775"/>
          </a:xfrm>
          <a:prstGeom prst="rect">
            <a:avLst/>
          </a:prstGeom>
        </p:spPr>
        <p:txBody>
          <a:bodyPr wrap="none">
            <a:spAutoFit/>
          </a:bodyPr>
          <a:lstStyle/>
          <a:p>
            <a:r>
              <a:rPr lang="es-ES" sz="3200" b="1" dirty="0" smtClean="0">
                <a:solidFill>
                  <a:schemeClr val="bg1"/>
                </a:solidFill>
                <a:effectLst>
                  <a:outerShdw blurRad="38100" dist="38100" dir="2700000" algn="tl">
                    <a:srgbClr val="000000">
                      <a:alpha val="43137"/>
                    </a:srgbClr>
                  </a:outerShdw>
                </a:effectLst>
              </a:rPr>
              <a:t>El Jardín de Cactus</a:t>
            </a:r>
            <a:endParaRPr lang="es-ES_tradnl" sz="3200" b="1" dirty="0">
              <a:solidFill>
                <a:schemeClr val="bg1"/>
              </a:solidFill>
              <a:effectLst>
                <a:outerShdw blurRad="38100" dist="38100" dir="2700000" algn="tl">
                  <a:srgbClr val="000000">
                    <a:alpha val="43137"/>
                  </a:srgbClr>
                </a:outerShdw>
              </a:effectLst>
            </a:endParaRPr>
          </a:p>
        </p:txBody>
      </p:sp>
      <p:pic>
        <p:nvPicPr>
          <p:cNvPr id="27650" name="Picture 2" descr=" Multiplicación por Injerto de Cactus"/>
          <p:cNvPicPr>
            <a:picLocks noChangeAspect="1" noChangeArrowheads="1"/>
          </p:cNvPicPr>
          <p:nvPr/>
        </p:nvPicPr>
        <p:blipFill>
          <a:blip r:embed="rId4" cstate="print"/>
          <a:srcRect/>
          <a:stretch>
            <a:fillRect/>
          </a:stretch>
        </p:blipFill>
        <p:spPr bwMode="auto">
          <a:xfrm>
            <a:off x="1142975" y="0"/>
            <a:ext cx="7080739" cy="6840000"/>
          </a:xfrm>
          <a:prstGeom prst="ellipse">
            <a:avLst/>
          </a:prstGeom>
          <a:noFill/>
        </p:spPr>
      </p:pic>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27650"/>
                                        </p:tgtEl>
                                      </p:cBhvr>
                                    </p:animEffect>
                                    <p:set>
                                      <p:cBhvr>
                                        <p:cTn id="7" dur="1" fill="hold">
                                          <p:stCondLst>
                                            <p:cond delay="4999"/>
                                          </p:stCondLst>
                                        </p:cTn>
                                        <p:tgtEl>
                                          <p:spTgt spid="276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10" name="Picture 2" descr="http://upload.wikimedia.org/wikipedia/commons/thumb/5/5f/Lanzarote_LaGeria.jpg/1024px-Lanzarote_LaGeria.jpg?uselang=es"/>
          <p:cNvPicPr>
            <a:picLocks noChangeAspect="1" noChangeArrowheads="1"/>
          </p:cNvPicPr>
          <p:nvPr/>
        </p:nvPicPr>
        <p:blipFill>
          <a:blip r:embed="rId2" cstate="print"/>
          <a:srcRect/>
          <a:stretch>
            <a:fillRect/>
          </a:stretch>
        </p:blipFill>
        <p:spPr bwMode="auto">
          <a:xfrm>
            <a:off x="-500098" y="0"/>
            <a:ext cx="10530000" cy="7020000"/>
          </a:xfrm>
          <a:prstGeom prst="rect">
            <a:avLst/>
          </a:prstGeom>
          <a:noFill/>
        </p:spPr>
      </p:pic>
      <p:sp>
        <p:nvSpPr>
          <p:cNvPr id="5" name="4 Rectángulo"/>
          <p:cNvSpPr/>
          <p:nvPr/>
        </p:nvSpPr>
        <p:spPr>
          <a:xfrm>
            <a:off x="2285984" y="428604"/>
            <a:ext cx="3024546" cy="584775"/>
          </a:xfrm>
          <a:prstGeom prst="rect">
            <a:avLst/>
          </a:prstGeom>
        </p:spPr>
        <p:txBody>
          <a:bodyPr wrap="none">
            <a:spAutoFit/>
          </a:bodyPr>
          <a:lstStyle/>
          <a:p>
            <a:r>
              <a:rPr lang="es-ES" sz="3200" b="1" dirty="0" smtClean="0">
                <a:effectLst>
                  <a:outerShdw blurRad="38100" dist="38100" dir="2700000" algn="tl">
                    <a:srgbClr val="000000">
                      <a:alpha val="43137"/>
                    </a:srgbClr>
                  </a:outerShdw>
                </a:effectLst>
              </a:rPr>
              <a:t>Vista de La Geria</a:t>
            </a:r>
            <a:endParaRPr lang="es-ES_tradnl" sz="3200" b="1" dirty="0">
              <a:effectLst>
                <a:outerShdw blurRad="38100" dist="38100" dir="2700000" algn="tl">
                  <a:srgbClr val="000000">
                    <a:alpha val="43137"/>
                  </a:srgbClr>
                </a:outerShdw>
              </a:effectLst>
            </a:endParaRPr>
          </a:p>
        </p:txBody>
      </p:sp>
    </p:spTree>
  </p:cSld>
  <p:clrMapOvr>
    <a:masterClrMapping/>
  </p:clrMapOvr>
  <p:transition spd="slow" advTm="5000">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3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357290" y="4572008"/>
            <a:ext cx="7358114" cy="2616101"/>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La </a:t>
            </a:r>
            <a:r>
              <a:rPr lang="es-ES" sz="2800" b="1" dirty="0" err="1" smtClean="0">
                <a:effectLst>
                  <a:outerShdw blurRad="38100" dist="38100" dir="2700000" algn="tl">
                    <a:srgbClr val="000000">
                      <a:alpha val="43137"/>
                    </a:srgbClr>
                  </a:outerShdw>
                </a:effectLst>
              </a:rPr>
              <a:t>Geria</a:t>
            </a:r>
            <a:r>
              <a:rPr lang="es-ES" sz="2800" b="1" dirty="0" smtClean="0">
                <a:effectLst>
                  <a:outerShdw blurRad="38100" dist="38100" dir="2700000" algn="tl">
                    <a:srgbClr val="000000">
                      <a:alpha val="43137"/>
                    </a:srgbClr>
                  </a:outerShdw>
                </a:effectLst>
              </a:rPr>
              <a:t> es una zona de la isla de Lanzarote, conocida por la singularidad de su paisaje volcánico. Fue aprovechada para la plantación de vides para la producción de vino, siendo abundante la variedad Malvasía.</a:t>
            </a:r>
          </a:p>
          <a:p>
            <a:endParaRPr lang="es-ES" sz="2400" b="1" dirty="0" smtClean="0">
              <a:effectLst>
                <a:outerShdw blurRad="38100" dist="38100" dir="2700000" algn="tl">
                  <a:srgbClr val="000000">
                    <a:alpha val="43137"/>
                  </a:srgbClr>
                </a:outerShdw>
              </a:effectLst>
            </a:endParaRPr>
          </a:p>
        </p:txBody>
      </p:sp>
      <p:sp>
        <p:nvSpPr>
          <p:cNvPr id="6" name="5 Rectángulo"/>
          <p:cNvSpPr/>
          <p:nvPr/>
        </p:nvSpPr>
        <p:spPr>
          <a:xfrm>
            <a:off x="191944" y="6215082"/>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18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3000"/>
                                        <p:tgtEl>
                                          <p:spTgt spid="5">
                                            <p:txEl>
                                              <p:pRg st="0" end="0"/>
                                            </p:txEl>
                                          </p:spTgt>
                                        </p:tgtEl>
                                      </p:cBhvr>
                                    </p:animEffect>
                                    <p:anim calcmode="lin" valueType="num">
                                      <p:cBhvr>
                                        <p:cTn id="8"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8130" name="Picture 2" descr="File:La Geria vines.jpg">
            <a:hlinkClick r:id="rId2"/>
          </p:cNvPr>
          <p:cNvPicPr>
            <a:picLocks noChangeAspect="1" noChangeArrowheads="1"/>
          </p:cNvPicPr>
          <p:nvPr/>
        </p:nvPicPr>
        <p:blipFill>
          <a:blip r:embed="rId3" cstate="print"/>
          <a:srcRect/>
          <a:stretch>
            <a:fillRect/>
          </a:stretch>
        </p:blipFill>
        <p:spPr bwMode="auto">
          <a:xfrm>
            <a:off x="0" y="0"/>
            <a:ext cx="9183300" cy="6876000"/>
          </a:xfrm>
          <a:prstGeom prst="rect">
            <a:avLst/>
          </a:prstGeom>
          <a:noFill/>
        </p:spPr>
      </p:pic>
      <p:sp>
        <p:nvSpPr>
          <p:cNvPr id="5" name="4 Rectángulo"/>
          <p:cNvSpPr/>
          <p:nvPr/>
        </p:nvSpPr>
        <p:spPr>
          <a:xfrm>
            <a:off x="428596" y="285728"/>
            <a:ext cx="7358114" cy="1077218"/>
          </a:xfrm>
          <a:prstGeom prst="rect">
            <a:avLst/>
          </a:prstGeom>
        </p:spPr>
        <p:txBody>
          <a:bodyPr wrap="square">
            <a:spAutoFit/>
          </a:bodyPr>
          <a:lstStyle/>
          <a:p>
            <a:r>
              <a:rPr lang="es-ES" sz="3200" b="1" dirty="0" smtClean="0">
                <a:effectLst>
                  <a:outerShdw blurRad="38100" dist="38100" dir="2700000" algn="tl">
                    <a:srgbClr val="000000">
                      <a:alpha val="43137"/>
                    </a:srgbClr>
                  </a:outerShdw>
                </a:effectLst>
              </a:rPr>
              <a:t>Típica plantación de viñedo en Lanzarote, sobre una colada de ceniza volcánica.</a:t>
            </a:r>
            <a:endParaRPr lang="es-ES_tradnl" sz="3200" b="1" dirty="0">
              <a:effectLst>
                <a:outerShdw blurRad="38100" dist="38100" dir="2700000" algn="tl">
                  <a:srgbClr val="000000">
                    <a:alpha val="43137"/>
                  </a:srgbClr>
                </a:outerShdw>
              </a:effectLst>
            </a:endParaRPr>
          </a:p>
        </p:txBody>
      </p:sp>
    </p:spTree>
  </p:cSld>
  <p:clrMapOvr>
    <a:masterClrMapping/>
  </p:clrMapOvr>
  <p:transition spd="slow" advTm="8000">
    <p:split orient="vert" dir="in"/>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0178" name="Picture 2" descr="File:Lanzarote La Geria Weinanbau.jpg">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5" name="4 Rectángulo"/>
          <p:cNvSpPr/>
          <p:nvPr/>
        </p:nvSpPr>
        <p:spPr>
          <a:xfrm>
            <a:off x="500034" y="357166"/>
            <a:ext cx="8143932" cy="3539430"/>
          </a:xfrm>
          <a:prstGeom prst="rect">
            <a:avLst/>
          </a:prstGeom>
        </p:spPr>
        <p:txBody>
          <a:bodyPr wrap="square">
            <a:spAutoFit/>
          </a:bodyPr>
          <a:lstStyle/>
          <a:p>
            <a:r>
              <a:rPr lang="es-ES" sz="2800" b="1" dirty="0" smtClean="0">
                <a:solidFill>
                  <a:schemeClr val="bg1"/>
                </a:solidFill>
                <a:effectLst>
                  <a:outerShdw blurRad="38100" dist="38100" dir="2700000" algn="tl">
                    <a:srgbClr val="000000">
                      <a:alpha val="43137"/>
                    </a:srgbClr>
                  </a:outerShdw>
                </a:effectLst>
              </a:rPr>
              <a:t>Las vides se plantan en conos formados en el lapilli, llamado localmente </a:t>
            </a:r>
            <a:r>
              <a:rPr lang="es-ES" sz="2800" b="1" i="1" dirty="0" smtClean="0">
                <a:solidFill>
                  <a:schemeClr val="bg1"/>
                </a:solidFill>
                <a:effectLst>
                  <a:outerShdw blurRad="38100" dist="38100" dir="2700000" algn="tl">
                    <a:srgbClr val="000000">
                      <a:alpha val="43137"/>
                    </a:srgbClr>
                  </a:outerShdw>
                </a:effectLst>
              </a:rPr>
              <a:t>picón</a:t>
            </a:r>
            <a:r>
              <a:rPr lang="es-ES" sz="2800" b="1" dirty="0" smtClean="0">
                <a:solidFill>
                  <a:schemeClr val="bg1"/>
                </a:solidFill>
                <a:effectLst>
                  <a:outerShdw blurRad="38100" dist="38100" dir="2700000" algn="tl">
                    <a:srgbClr val="000000">
                      <a:alpha val="43137"/>
                    </a:srgbClr>
                  </a:outerShdw>
                </a:effectLst>
              </a:rPr>
              <a:t>, y protegidas adicionalmente por pequeños muros de piedra seca. Este tipo de plantación permite que las plantas enraícen más fácilmente en el suelo fértil, mientras que la capa superior de lapilli reduce la evapotranspiración. Además, la forma de los hoyos y la pared adicional protegen a los cultivos del viento.</a:t>
            </a:r>
            <a:endParaRPr lang="es-ES" sz="28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2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3000"/>
                                        <p:tgtEl>
                                          <p:spTgt spid="5">
                                            <p:txEl>
                                              <p:pRg st="0" end="0"/>
                                            </p:txEl>
                                          </p:spTgt>
                                        </p:tgtEl>
                                      </p:cBhvr>
                                    </p:animEffect>
                                    <p:anim calcmode="lin" valueType="num">
                                      <p:cBhvr>
                                        <p:cTn id="8"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 1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29606" y="6072206"/>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
        <p:nvSpPr>
          <p:cNvPr id="6" name="5 Rectángulo"/>
          <p:cNvSpPr/>
          <p:nvPr/>
        </p:nvSpPr>
        <p:spPr>
          <a:xfrm>
            <a:off x="2786050" y="285728"/>
            <a:ext cx="3082895" cy="523220"/>
          </a:xfrm>
          <a:prstGeom prst="rect">
            <a:avLst/>
          </a:prstGeom>
        </p:spPr>
        <p:txBody>
          <a:bodyPr wrap="none">
            <a:spAutoFit/>
          </a:bodyPr>
          <a:lstStyle/>
          <a:p>
            <a:r>
              <a:rPr lang="es-ES_tradnl" sz="2800" b="1" dirty="0" smtClean="0">
                <a:effectLst>
                  <a:outerShdw blurRad="38100" dist="38100" dir="2700000" algn="tl">
                    <a:srgbClr val="000000">
                      <a:alpha val="43137"/>
                    </a:srgbClr>
                  </a:outerShdw>
                </a:effectLst>
              </a:rPr>
              <a:t>Salinas  del </a:t>
            </a:r>
            <a:r>
              <a:rPr lang="es-ES_tradnl" sz="2800" b="1" dirty="0" err="1" smtClean="0">
                <a:effectLst>
                  <a:outerShdw blurRad="38100" dist="38100" dir="2700000" algn="tl">
                    <a:srgbClr val="000000">
                      <a:alpha val="43137"/>
                    </a:srgbClr>
                  </a:outerShdw>
                </a:effectLst>
              </a:rPr>
              <a:t>Janubio</a:t>
            </a:r>
            <a:endParaRPr lang="es-ES_tradnl" sz="2800" dirty="0">
              <a:effectLst>
                <a:outerShdw blurRad="38100" dist="38100" dir="2700000" algn="tl">
                  <a:srgbClr val="000000">
                    <a:alpha val="43137"/>
                  </a:srgbClr>
                </a:outerShdw>
              </a:effectLst>
            </a:endParaRPr>
          </a:p>
        </p:txBody>
      </p:sp>
    </p:spTree>
  </p:cSld>
  <p:clrMapOvr>
    <a:masterClrMapping/>
  </p:clrMapOvr>
  <p:transition spd="slow" advTm="5000">
    <p:checke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ocuments\IMAGENES LANZAROTE REBAJAR\Viaje a Lanzarote 2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28596"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pic>
        <p:nvPicPr>
          <p:cNvPr id="21508" name="Picture 4" descr="http://mw2.google.com/mw-panoramio/photos/small/18094395.jpg"/>
          <p:cNvPicPr>
            <a:picLocks noChangeAspect="1" noChangeArrowheads="1"/>
          </p:cNvPicPr>
          <p:nvPr/>
        </p:nvPicPr>
        <p:blipFill>
          <a:blip r:embed="rId3" cstate="print"/>
          <a:srcRect/>
          <a:stretch>
            <a:fillRect/>
          </a:stretch>
        </p:blipFill>
        <p:spPr bwMode="auto">
          <a:xfrm>
            <a:off x="2285984" y="1000108"/>
            <a:ext cx="3648000" cy="2736000"/>
          </a:xfrm>
          <a:prstGeom prst="ellipse">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21508"/>
                                        </p:tgtEl>
                                      </p:cBhvr>
                                    </p:animEffect>
                                    <p:set>
                                      <p:cBhvr>
                                        <p:cTn id="7" dur="1" fill="hold">
                                          <p:stCondLst>
                                            <p:cond delay="4999"/>
                                          </p:stCondLst>
                                        </p:cTn>
                                        <p:tgtEl>
                                          <p:spTgt spid="215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Viaje a Lanzarote 2 - Junio.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6786578"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Viaj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3406"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3000">
    <p:diamon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5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91944" y="6215082"/>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4" name="Picture 6" descr="http://www.apartamentospuertodelcarmen.com/wp-content/gallery/mirador-del-rio/mirador_del_rio_lanzarote_10.jpg"/>
          <p:cNvPicPr>
            <a:picLocks noChangeAspect="1" noChangeArrowheads="1"/>
          </p:cNvPicPr>
          <p:nvPr/>
        </p:nvPicPr>
        <p:blipFill>
          <a:blip r:embed="rId2" cstate="print"/>
          <a:srcRect/>
          <a:stretch>
            <a:fillRect/>
          </a:stretch>
        </p:blipFill>
        <p:spPr bwMode="auto">
          <a:xfrm>
            <a:off x="357158" y="500042"/>
            <a:ext cx="8532000" cy="5688000"/>
          </a:xfrm>
          <a:prstGeom prst="rect">
            <a:avLst/>
          </a:prstGeom>
          <a:noFill/>
          <a:effectLst>
            <a:softEdge rad="635000"/>
          </a:effectLst>
        </p:spPr>
      </p:pic>
    </p:spTree>
  </p:cSld>
  <p:clrMapOvr>
    <a:masterClrMapping/>
  </p:clrMapOvr>
  <p:transition spd="slow" advTm="3000">
    <p:circl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ocuments\IMAGENES LANZAROTE REBAJAR\Viaje a Lanzarote48.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7667182"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
        <p:nvSpPr>
          <p:cNvPr id="7" name="6 Rectángulo"/>
          <p:cNvSpPr/>
          <p:nvPr/>
        </p:nvSpPr>
        <p:spPr>
          <a:xfrm>
            <a:off x="714348" y="642918"/>
            <a:ext cx="3648114" cy="584775"/>
          </a:xfrm>
          <a:prstGeom prst="rect">
            <a:avLst/>
          </a:prstGeom>
          <a:noFill/>
        </p:spPr>
        <p:txBody>
          <a:bodyPr wrap="none" lIns="91440" tIns="45720" rIns="91440" bIns="45720">
            <a:spAutoFit/>
          </a:bodyPr>
          <a:lstStyle/>
          <a:p>
            <a:pPr algn="ctr"/>
            <a:r>
              <a:rPr lang="es-ES" sz="3200" b="1" dirty="0" smtClean="0">
                <a:ln w="17780" cmpd="sng">
                  <a:solidFill>
                    <a:schemeClr val="accent1">
                      <a:tint val="3000"/>
                    </a:schemeClr>
                  </a:solidFill>
                  <a:prstDash val="solid"/>
                  <a:miter lim="800000"/>
                </a:ln>
                <a:effectLst>
                  <a:outerShdw blurRad="55000" dist="50800" dir="5400000" algn="tl">
                    <a:srgbClr val="000000">
                      <a:alpha val="33000"/>
                    </a:srgbClr>
                  </a:outerShdw>
                </a:effectLst>
              </a:rPr>
              <a:t>La niebla cubre todo</a:t>
            </a:r>
            <a:endParaRPr lang="es-ES" sz="3200" b="1" cap="none" spc="0" dirty="0">
              <a:ln w="17780" cmpd="sng">
                <a:solidFill>
                  <a:schemeClr val="accent1">
                    <a:tint val="3000"/>
                  </a:schemeClr>
                </a:solidFill>
                <a:prstDash val="solid"/>
                <a:miter lim="800000"/>
              </a:ln>
              <a:effectLst>
                <a:outerShdw blurRad="55000" dist="50800" dir="5400000" algn="tl">
                  <a:srgbClr val="000000">
                    <a:alpha val="33000"/>
                  </a:srgbClr>
                </a:outerShdw>
              </a:effectLst>
            </a:endParaRPr>
          </a:p>
        </p:txBody>
      </p:sp>
    </p:spTree>
  </p:cSld>
  <p:clrMapOvr>
    <a:masterClrMapping/>
  </p:clrMapOvr>
  <p:transition spd="slow" advTm="4000">
    <p:randomBa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 47.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34820" y="6072206"/>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Viaje a Lanzarote 4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CuadroTexto"/>
          <p:cNvSpPr txBox="1"/>
          <p:nvPr/>
        </p:nvSpPr>
        <p:spPr>
          <a:xfrm>
            <a:off x="1285852" y="428604"/>
            <a:ext cx="7257884" cy="523220"/>
          </a:xfrm>
          <a:prstGeom prst="rect">
            <a:avLst/>
          </a:prstGeom>
          <a:noFill/>
        </p:spPr>
        <p:txBody>
          <a:bodyPr wrap="none" rtlCol="0">
            <a:spAutoFit/>
          </a:bodyPr>
          <a:lstStyle/>
          <a:p>
            <a:r>
              <a:rPr lang="es-ES_tradnl" sz="2800" b="1" dirty="0" smtClean="0">
                <a:effectLst>
                  <a:outerShdw blurRad="38100" dist="38100" dir="2700000" algn="tl">
                    <a:srgbClr val="000000">
                      <a:alpha val="43137"/>
                    </a:srgbClr>
                  </a:outerShdw>
                </a:effectLst>
              </a:rPr>
              <a:t>La niebla desaparece y dejar ver la Isla Graciosa</a:t>
            </a:r>
            <a:endParaRPr lang="es-ES_tradnl" sz="2800" b="1" dirty="0">
              <a:effectLst>
                <a:outerShdw blurRad="38100" dist="38100" dir="2700000" algn="tl">
                  <a:srgbClr val="000000">
                    <a:alpha val="43137"/>
                  </a:srgbClr>
                </a:outerShdw>
              </a:effectLst>
            </a:endParaRPr>
          </a:p>
        </p:txBody>
      </p:sp>
      <p:sp>
        <p:nvSpPr>
          <p:cNvPr id="6" name="5 Rectángulo"/>
          <p:cNvSpPr/>
          <p:nvPr/>
        </p:nvSpPr>
        <p:spPr>
          <a:xfrm>
            <a:off x="7144778" y="6072206"/>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5000">
    <p:circl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te 5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500034" y="285728"/>
            <a:ext cx="7500990" cy="523220"/>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Isla de La Graciosa vista desde el Mirador del Río</a:t>
            </a:r>
          </a:p>
        </p:txBody>
      </p:sp>
      <p:sp>
        <p:nvSpPr>
          <p:cNvPr id="7" name="6 Rectángulo"/>
          <p:cNvSpPr/>
          <p:nvPr/>
        </p:nvSpPr>
        <p:spPr>
          <a:xfrm>
            <a:off x="429606" y="6143644"/>
            <a:ext cx="1322799" cy="461665"/>
          </a:xfrm>
          <a:prstGeom prst="rect">
            <a:avLst/>
          </a:prstGeom>
        </p:spPr>
        <p:txBody>
          <a:bodyPr wrap="none">
            <a:spAutoFit/>
          </a:bodyPr>
          <a:lstStyle/>
          <a:p>
            <a:pPr algn="ctr"/>
            <a:r>
              <a:rPr lang="es-ES" sz="2400" b="1" dirty="0" smtClean="0">
                <a:ln w="50800"/>
                <a:latin typeface="Blackadder ITC" pitchFamily="82" charset="0"/>
              </a:rPr>
              <a:t>Mari Tere</a:t>
            </a:r>
            <a:endParaRPr lang="es-ES" sz="2400" b="1" dirty="0">
              <a:ln w="50800"/>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ocuments\IMAGENES LANZAROTE REBAJAR\Viaje a Lanzarote5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86730" y="6072206"/>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ocuments\IMAGENES LANZAROTE REBAJAR\Viaje a Lanzarote49.jpg"/>
          <p:cNvPicPr>
            <a:picLocks noChangeAspect="1" noChangeArrowheads="1"/>
          </p:cNvPicPr>
          <p:nvPr/>
        </p:nvPicPr>
        <p:blipFill>
          <a:blip r:embed="rId2" cstate="print"/>
          <a:srcRect/>
          <a:stretch>
            <a:fillRect/>
          </a:stretch>
        </p:blipFill>
        <p:spPr bwMode="auto">
          <a:xfrm>
            <a:off x="0" y="0"/>
            <a:ext cx="9217890" cy="6912000"/>
          </a:xfrm>
          <a:prstGeom prst="rect">
            <a:avLst/>
          </a:prstGeom>
          <a:noFill/>
        </p:spPr>
      </p:pic>
      <p:sp>
        <p:nvSpPr>
          <p:cNvPr id="5" name="4 Rectángulo"/>
          <p:cNvSpPr/>
          <p:nvPr/>
        </p:nvSpPr>
        <p:spPr>
          <a:xfrm>
            <a:off x="7595744" y="6215082"/>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ocuments\IMAGENES LANZAROTE REBAJAR\Viaje a Lanzarote 51.jpg"/>
          <p:cNvPicPr>
            <a:picLocks noChangeAspect="1" noChangeArrowheads="1"/>
          </p:cNvPicPr>
          <p:nvPr/>
        </p:nvPicPr>
        <p:blipFill>
          <a:blip r:embed="rId2" cstate="print"/>
          <a:srcRect/>
          <a:stretch>
            <a:fillRect/>
          </a:stretch>
        </p:blipFill>
        <p:spPr bwMode="auto">
          <a:xfrm>
            <a:off x="0" y="-18000"/>
            <a:ext cx="9169880" cy="6876000"/>
          </a:xfrm>
          <a:prstGeom prst="rect">
            <a:avLst/>
          </a:prstGeom>
          <a:noFill/>
        </p:spPr>
      </p:pic>
      <p:sp>
        <p:nvSpPr>
          <p:cNvPr id="5" name="4 Rectángulo"/>
          <p:cNvSpPr/>
          <p:nvPr/>
        </p:nvSpPr>
        <p:spPr>
          <a:xfrm>
            <a:off x="7667182"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Viaje a Lanzarote 2 -.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8" name="7 Rectángulo"/>
          <p:cNvSpPr/>
          <p:nvPr/>
        </p:nvSpPr>
        <p:spPr>
          <a:xfrm>
            <a:off x="215292" y="6215082"/>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ocuments\IMAGENES LANZAROTE REBAJAR\Viaje a Lanzarote 9.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51944" y="6143644"/>
            <a:ext cx="1762602" cy="461665"/>
          </a:xfrm>
          <a:prstGeom prst="rect">
            <a:avLst/>
          </a:prstGeom>
        </p:spPr>
        <p:txBody>
          <a:bodyPr wrap="squar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ocuments\IMAGENES LANZAROTE REBAJAR\Viaje a Lanzarote 1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58168" y="6000768"/>
            <a:ext cx="1322799" cy="461665"/>
          </a:xfrm>
          <a:prstGeom prst="rect">
            <a:avLst/>
          </a:prstGeom>
        </p:spPr>
        <p:txBody>
          <a:bodyPr wrap="none">
            <a:spAutoFit/>
          </a:bodyPr>
          <a:lstStyle/>
          <a:p>
            <a:pPr algn="ctr"/>
            <a:r>
              <a:rPr lang="es-ES" sz="2400" b="1" dirty="0" smtClean="0">
                <a:ln w="50800"/>
                <a:solidFill>
                  <a:schemeClr val="bg1"/>
                </a:solidFill>
                <a:latin typeface="Blackadder ITC" pitchFamily="82" charset="0"/>
              </a:rPr>
              <a:t>Mari Tere</a:t>
            </a:r>
            <a:endParaRPr lang="es-ES" sz="24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7" name="Picture 3" descr="C:\Users\abuelitos\Documents\IMAGENES LANZAROTE REBAJAR\MONTAAS-DE-FUEGO-10-PN-.jpg"/>
          <p:cNvPicPr>
            <a:picLocks noChangeAspect="1" noChangeArrowheads="1"/>
          </p:cNvPicPr>
          <p:nvPr/>
        </p:nvPicPr>
        <p:blipFill>
          <a:blip r:embed="rId2" cstate="print"/>
          <a:srcRect/>
          <a:stretch>
            <a:fillRect/>
          </a:stretch>
        </p:blipFill>
        <p:spPr bwMode="auto">
          <a:xfrm>
            <a:off x="-714412" y="-500090"/>
            <a:ext cx="10712765" cy="8286808"/>
          </a:xfrm>
          <a:prstGeom prst="rect">
            <a:avLst/>
          </a:prstGeom>
          <a:noFill/>
        </p:spPr>
      </p:pic>
      <p:sp>
        <p:nvSpPr>
          <p:cNvPr id="6" name="5 Rectángulo"/>
          <p:cNvSpPr/>
          <p:nvPr/>
        </p:nvSpPr>
        <p:spPr>
          <a:xfrm>
            <a:off x="5357818" y="571480"/>
            <a:ext cx="3484608"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Montaña de Fuego</a:t>
            </a:r>
            <a:endParaRPr lang="es-E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split orient="vert" dir="in"/>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8306" name="Picture 2" descr="http://3.bp.blogspot.com/_IJ5x_Bl_hnY/TPVMCZUDguI/AAAAAAAASd8/Rr5RaJqe4js/s1600/EL-MAR-Y-LA-LAVA-EL-GOLFO-LANZAROTE-a19633930.jpg"/>
          <p:cNvPicPr>
            <a:picLocks noChangeAspect="1" noChangeArrowheads="1"/>
          </p:cNvPicPr>
          <p:nvPr/>
        </p:nvPicPr>
        <p:blipFill>
          <a:blip r:embed="rId2" cstate="print"/>
          <a:srcRect/>
          <a:stretch>
            <a:fillRect/>
          </a:stretch>
        </p:blipFill>
        <p:spPr bwMode="auto">
          <a:xfrm>
            <a:off x="0" y="0"/>
            <a:ext cx="11460927" cy="6984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3000" fill="hold"/>
                                        <p:tgtEl>
                                          <p:spTgt spid="9830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9330" name="Picture 2" descr="http://desmond.imageshack.us/Himg577/scaled.php?server=577&amp;filename=josevictor.jpg&amp;res=landin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slow" advTm="4000">
    <p:split orient="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farm2.staticflickr.com/1354/863291153_8b326ca501_z.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928662" y="4857760"/>
            <a:ext cx="4572000" cy="1754326"/>
          </a:xfrm>
          <a:prstGeom prst="rect">
            <a:avLst/>
          </a:prstGeom>
        </p:spPr>
        <p:txBody>
          <a:bodyPr>
            <a:spAutoFit/>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Diseño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María Teresa Espín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Imágenes propias e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Internet  </a:t>
            </a:r>
          </a:p>
          <a:p>
            <a:pPr algn="ctr"/>
            <a:endPar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2013</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5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Clr clrSpc="rgb">
                                      <p:cBhvr override="childStyle">
                                        <p:cTn id="6" dur="500" fill="hold"/>
                                        <p:tgtEl>
                                          <p:spTgt spid="5">
                                            <p:txEl>
                                              <p:pRg st="0" end="0"/>
                                            </p:txEl>
                                          </p:spTgt>
                                        </p:tgtEl>
                                        <p:attrNameLst>
                                          <p:attrName>style.color</p:attrName>
                                        </p:attrNameLst>
                                      </p:cBhvr>
                                      <p:to>
                                        <a:schemeClr val="accent2"/>
                                      </p:to>
                                    </p:animClr>
                                    <p:animClr clrSpc="rgb">
                                      <p:cBhvr>
                                        <p:cTn id="7" dur="500" fill="hold"/>
                                        <p:tgtEl>
                                          <p:spTgt spid="5">
                                            <p:txEl>
                                              <p:pRg st="0" end="0"/>
                                            </p:txEl>
                                          </p:spTgt>
                                        </p:tgtEl>
                                        <p:attrNameLst>
                                          <p:attrName>fillcolor</p:attrName>
                                        </p:attrNameLst>
                                      </p:cBhvr>
                                      <p:to>
                                        <a:schemeClr val="accent2"/>
                                      </p:to>
                                    </p:animClr>
                                    <p:set>
                                      <p:cBhvr>
                                        <p:cTn id="8" dur="500" fill="hold"/>
                                        <p:tgtEl>
                                          <p:spTgt spid="5">
                                            <p:txEl>
                                              <p:pRg st="0" end="0"/>
                                            </p:txEl>
                                          </p:spTgt>
                                        </p:tgtEl>
                                        <p:attrNameLst>
                                          <p:attrName>fill.type</p:attrName>
                                        </p:attrNameLst>
                                      </p:cBhvr>
                                      <p:to>
                                        <p:strVal val="solid"/>
                                      </p:to>
                                    </p:set>
                                    <p:set>
                                      <p:cBhvr>
                                        <p:cTn id="9" dur="500" fill="hold"/>
                                        <p:tgtEl>
                                          <p:spTgt spid="5">
                                            <p:txEl>
                                              <p:pRg st="0" end="0"/>
                                            </p:txEl>
                                          </p:spTgt>
                                        </p:tgtEl>
                                        <p:attrNameLst>
                                          <p:attrName>fill.on</p:attrName>
                                        </p:attrNameLst>
                                      </p:cBhvr>
                                      <p:to>
                                        <p:strVal val="true"/>
                                      </p:to>
                                    </p:set>
                                    <p:animRot by="120000">
                                      <p:cBhvr>
                                        <p:cTn id="10" dur="500" fill="hold">
                                          <p:stCondLst>
                                            <p:cond delay="0"/>
                                          </p:stCondLst>
                                        </p:cTn>
                                        <p:tgtEl>
                                          <p:spTgt spid="5">
                                            <p:txEl>
                                              <p:pRg st="0" end="0"/>
                                            </p:txEl>
                                          </p:spTgt>
                                        </p:tgtEl>
                                        <p:attrNameLst>
                                          <p:attrName>r</p:attrName>
                                        </p:attrNameLst>
                                      </p:cBhvr>
                                    </p:animRot>
                                    <p:animRot by="-240000">
                                      <p:cBhvr>
                                        <p:cTn id="11" dur="1000" fill="hold">
                                          <p:stCondLst>
                                            <p:cond delay="1000"/>
                                          </p:stCondLst>
                                        </p:cTn>
                                        <p:tgtEl>
                                          <p:spTgt spid="5">
                                            <p:txEl>
                                              <p:pRg st="0" end="0"/>
                                            </p:txEl>
                                          </p:spTgt>
                                        </p:tgtEl>
                                        <p:attrNameLst>
                                          <p:attrName>r</p:attrName>
                                        </p:attrNameLst>
                                      </p:cBhvr>
                                    </p:animRot>
                                    <p:animRot by="240000">
                                      <p:cBhvr>
                                        <p:cTn id="12" dur="1000" fill="hold">
                                          <p:stCondLst>
                                            <p:cond delay="2000"/>
                                          </p:stCondLst>
                                        </p:cTn>
                                        <p:tgtEl>
                                          <p:spTgt spid="5">
                                            <p:txEl>
                                              <p:pRg st="0" end="0"/>
                                            </p:txEl>
                                          </p:spTgt>
                                        </p:tgtEl>
                                        <p:attrNameLst>
                                          <p:attrName>r</p:attrName>
                                        </p:attrNameLst>
                                      </p:cBhvr>
                                    </p:animRot>
                                    <p:animRot by="-240000">
                                      <p:cBhvr>
                                        <p:cTn id="13" dur="1000" fill="hold">
                                          <p:stCondLst>
                                            <p:cond delay="3000"/>
                                          </p:stCondLst>
                                        </p:cTn>
                                        <p:tgtEl>
                                          <p:spTgt spid="5">
                                            <p:txEl>
                                              <p:pRg st="0" end="0"/>
                                            </p:txEl>
                                          </p:spTgt>
                                        </p:tgtEl>
                                        <p:attrNameLst>
                                          <p:attrName>r</p:attrName>
                                        </p:attrNameLst>
                                      </p:cBhvr>
                                    </p:animRot>
                                    <p:animRot by="120000">
                                      <p:cBhvr>
                                        <p:cTn id="14" dur="1000" fill="hold">
                                          <p:stCondLst>
                                            <p:cond delay="4000"/>
                                          </p:stCondLst>
                                        </p:cTn>
                                        <p:tgtEl>
                                          <p:spTgt spid="5">
                                            <p:txEl>
                                              <p:pRg st="0" end="0"/>
                                            </p:txEl>
                                          </p:spTgt>
                                        </p:tgtEl>
                                        <p:attrNameLst>
                                          <p:attrName>r</p:attrName>
                                        </p:attrNameLst>
                                      </p:cBhvr>
                                    </p:animRot>
                                  </p:childTnLst>
                                </p:cTn>
                              </p:par>
                              <p:par>
                                <p:cTn id="15" presetID="32" presetClass="emph" presetSubtype="0" fill="hold" nodeType="withEffect">
                                  <p:stCondLst>
                                    <p:cond delay="0"/>
                                  </p:stCondLst>
                                  <p:childTnLst>
                                    <p:animClr clrSpc="rgb">
                                      <p:cBhvr override="childStyle">
                                        <p:cTn id="16" dur="500" fill="hold"/>
                                        <p:tgtEl>
                                          <p:spTgt spid="5">
                                            <p:txEl>
                                              <p:pRg st="1" end="1"/>
                                            </p:txEl>
                                          </p:spTgt>
                                        </p:tgtEl>
                                        <p:attrNameLst>
                                          <p:attrName>style.color</p:attrName>
                                        </p:attrNameLst>
                                      </p:cBhvr>
                                      <p:to>
                                        <a:schemeClr val="accent2"/>
                                      </p:to>
                                    </p:animClr>
                                    <p:animClr clrSpc="rgb">
                                      <p:cBhvr>
                                        <p:cTn id="17" dur="500" fill="hold"/>
                                        <p:tgtEl>
                                          <p:spTgt spid="5">
                                            <p:txEl>
                                              <p:pRg st="1" end="1"/>
                                            </p:txEl>
                                          </p:spTgt>
                                        </p:tgtEl>
                                        <p:attrNameLst>
                                          <p:attrName>fillcolor</p:attrName>
                                        </p:attrNameLst>
                                      </p:cBhvr>
                                      <p:to>
                                        <a:schemeClr val="accent2"/>
                                      </p:to>
                                    </p:animClr>
                                    <p:set>
                                      <p:cBhvr>
                                        <p:cTn id="18" dur="500" fill="hold"/>
                                        <p:tgtEl>
                                          <p:spTgt spid="5">
                                            <p:txEl>
                                              <p:pRg st="1" end="1"/>
                                            </p:txEl>
                                          </p:spTgt>
                                        </p:tgtEl>
                                        <p:attrNameLst>
                                          <p:attrName>fill.type</p:attrName>
                                        </p:attrNameLst>
                                      </p:cBhvr>
                                      <p:to>
                                        <p:strVal val="solid"/>
                                      </p:to>
                                    </p:set>
                                    <p:set>
                                      <p:cBhvr>
                                        <p:cTn id="19" dur="500" fill="hold"/>
                                        <p:tgtEl>
                                          <p:spTgt spid="5">
                                            <p:txEl>
                                              <p:pRg st="1" end="1"/>
                                            </p:txEl>
                                          </p:spTgt>
                                        </p:tgtEl>
                                        <p:attrNameLst>
                                          <p:attrName>fill.on</p:attrName>
                                        </p:attrNameLst>
                                      </p:cBhvr>
                                      <p:to>
                                        <p:strVal val="true"/>
                                      </p:to>
                                    </p:set>
                                    <p:animRot by="120000">
                                      <p:cBhvr>
                                        <p:cTn id="20" dur="500" fill="hold">
                                          <p:stCondLst>
                                            <p:cond delay="0"/>
                                          </p:stCondLst>
                                        </p:cTn>
                                        <p:tgtEl>
                                          <p:spTgt spid="5">
                                            <p:txEl>
                                              <p:pRg st="1" end="1"/>
                                            </p:txEl>
                                          </p:spTgt>
                                        </p:tgtEl>
                                        <p:attrNameLst>
                                          <p:attrName>r</p:attrName>
                                        </p:attrNameLst>
                                      </p:cBhvr>
                                    </p:animRot>
                                    <p:animRot by="-240000">
                                      <p:cBhvr>
                                        <p:cTn id="21" dur="1000" fill="hold">
                                          <p:stCondLst>
                                            <p:cond delay="1000"/>
                                          </p:stCondLst>
                                        </p:cTn>
                                        <p:tgtEl>
                                          <p:spTgt spid="5">
                                            <p:txEl>
                                              <p:pRg st="1" end="1"/>
                                            </p:txEl>
                                          </p:spTgt>
                                        </p:tgtEl>
                                        <p:attrNameLst>
                                          <p:attrName>r</p:attrName>
                                        </p:attrNameLst>
                                      </p:cBhvr>
                                    </p:animRot>
                                    <p:animRot by="240000">
                                      <p:cBhvr>
                                        <p:cTn id="22" dur="1000" fill="hold">
                                          <p:stCondLst>
                                            <p:cond delay="2000"/>
                                          </p:stCondLst>
                                        </p:cTn>
                                        <p:tgtEl>
                                          <p:spTgt spid="5">
                                            <p:txEl>
                                              <p:pRg st="1" end="1"/>
                                            </p:txEl>
                                          </p:spTgt>
                                        </p:tgtEl>
                                        <p:attrNameLst>
                                          <p:attrName>r</p:attrName>
                                        </p:attrNameLst>
                                      </p:cBhvr>
                                    </p:animRot>
                                    <p:animRot by="-240000">
                                      <p:cBhvr>
                                        <p:cTn id="23" dur="1000" fill="hold">
                                          <p:stCondLst>
                                            <p:cond delay="3000"/>
                                          </p:stCondLst>
                                        </p:cTn>
                                        <p:tgtEl>
                                          <p:spTgt spid="5">
                                            <p:txEl>
                                              <p:pRg st="1" end="1"/>
                                            </p:txEl>
                                          </p:spTgt>
                                        </p:tgtEl>
                                        <p:attrNameLst>
                                          <p:attrName>r</p:attrName>
                                        </p:attrNameLst>
                                      </p:cBhvr>
                                    </p:animRot>
                                    <p:animRot by="120000">
                                      <p:cBhvr>
                                        <p:cTn id="24" dur="1000" fill="hold">
                                          <p:stCondLst>
                                            <p:cond delay="4000"/>
                                          </p:stCondLst>
                                        </p:cTn>
                                        <p:tgtEl>
                                          <p:spTgt spid="5">
                                            <p:txEl>
                                              <p:pRg st="1" end="1"/>
                                            </p:txEl>
                                          </p:spTgt>
                                        </p:tgtEl>
                                        <p:attrNameLst>
                                          <p:attrName>r</p:attrName>
                                        </p:attrNameLst>
                                      </p:cBhvr>
                                    </p:animRot>
                                  </p:childTnLst>
                                </p:cTn>
                              </p:par>
                              <p:par>
                                <p:cTn id="25" presetID="32" presetClass="emph" presetSubtype="0" fill="hold" nodeType="withEffect">
                                  <p:stCondLst>
                                    <p:cond delay="0"/>
                                  </p:stCondLst>
                                  <p:childTnLst>
                                    <p:animClr clrSpc="rgb">
                                      <p:cBhvr override="childStyle">
                                        <p:cTn id="26" dur="500" fill="hold"/>
                                        <p:tgtEl>
                                          <p:spTgt spid="5">
                                            <p:txEl>
                                              <p:pRg st="2" end="2"/>
                                            </p:txEl>
                                          </p:spTgt>
                                        </p:tgtEl>
                                        <p:attrNameLst>
                                          <p:attrName>style.color</p:attrName>
                                        </p:attrNameLst>
                                      </p:cBhvr>
                                      <p:to>
                                        <a:schemeClr val="accent2"/>
                                      </p:to>
                                    </p:animClr>
                                    <p:animClr clrSpc="rgb">
                                      <p:cBhvr>
                                        <p:cTn id="27" dur="500" fill="hold"/>
                                        <p:tgtEl>
                                          <p:spTgt spid="5">
                                            <p:txEl>
                                              <p:pRg st="2" end="2"/>
                                            </p:txEl>
                                          </p:spTgt>
                                        </p:tgtEl>
                                        <p:attrNameLst>
                                          <p:attrName>fillcolor</p:attrName>
                                        </p:attrNameLst>
                                      </p:cBhvr>
                                      <p:to>
                                        <a:schemeClr val="accent2"/>
                                      </p:to>
                                    </p:animClr>
                                    <p:set>
                                      <p:cBhvr>
                                        <p:cTn id="28" dur="500" fill="hold"/>
                                        <p:tgtEl>
                                          <p:spTgt spid="5">
                                            <p:txEl>
                                              <p:pRg st="2" end="2"/>
                                            </p:txEl>
                                          </p:spTgt>
                                        </p:tgtEl>
                                        <p:attrNameLst>
                                          <p:attrName>fill.type</p:attrName>
                                        </p:attrNameLst>
                                      </p:cBhvr>
                                      <p:to>
                                        <p:strVal val="solid"/>
                                      </p:to>
                                    </p:set>
                                    <p:set>
                                      <p:cBhvr>
                                        <p:cTn id="29" dur="500" fill="hold"/>
                                        <p:tgtEl>
                                          <p:spTgt spid="5">
                                            <p:txEl>
                                              <p:pRg st="2" end="2"/>
                                            </p:txEl>
                                          </p:spTgt>
                                        </p:tgtEl>
                                        <p:attrNameLst>
                                          <p:attrName>fill.on</p:attrName>
                                        </p:attrNameLst>
                                      </p:cBhvr>
                                      <p:to>
                                        <p:strVal val="true"/>
                                      </p:to>
                                    </p:set>
                                    <p:animRot by="120000">
                                      <p:cBhvr>
                                        <p:cTn id="30" dur="500" fill="hold">
                                          <p:stCondLst>
                                            <p:cond delay="0"/>
                                          </p:stCondLst>
                                        </p:cTn>
                                        <p:tgtEl>
                                          <p:spTgt spid="5">
                                            <p:txEl>
                                              <p:pRg st="2" end="2"/>
                                            </p:txEl>
                                          </p:spTgt>
                                        </p:tgtEl>
                                        <p:attrNameLst>
                                          <p:attrName>r</p:attrName>
                                        </p:attrNameLst>
                                      </p:cBhvr>
                                    </p:animRot>
                                    <p:animRot by="-240000">
                                      <p:cBhvr>
                                        <p:cTn id="31" dur="1000" fill="hold">
                                          <p:stCondLst>
                                            <p:cond delay="1000"/>
                                          </p:stCondLst>
                                        </p:cTn>
                                        <p:tgtEl>
                                          <p:spTgt spid="5">
                                            <p:txEl>
                                              <p:pRg st="2" end="2"/>
                                            </p:txEl>
                                          </p:spTgt>
                                        </p:tgtEl>
                                        <p:attrNameLst>
                                          <p:attrName>r</p:attrName>
                                        </p:attrNameLst>
                                      </p:cBhvr>
                                    </p:animRot>
                                    <p:animRot by="240000">
                                      <p:cBhvr>
                                        <p:cTn id="32" dur="1000" fill="hold">
                                          <p:stCondLst>
                                            <p:cond delay="2000"/>
                                          </p:stCondLst>
                                        </p:cTn>
                                        <p:tgtEl>
                                          <p:spTgt spid="5">
                                            <p:txEl>
                                              <p:pRg st="2" end="2"/>
                                            </p:txEl>
                                          </p:spTgt>
                                        </p:tgtEl>
                                        <p:attrNameLst>
                                          <p:attrName>r</p:attrName>
                                        </p:attrNameLst>
                                      </p:cBhvr>
                                    </p:animRot>
                                    <p:animRot by="-240000">
                                      <p:cBhvr>
                                        <p:cTn id="33" dur="1000" fill="hold">
                                          <p:stCondLst>
                                            <p:cond delay="3000"/>
                                          </p:stCondLst>
                                        </p:cTn>
                                        <p:tgtEl>
                                          <p:spTgt spid="5">
                                            <p:txEl>
                                              <p:pRg st="2" end="2"/>
                                            </p:txEl>
                                          </p:spTgt>
                                        </p:tgtEl>
                                        <p:attrNameLst>
                                          <p:attrName>r</p:attrName>
                                        </p:attrNameLst>
                                      </p:cBhvr>
                                    </p:animRot>
                                    <p:animRot by="120000">
                                      <p:cBhvr>
                                        <p:cTn id="34" dur="1000" fill="hold">
                                          <p:stCondLst>
                                            <p:cond delay="4000"/>
                                          </p:stCondLst>
                                        </p:cTn>
                                        <p:tgtEl>
                                          <p:spTgt spid="5">
                                            <p:txEl>
                                              <p:pRg st="2" end="2"/>
                                            </p:txEl>
                                          </p:spTgt>
                                        </p:tgtEl>
                                        <p:attrNameLst>
                                          <p:attrName>r</p:attrName>
                                        </p:attrNameLst>
                                      </p:cBhvr>
                                    </p:animRot>
                                  </p:childTnLst>
                                </p:cTn>
                              </p:par>
                              <p:par>
                                <p:cTn id="35" presetID="32" presetClass="emph" presetSubtype="0" fill="hold" nodeType="withEffect">
                                  <p:stCondLst>
                                    <p:cond delay="0"/>
                                  </p:stCondLst>
                                  <p:childTnLst>
                                    <p:animClr clrSpc="rgb">
                                      <p:cBhvr override="childStyle">
                                        <p:cTn id="36" dur="500" fill="hold"/>
                                        <p:tgtEl>
                                          <p:spTgt spid="5">
                                            <p:txEl>
                                              <p:pRg st="3" end="3"/>
                                            </p:txEl>
                                          </p:spTgt>
                                        </p:tgtEl>
                                        <p:attrNameLst>
                                          <p:attrName>style.color</p:attrName>
                                        </p:attrNameLst>
                                      </p:cBhvr>
                                      <p:to>
                                        <a:schemeClr val="accent2"/>
                                      </p:to>
                                    </p:animClr>
                                    <p:animClr clrSpc="rgb">
                                      <p:cBhvr>
                                        <p:cTn id="37" dur="500" fill="hold"/>
                                        <p:tgtEl>
                                          <p:spTgt spid="5">
                                            <p:txEl>
                                              <p:pRg st="3" end="3"/>
                                            </p:txEl>
                                          </p:spTgt>
                                        </p:tgtEl>
                                        <p:attrNameLst>
                                          <p:attrName>fillcolor</p:attrName>
                                        </p:attrNameLst>
                                      </p:cBhvr>
                                      <p:to>
                                        <a:schemeClr val="accent2"/>
                                      </p:to>
                                    </p:animClr>
                                    <p:set>
                                      <p:cBhvr>
                                        <p:cTn id="38" dur="500" fill="hold"/>
                                        <p:tgtEl>
                                          <p:spTgt spid="5">
                                            <p:txEl>
                                              <p:pRg st="3" end="3"/>
                                            </p:txEl>
                                          </p:spTgt>
                                        </p:tgtEl>
                                        <p:attrNameLst>
                                          <p:attrName>fill.type</p:attrName>
                                        </p:attrNameLst>
                                      </p:cBhvr>
                                      <p:to>
                                        <p:strVal val="solid"/>
                                      </p:to>
                                    </p:set>
                                    <p:set>
                                      <p:cBhvr>
                                        <p:cTn id="39" dur="500" fill="hold"/>
                                        <p:tgtEl>
                                          <p:spTgt spid="5">
                                            <p:txEl>
                                              <p:pRg st="3" end="3"/>
                                            </p:txEl>
                                          </p:spTgt>
                                        </p:tgtEl>
                                        <p:attrNameLst>
                                          <p:attrName>fill.on</p:attrName>
                                        </p:attrNameLst>
                                      </p:cBhvr>
                                      <p:to>
                                        <p:strVal val="true"/>
                                      </p:to>
                                    </p:set>
                                    <p:animRot by="120000">
                                      <p:cBhvr>
                                        <p:cTn id="40" dur="500" fill="hold">
                                          <p:stCondLst>
                                            <p:cond delay="0"/>
                                          </p:stCondLst>
                                        </p:cTn>
                                        <p:tgtEl>
                                          <p:spTgt spid="5">
                                            <p:txEl>
                                              <p:pRg st="3" end="3"/>
                                            </p:txEl>
                                          </p:spTgt>
                                        </p:tgtEl>
                                        <p:attrNameLst>
                                          <p:attrName>r</p:attrName>
                                        </p:attrNameLst>
                                      </p:cBhvr>
                                    </p:animRot>
                                    <p:animRot by="-240000">
                                      <p:cBhvr>
                                        <p:cTn id="41" dur="1000" fill="hold">
                                          <p:stCondLst>
                                            <p:cond delay="1000"/>
                                          </p:stCondLst>
                                        </p:cTn>
                                        <p:tgtEl>
                                          <p:spTgt spid="5">
                                            <p:txEl>
                                              <p:pRg st="3" end="3"/>
                                            </p:txEl>
                                          </p:spTgt>
                                        </p:tgtEl>
                                        <p:attrNameLst>
                                          <p:attrName>r</p:attrName>
                                        </p:attrNameLst>
                                      </p:cBhvr>
                                    </p:animRot>
                                    <p:animRot by="240000">
                                      <p:cBhvr>
                                        <p:cTn id="42" dur="1000" fill="hold">
                                          <p:stCondLst>
                                            <p:cond delay="2000"/>
                                          </p:stCondLst>
                                        </p:cTn>
                                        <p:tgtEl>
                                          <p:spTgt spid="5">
                                            <p:txEl>
                                              <p:pRg st="3" end="3"/>
                                            </p:txEl>
                                          </p:spTgt>
                                        </p:tgtEl>
                                        <p:attrNameLst>
                                          <p:attrName>r</p:attrName>
                                        </p:attrNameLst>
                                      </p:cBhvr>
                                    </p:animRot>
                                    <p:animRot by="-240000">
                                      <p:cBhvr>
                                        <p:cTn id="43" dur="1000" fill="hold">
                                          <p:stCondLst>
                                            <p:cond delay="3000"/>
                                          </p:stCondLst>
                                        </p:cTn>
                                        <p:tgtEl>
                                          <p:spTgt spid="5">
                                            <p:txEl>
                                              <p:pRg st="3" end="3"/>
                                            </p:txEl>
                                          </p:spTgt>
                                        </p:tgtEl>
                                        <p:attrNameLst>
                                          <p:attrName>r</p:attrName>
                                        </p:attrNameLst>
                                      </p:cBhvr>
                                    </p:animRot>
                                    <p:animRot by="120000">
                                      <p:cBhvr>
                                        <p:cTn id="44" dur="1000" fill="hold">
                                          <p:stCondLst>
                                            <p:cond delay="4000"/>
                                          </p:stCondLst>
                                        </p:cTn>
                                        <p:tgtEl>
                                          <p:spTgt spid="5">
                                            <p:txEl>
                                              <p:pRg st="3" end="3"/>
                                            </p:txEl>
                                          </p:spTgt>
                                        </p:tgtEl>
                                        <p:attrNameLst>
                                          <p:attrName>r</p:attrName>
                                        </p:attrNameLst>
                                      </p:cBhvr>
                                    </p:animRot>
                                  </p:childTnLst>
                                </p:cTn>
                              </p:par>
                              <p:par>
                                <p:cTn id="45" presetID="32" presetClass="emph" presetSubtype="0" fill="hold" nodeType="withEffect">
                                  <p:stCondLst>
                                    <p:cond delay="0"/>
                                  </p:stCondLst>
                                  <p:childTnLst>
                                    <p:animClr clrSpc="rgb">
                                      <p:cBhvr override="childStyle">
                                        <p:cTn id="46" dur="500" fill="hold"/>
                                        <p:tgtEl>
                                          <p:spTgt spid="5">
                                            <p:txEl>
                                              <p:pRg st="5" end="5"/>
                                            </p:txEl>
                                          </p:spTgt>
                                        </p:tgtEl>
                                        <p:attrNameLst>
                                          <p:attrName>style.color</p:attrName>
                                        </p:attrNameLst>
                                      </p:cBhvr>
                                      <p:to>
                                        <a:schemeClr val="accent2"/>
                                      </p:to>
                                    </p:animClr>
                                    <p:animClr clrSpc="rgb">
                                      <p:cBhvr>
                                        <p:cTn id="47" dur="500" fill="hold"/>
                                        <p:tgtEl>
                                          <p:spTgt spid="5">
                                            <p:txEl>
                                              <p:pRg st="5" end="5"/>
                                            </p:txEl>
                                          </p:spTgt>
                                        </p:tgtEl>
                                        <p:attrNameLst>
                                          <p:attrName>fillcolor</p:attrName>
                                        </p:attrNameLst>
                                      </p:cBhvr>
                                      <p:to>
                                        <a:schemeClr val="accent2"/>
                                      </p:to>
                                    </p:animClr>
                                    <p:set>
                                      <p:cBhvr>
                                        <p:cTn id="48" dur="500" fill="hold"/>
                                        <p:tgtEl>
                                          <p:spTgt spid="5">
                                            <p:txEl>
                                              <p:pRg st="5" end="5"/>
                                            </p:txEl>
                                          </p:spTgt>
                                        </p:tgtEl>
                                        <p:attrNameLst>
                                          <p:attrName>fill.type</p:attrName>
                                        </p:attrNameLst>
                                      </p:cBhvr>
                                      <p:to>
                                        <p:strVal val="solid"/>
                                      </p:to>
                                    </p:set>
                                    <p:set>
                                      <p:cBhvr>
                                        <p:cTn id="49" dur="500" fill="hold"/>
                                        <p:tgtEl>
                                          <p:spTgt spid="5">
                                            <p:txEl>
                                              <p:pRg st="5" end="5"/>
                                            </p:txEl>
                                          </p:spTgt>
                                        </p:tgtEl>
                                        <p:attrNameLst>
                                          <p:attrName>fill.on</p:attrName>
                                        </p:attrNameLst>
                                      </p:cBhvr>
                                      <p:to>
                                        <p:strVal val="true"/>
                                      </p:to>
                                    </p:set>
                                    <p:animRot by="120000">
                                      <p:cBhvr>
                                        <p:cTn id="50" dur="500" fill="hold">
                                          <p:stCondLst>
                                            <p:cond delay="0"/>
                                          </p:stCondLst>
                                        </p:cTn>
                                        <p:tgtEl>
                                          <p:spTgt spid="5">
                                            <p:txEl>
                                              <p:pRg st="5" end="5"/>
                                            </p:txEl>
                                          </p:spTgt>
                                        </p:tgtEl>
                                        <p:attrNameLst>
                                          <p:attrName>r</p:attrName>
                                        </p:attrNameLst>
                                      </p:cBhvr>
                                    </p:animRot>
                                    <p:animRot by="-240000">
                                      <p:cBhvr>
                                        <p:cTn id="51" dur="1000" fill="hold">
                                          <p:stCondLst>
                                            <p:cond delay="1000"/>
                                          </p:stCondLst>
                                        </p:cTn>
                                        <p:tgtEl>
                                          <p:spTgt spid="5">
                                            <p:txEl>
                                              <p:pRg st="5" end="5"/>
                                            </p:txEl>
                                          </p:spTgt>
                                        </p:tgtEl>
                                        <p:attrNameLst>
                                          <p:attrName>r</p:attrName>
                                        </p:attrNameLst>
                                      </p:cBhvr>
                                    </p:animRot>
                                    <p:animRot by="240000">
                                      <p:cBhvr>
                                        <p:cTn id="52" dur="1000" fill="hold">
                                          <p:stCondLst>
                                            <p:cond delay="2000"/>
                                          </p:stCondLst>
                                        </p:cTn>
                                        <p:tgtEl>
                                          <p:spTgt spid="5">
                                            <p:txEl>
                                              <p:pRg st="5" end="5"/>
                                            </p:txEl>
                                          </p:spTgt>
                                        </p:tgtEl>
                                        <p:attrNameLst>
                                          <p:attrName>r</p:attrName>
                                        </p:attrNameLst>
                                      </p:cBhvr>
                                    </p:animRot>
                                    <p:animRot by="-240000">
                                      <p:cBhvr>
                                        <p:cTn id="53" dur="1000" fill="hold">
                                          <p:stCondLst>
                                            <p:cond delay="3000"/>
                                          </p:stCondLst>
                                        </p:cTn>
                                        <p:tgtEl>
                                          <p:spTgt spid="5">
                                            <p:txEl>
                                              <p:pRg st="5" end="5"/>
                                            </p:txEl>
                                          </p:spTgt>
                                        </p:tgtEl>
                                        <p:attrNameLst>
                                          <p:attrName>r</p:attrName>
                                        </p:attrNameLst>
                                      </p:cBhvr>
                                    </p:animRot>
                                    <p:animRot by="120000">
                                      <p:cBhvr>
                                        <p:cTn id="54" dur="1000" fill="hold">
                                          <p:stCondLst>
                                            <p:cond delay="4000"/>
                                          </p:stCondLst>
                                        </p:cTn>
                                        <p:tgtEl>
                                          <p:spTgt spid="5">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1600200"/>
            <a:ext cx="9144000" cy="52578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026" name="Picture 2" descr="C:\Users\abuelitos\Documents\REBAJAR\Rubicon%20Noche[1].jpg"/>
          <p:cNvPicPr>
            <a:picLocks noChangeAspect="1" noChangeArrowheads="1"/>
          </p:cNvPicPr>
          <p:nvPr/>
        </p:nvPicPr>
        <p:blipFill>
          <a:blip r:embed="rId2" cstate="print"/>
          <a:srcRect/>
          <a:stretch>
            <a:fillRect/>
          </a:stretch>
        </p:blipFill>
        <p:spPr bwMode="auto">
          <a:xfrm>
            <a:off x="0" y="0"/>
            <a:ext cx="9152697" cy="3636000"/>
          </a:xfrm>
          <a:prstGeom prst="rect">
            <a:avLst/>
          </a:prstGeom>
          <a:noFill/>
        </p:spPr>
      </p:pic>
    </p:spTree>
  </p:cSld>
  <p:clrMapOvr>
    <a:masterClrMapping/>
  </p:clrMapOvr>
  <p:transition spd="slow" advTm="2000">
    <p:randomBa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850</TotalTime>
  <Words>614</Words>
  <Application>Microsoft Office PowerPoint</Application>
  <PresentationFormat>Presentación en pantalla (4:3)</PresentationFormat>
  <Paragraphs>126</Paragraphs>
  <Slides>91</Slides>
  <Notes>1</Notes>
  <HiddenSlides>0</HiddenSlides>
  <MMClips>0</MMClips>
  <ScaleCrop>false</ScaleCrop>
  <HeadingPairs>
    <vt:vector size="4" baseType="variant">
      <vt:variant>
        <vt:lpstr>Tema</vt:lpstr>
      </vt:variant>
      <vt:variant>
        <vt:i4>2</vt:i4>
      </vt:variant>
      <vt:variant>
        <vt:lpstr>Títulos de diapositiva</vt:lpstr>
      </vt:variant>
      <vt:variant>
        <vt:i4>91</vt:i4>
      </vt:variant>
    </vt:vector>
  </HeadingPairs>
  <TitlesOfParts>
    <vt:vector size="9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398</cp:revision>
  <dcterms:created xsi:type="dcterms:W3CDTF">2012-06-27T15:15:45Z</dcterms:created>
  <dcterms:modified xsi:type="dcterms:W3CDTF">2013-02-10T16:02:25Z</dcterms:modified>
</cp:coreProperties>
</file>