
<file path=[Content_Types].xml><?xml version="1.0" encoding="utf-8"?>
<Types xmlns="http://schemas.openxmlformats.org/package/2006/content-types">
  <Override PartName="/ppt/slides/slide29.xml" ContentType="application/vnd.openxmlformats-officedocument.presentationml.slide+xml"/>
  <Override PartName="/ppt/slides/slide47.xml" ContentType="application/vnd.openxmlformats-officedocument.presentationml.slide+xml"/>
  <Override PartName="/ppt/slides/slide58.xml" ContentType="application/vnd.openxmlformats-officedocument.presentationml.slide+xml"/>
  <Override PartName="/ppt/slides/slide76.xml" ContentType="application/vnd.openxmlformats-officedocument.presentationml.slide+xml"/>
  <Override PartName="/ppt/notesSlides/notesSlide2.xml" ContentType="application/vnd.openxmlformats-officedocument.presentationml.notesSlide+xml"/>
  <Override PartName="/ppt/slides/slide4.xml" ContentType="application/vnd.openxmlformats-officedocument.presentationml.slide+xml"/>
  <Override PartName="/ppt/slides/slide18.xml" ContentType="application/vnd.openxmlformats-officedocument.presentationml.slide+xml"/>
  <Override PartName="/ppt/slides/slide36.xml" ContentType="application/vnd.openxmlformats-officedocument.presentationml.slide+xml"/>
  <Override PartName="/ppt/slides/slide54.xml" ContentType="application/vnd.openxmlformats-officedocument.presentationml.slide+xml"/>
  <Override PartName="/ppt/slides/slide65.xml" ContentType="application/vnd.openxmlformats-officedocument.presentationml.slide+xml"/>
  <Override PartName="/ppt/slides/slide83.xml" ContentType="application/vnd.openxmlformats-officedocument.presentationml.slide+xml"/>
  <Override PartName="/ppt/slideLayouts/slideLayout6.xml" ContentType="application/vnd.openxmlformats-officedocument.presentationml.slideLayout+xml"/>
  <Override PartName="/ppt/slides/slide25.xml" ContentType="application/vnd.openxmlformats-officedocument.presentationml.slide+xml"/>
  <Override PartName="/ppt/slides/slide43.xml" ContentType="application/vnd.openxmlformats-officedocument.presentationml.slide+xml"/>
  <Override PartName="/ppt/slides/slide72.xml" ContentType="application/vnd.openxmlformats-officedocument.presentationml.slide+xml"/>
  <Override PartName="/ppt/slides/slide90.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xml" ContentType="application/xml"/>
  <Override PartName="/ppt/slides/slide14.xml" ContentType="application/vnd.openxmlformats-officedocument.presentationml.slide+xml"/>
  <Override PartName="/ppt/slides/slide32.xml" ContentType="application/vnd.openxmlformats-officedocument.presentationml.slide+xml"/>
  <Override PartName="/ppt/slides/slide50.xml" ContentType="application/vnd.openxmlformats-officedocument.presentationml.slide+xml"/>
  <Override PartName="/ppt/slides/slide61.xml" ContentType="application/vnd.openxmlformats-officedocument.presentationml.slide+xml"/>
  <Override PartName="/ppt/notesMasters/notesMaster1.xml" ContentType="application/vnd.openxmlformats-officedocument.presentationml.notesMaster+xml"/>
  <Override PartName="/ppt/slides/slide10.xml" ContentType="application/vnd.openxmlformats-officedocument.presentationml.slide+xml"/>
  <Override PartName="/ppt/slides/slide21.xml" ContentType="application/vnd.openxmlformats-officedocument.presentationml.slide+xml"/>
  <Override PartName="/ppt/tableStyles.xml" ContentType="application/vnd.openxmlformats-officedocument.presentationml.tableStyles+xml"/>
  <Override PartName="/ppt/slides/slide79.xml" ContentType="application/vnd.openxmlformats-officedocument.presentationml.slide+xml"/>
  <Override PartName="/ppt/slides/slide7.xml" ContentType="application/vnd.openxmlformats-officedocument.presentationml.slide+xml"/>
  <Override PartName="/ppt/slides/slide9.xml" ContentType="application/vnd.openxmlformats-officedocument.presentationml.slide+xml"/>
  <Override PartName="/ppt/slides/slide59.xml" ContentType="application/vnd.openxmlformats-officedocument.presentationml.slide+xml"/>
  <Override PartName="/ppt/slides/slide68.xml" ContentType="application/vnd.openxmlformats-officedocument.presentationml.slide+xml"/>
  <Override PartName="/ppt/slides/slide77.xml" ContentType="application/vnd.openxmlformats-officedocument.presentationml.slide+xml"/>
  <Override PartName="/ppt/slides/slide88.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slideMasters/slideMaster2.xml" ContentType="application/vnd.openxmlformats-officedocument.presentationml.slideMaster+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s/slide39.xml" ContentType="application/vnd.openxmlformats-officedocument.presentationml.slide+xml"/>
  <Override PartName="/ppt/slides/slide48.xml" ContentType="application/vnd.openxmlformats-officedocument.presentationml.slide+xml"/>
  <Override PartName="/ppt/slides/slide57.xml" ContentType="application/vnd.openxmlformats-officedocument.presentationml.slide+xml"/>
  <Override PartName="/ppt/slides/slide66.xml" ContentType="application/vnd.openxmlformats-officedocument.presentationml.slide+xml"/>
  <Override PartName="/ppt/slides/slide75.xml" ContentType="application/vnd.openxmlformats-officedocument.presentationml.slide+xml"/>
  <Override PartName="/ppt/slides/slide86.xml" ContentType="application/vnd.openxmlformats-officedocument.presentationml.slide+xml"/>
  <Override PartName="/ppt/slideLayouts/slideLayout7.xml" ContentType="application/vnd.openxmlformats-officedocument.presentationml.slideLayout+xml"/>
  <Override PartName="/ppt/notesSlides/notesSlide1.xml" ContentType="application/vnd.openxmlformats-officedocument.presentationml.notesSlide+xml"/>
  <Override PartName="/ppt/notesSlides/notesSlide3.xml" ContentType="application/vnd.openxmlformats-officedocument.presentationml.notesSlide+xml"/>
  <Default Extension="png" ContentType="image/png"/>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slides/slide46.xml" ContentType="application/vnd.openxmlformats-officedocument.presentationml.slide+xml"/>
  <Override PartName="/ppt/slides/slide55.xml" ContentType="application/vnd.openxmlformats-officedocument.presentationml.slide+xml"/>
  <Override PartName="/ppt/slides/slide64.xml" ContentType="application/vnd.openxmlformats-officedocument.presentationml.slide+xml"/>
  <Override PartName="/ppt/slides/slide73.xml" ContentType="application/vnd.openxmlformats-officedocument.presentationml.slide+xml"/>
  <Override PartName="/ppt/slides/slide84.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s/slide44.xml" ContentType="application/vnd.openxmlformats-officedocument.presentationml.slide+xml"/>
  <Override PartName="/ppt/slides/slide53.xml" ContentType="application/vnd.openxmlformats-officedocument.presentationml.slide+xml"/>
  <Override PartName="/ppt/slides/slide62.xml" ContentType="application/vnd.openxmlformats-officedocument.presentationml.slide+xml"/>
  <Override PartName="/ppt/slides/slide71.xml" ContentType="application/vnd.openxmlformats-officedocument.presentationml.slide+xml"/>
  <Override PartName="/ppt/slides/slide80.xml" ContentType="application/vnd.openxmlformats-officedocument.presentationml.slide+xml"/>
  <Override PartName="/ppt/slides/slide82.xml" ContentType="application/vnd.openxmlformats-officedocument.presentationml.slide+xml"/>
  <Override PartName="/ppt/slides/slide91.xml" ContentType="application/vnd.openxmlformats-officedocument.presentationml.slide+xml"/>
  <Override PartName="/ppt/slideLayouts/slideLayout3.xml" ContentType="application/vnd.openxmlformats-officedocument.presentationml.slideLayout+xml"/>
  <Default Extension="jpeg" ContentType="image/jpeg"/>
  <Override PartName="/ppt/presentation.xml" ContentType="application/vnd.openxmlformats-officedocument.presentationml.slideshow.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s/slide42.xml" ContentType="application/vnd.openxmlformats-officedocument.presentationml.slide+xml"/>
  <Override PartName="/ppt/slides/slide51.xml" ContentType="application/vnd.openxmlformats-officedocument.presentationml.slide+xml"/>
  <Override PartName="/ppt/slides/slide60.xml" ContentType="application/vnd.openxmlformats-officedocument.presentationml.slide+xml"/>
  <Override PartName="/ppt/slideLayouts/slideLayout1.xml" ContentType="application/vnd.openxmlformats-officedocument.presentationml.slideLayout+xml"/>
  <Default Extension="wav" ContentType="audio/wav"/>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slides/slide40.xml" ContentType="application/vnd.openxmlformats-officedocument.presentationml.slide+xml"/>
  <Override PartName="/ppt/slideLayouts/slideLayout12.xml" ContentType="application/vnd.openxmlformats-officedocument.presentationml.slideLayout+xml"/>
  <Override PartName="/ppt/slideLayouts/slideLayout10.xml" ContentType="application/vnd.openxmlformats-officedocument.presentationml.slideLayout+xml"/>
  <Default Extension="gif" ContentType="image/gif"/>
  <Override PartName="/ppt/slides/slide89.xml" ContentType="application/vnd.openxmlformats-officedocument.presentationml.slide+xml"/>
  <Override PartName="/ppt/slides/slide8.xml" ContentType="application/vnd.openxmlformats-officedocument.presentationml.slide+xml"/>
  <Override PartName="/ppt/slides/slide49.xml" ContentType="application/vnd.openxmlformats-officedocument.presentationml.slide+xml"/>
  <Override PartName="/ppt/slides/slide69.xml" ContentType="application/vnd.openxmlformats-officedocument.presentationml.slide+xml"/>
  <Override PartName="/ppt/slides/slide78.xml" ContentType="application/vnd.openxmlformats-officedocument.presentationml.slide+xml"/>
  <Override PartName="/ppt/slides/slide87.xml" ContentType="application/vnd.openxmlformats-officedocument.presentationml.slide+xml"/>
  <Override PartName="/docProps/core.xml" ContentType="application/vnd.openxmlformats-package.core-properties+xml"/>
  <Override PartName="/ppt/slides/slide6.xml" ContentType="application/vnd.openxmlformats-officedocument.presentationml.slide+xml"/>
  <Override PartName="/ppt/slides/slide38.xml" ContentType="application/vnd.openxmlformats-officedocument.presentationml.slide+xml"/>
  <Override PartName="/ppt/slides/slide56.xml" ContentType="application/vnd.openxmlformats-officedocument.presentationml.slide+xml"/>
  <Override PartName="/ppt/slides/slide67.xml" ContentType="application/vnd.openxmlformats-officedocument.presentationml.slide+xml"/>
  <Override PartName="/ppt/slides/slide85.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27.xml" ContentType="application/vnd.openxmlformats-officedocument.presentationml.slide+xml"/>
  <Override PartName="/ppt/slides/slide45.xml" ContentType="application/vnd.openxmlformats-officedocument.presentationml.slide+xml"/>
  <Override PartName="/ppt/slides/slide74.xml" ContentType="application/vnd.openxmlformats-officedocument.presentationml.slide+xml"/>
  <Override PartName="/ppt/slideLayouts/slideLayout4.xml" ContentType="application/vnd.openxmlformats-officedocument.presentationml.slideLayout+xml"/>
  <Override PartName="/ppt/theme/theme3.xml" ContentType="application/vnd.openxmlformats-officedocument.theme+xml"/>
  <Override PartName="/ppt/slides/slide2.xml" ContentType="application/vnd.openxmlformats-officedocument.presentationml.slide+xml"/>
  <Override PartName="/ppt/slides/slide16.xml" ContentType="application/vnd.openxmlformats-officedocument.presentationml.slide+xml"/>
  <Override PartName="/ppt/slides/slide34.xml" ContentType="application/vnd.openxmlformats-officedocument.presentationml.slide+xml"/>
  <Override PartName="/ppt/slides/slide52.xml" ContentType="application/vnd.openxmlformats-officedocument.presentationml.slide+xml"/>
  <Override PartName="/ppt/slides/slide63.xml" ContentType="application/vnd.openxmlformats-officedocument.presentationml.slide+xml"/>
  <Override PartName="/ppt/slides/slide81.xml" ContentType="application/vnd.openxmlformats-officedocument.presentationml.slide+xml"/>
  <Default Extension="rels" ContentType="application/vnd.openxmlformats-package.relationships+xml"/>
  <Override PartName="/ppt/slides/slide23.xml" ContentType="application/vnd.openxmlformats-officedocument.presentationml.slide+xml"/>
  <Override PartName="/ppt/slides/slide41.xml" ContentType="application/vnd.openxmlformats-officedocument.presentationml.slide+xml"/>
  <Override PartName="/ppt/slides/slide70.xml" ContentType="application/vnd.openxmlformats-officedocument.presentationml.slide+xml"/>
  <Override PartName="/ppt/slides/slide12.xml" ContentType="application/vnd.openxmlformats-officedocument.presentationml.slide+xml"/>
  <Override PartName="/ppt/slides/slide30.xml" ContentType="application/vnd.openxmlformats-officedocument.presentationml.slide+xml"/>
  <Override PartName="/ppt/slideLayouts/slideLayout11.xml" ContentType="application/vnd.openxmlformats-officedocument.presentationml.slideLayout+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notesMasterIdLst>
    <p:notesMasterId r:id="rId94"/>
  </p:notesMasterIdLst>
  <p:sldIdLst>
    <p:sldId id="485" r:id="rId3"/>
    <p:sldId id="501" r:id="rId4"/>
    <p:sldId id="473" r:id="rId5"/>
    <p:sldId id="318" r:id="rId6"/>
    <p:sldId id="489" r:id="rId7"/>
    <p:sldId id="490" r:id="rId8"/>
    <p:sldId id="491" r:id="rId9"/>
    <p:sldId id="379" r:id="rId10"/>
    <p:sldId id="474" r:id="rId11"/>
    <p:sldId id="483" r:id="rId12"/>
    <p:sldId id="486" r:id="rId13"/>
    <p:sldId id="487" r:id="rId14"/>
    <p:sldId id="380" r:id="rId15"/>
    <p:sldId id="381" r:id="rId16"/>
    <p:sldId id="301" r:id="rId17"/>
    <p:sldId id="302" r:id="rId18"/>
    <p:sldId id="308" r:id="rId19"/>
    <p:sldId id="307" r:id="rId20"/>
    <p:sldId id="309" r:id="rId21"/>
    <p:sldId id="310" r:id="rId22"/>
    <p:sldId id="312" r:id="rId23"/>
    <p:sldId id="313" r:id="rId24"/>
    <p:sldId id="315" r:id="rId25"/>
    <p:sldId id="503" r:id="rId26"/>
    <p:sldId id="504" r:id="rId27"/>
    <p:sldId id="303" r:id="rId28"/>
    <p:sldId id="305" r:id="rId29"/>
    <p:sldId id="375" r:id="rId30"/>
    <p:sldId id="319" r:id="rId31"/>
    <p:sldId id="356" r:id="rId32"/>
    <p:sldId id="360" r:id="rId33"/>
    <p:sldId id="477" r:id="rId34"/>
    <p:sldId id="359" r:id="rId35"/>
    <p:sldId id="346" r:id="rId36"/>
    <p:sldId id="361" r:id="rId37"/>
    <p:sldId id="344" r:id="rId38"/>
    <p:sldId id="345" r:id="rId39"/>
    <p:sldId id="362" r:id="rId40"/>
    <p:sldId id="459" r:id="rId41"/>
    <p:sldId id="460" r:id="rId42"/>
    <p:sldId id="334" r:id="rId43"/>
    <p:sldId id="335" r:id="rId44"/>
    <p:sldId id="337" r:id="rId45"/>
    <p:sldId id="338" r:id="rId46"/>
    <p:sldId id="330" r:id="rId47"/>
    <p:sldId id="331" r:id="rId48"/>
    <p:sldId id="332" r:id="rId49"/>
    <p:sldId id="333" r:id="rId50"/>
    <p:sldId id="343" r:id="rId51"/>
    <p:sldId id="476" r:id="rId52"/>
    <p:sldId id="340" r:id="rId53"/>
    <p:sldId id="342" r:id="rId54"/>
    <p:sldId id="488" r:id="rId55"/>
    <p:sldId id="461" r:id="rId56"/>
    <p:sldId id="484" r:id="rId57"/>
    <p:sldId id="502" r:id="rId58"/>
    <p:sldId id="348" r:id="rId59"/>
    <p:sldId id="341" r:id="rId60"/>
    <p:sldId id="349" r:id="rId61"/>
    <p:sldId id="350" r:id="rId62"/>
    <p:sldId id="468" r:id="rId63"/>
    <p:sldId id="355" r:id="rId64"/>
    <p:sldId id="354" r:id="rId65"/>
    <p:sldId id="492" r:id="rId66"/>
    <p:sldId id="505" r:id="rId67"/>
    <p:sldId id="511" r:id="rId68"/>
    <p:sldId id="514" r:id="rId69"/>
    <p:sldId id="512" r:id="rId70"/>
    <p:sldId id="508" r:id="rId71"/>
    <p:sldId id="513" r:id="rId72"/>
    <p:sldId id="363" r:id="rId73"/>
    <p:sldId id="364" r:id="rId74"/>
    <p:sldId id="365" r:id="rId75"/>
    <p:sldId id="367" r:id="rId76"/>
    <p:sldId id="368" r:id="rId77"/>
    <p:sldId id="369" r:id="rId78"/>
    <p:sldId id="372" r:id="rId79"/>
    <p:sldId id="373" r:id="rId80"/>
    <p:sldId id="384" r:id="rId81"/>
    <p:sldId id="387" r:id="rId82"/>
    <p:sldId id="499" r:id="rId83"/>
    <p:sldId id="497" r:id="rId84"/>
    <p:sldId id="498" r:id="rId85"/>
    <p:sldId id="388" r:id="rId86"/>
    <p:sldId id="389" r:id="rId87"/>
    <p:sldId id="390" r:id="rId88"/>
    <p:sldId id="500" r:id="rId89"/>
    <p:sldId id="391" r:id="rId90"/>
    <p:sldId id="394" r:id="rId91"/>
    <p:sldId id="298" r:id="rId92"/>
    <p:sldId id="516" r:id="rId93"/>
  </p:sldIdLst>
  <p:sldSz cx="9144000" cy="6858000" type="screen4x3"/>
  <p:notesSz cx="6858000" cy="9144000"/>
  <p:defaultTextStyle>
    <a:defPPr>
      <a:defRPr lang="es-ES_tradnl"/>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Full" cryptAlgorithmClass="hash" cryptAlgorithmType="typeAny" cryptAlgorithmSid="4" spinCount="100000" saltData="WFdDEHn1Xzj54dMInywLUw==" hashData="4cLLd4dpu0wQFGVYDpAH4YXbf5o="/>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46" d="100"/>
          <a:sy n="46" d="100"/>
        </p:scale>
        <p:origin x="-390" y="-102"/>
      </p:cViewPr>
      <p:guideLst>
        <p:guide orient="horz" pos="216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26" Type="http://schemas.openxmlformats.org/officeDocument/2006/relationships/slide" Target="slides/slide24.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slide" Target="slides/slide45.xml"/><Relationship Id="rId50" Type="http://schemas.openxmlformats.org/officeDocument/2006/relationships/slide" Target="slides/slide48.xml"/><Relationship Id="rId55" Type="http://schemas.openxmlformats.org/officeDocument/2006/relationships/slide" Target="slides/slide53.xml"/><Relationship Id="rId63" Type="http://schemas.openxmlformats.org/officeDocument/2006/relationships/slide" Target="slides/slide61.xml"/><Relationship Id="rId68" Type="http://schemas.openxmlformats.org/officeDocument/2006/relationships/slide" Target="slides/slide66.xml"/><Relationship Id="rId76" Type="http://schemas.openxmlformats.org/officeDocument/2006/relationships/slide" Target="slides/slide74.xml"/><Relationship Id="rId84" Type="http://schemas.openxmlformats.org/officeDocument/2006/relationships/slide" Target="slides/slide82.xml"/><Relationship Id="rId89" Type="http://schemas.openxmlformats.org/officeDocument/2006/relationships/slide" Target="slides/slide87.xml"/><Relationship Id="rId97" Type="http://schemas.openxmlformats.org/officeDocument/2006/relationships/theme" Target="theme/theme1.xml"/><Relationship Id="rId7" Type="http://schemas.openxmlformats.org/officeDocument/2006/relationships/slide" Target="slides/slide5.xml"/><Relationship Id="rId71" Type="http://schemas.openxmlformats.org/officeDocument/2006/relationships/slide" Target="slides/slide69.xml"/><Relationship Id="rId92" Type="http://schemas.openxmlformats.org/officeDocument/2006/relationships/slide" Target="slides/slide90.xml"/><Relationship Id="rId2" Type="http://schemas.openxmlformats.org/officeDocument/2006/relationships/slideMaster" Target="slideMasters/slideMaster2.xml"/><Relationship Id="rId16" Type="http://schemas.openxmlformats.org/officeDocument/2006/relationships/slide" Target="slides/slide14.xml"/><Relationship Id="rId29" Type="http://schemas.openxmlformats.org/officeDocument/2006/relationships/slide" Target="slides/slide27.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slide" Target="slides/slide51.xml"/><Relationship Id="rId58" Type="http://schemas.openxmlformats.org/officeDocument/2006/relationships/slide" Target="slides/slide56.xml"/><Relationship Id="rId66" Type="http://schemas.openxmlformats.org/officeDocument/2006/relationships/slide" Target="slides/slide64.xml"/><Relationship Id="rId74" Type="http://schemas.openxmlformats.org/officeDocument/2006/relationships/slide" Target="slides/slide72.xml"/><Relationship Id="rId79" Type="http://schemas.openxmlformats.org/officeDocument/2006/relationships/slide" Target="slides/slide77.xml"/><Relationship Id="rId87" Type="http://schemas.openxmlformats.org/officeDocument/2006/relationships/slide" Target="slides/slide85.xml"/><Relationship Id="rId5" Type="http://schemas.openxmlformats.org/officeDocument/2006/relationships/slide" Target="slides/slide3.xml"/><Relationship Id="rId61" Type="http://schemas.openxmlformats.org/officeDocument/2006/relationships/slide" Target="slides/slide59.xml"/><Relationship Id="rId82" Type="http://schemas.openxmlformats.org/officeDocument/2006/relationships/slide" Target="slides/slide80.xml"/><Relationship Id="rId90" Type="http://schemas.openxmlformats.org/officeDocument/2006/relationships/slide" Target="slides/slide88.xml"/><Relationship Id="rId95" Type="http://schemas.openxmlformats.org/officeDocument/2006/relationships/presProps" Target="presProps.xml"/><Relationship Id="rId19" Type="http://schemas.openxmlformats.org/officeDocument/2006/relationships/slide" Target="slides/slide1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56" Type="http://schemas.openxmlformats.org/officeDocument/2006/relationships/slide" Target="slides/slide54.xml"/><Relationship Id="rId64" Type="http://schemas.openxmlformats.org/officeDocument/2006/relationships/slide" Target="slides/slide62.xml"/><Relationship Id="rId69" Type="http://schemas.openxmlformats.org/officeDocument/2006/relationships/slide" Target="slides/slide67.xml"/><Relationship Id="rId77" Type="http://schemas.openxmlformats.org/officeDocument/2006/relationships/slide" Target="slides/slide75.xml"/><Relationship Id="rId8" Type="http://schemas.openxmlformats.org/officeDocument/2006/relationships/slide" Target="slides/slide6.xml"/><Relationship Id="rId51" Type="http://schemas.openxmlformats.org/officeDocument/2006/relationships/slide" Target="slides/slide49.xml"/><Relationship Id="rId72" Type="http://schemas.openxmlformats.org/officeDocument/2006/relationships/slide" Target="slides/slide70.xml"/><Relationship Id="rId80" Type="http://schemas.openxmlformats.org/officeDocument/2006/relationships/slide" Target="slides/slide78.xml"/><Relationship Id="rId85" Type="http://schemas.openxmlformats.org/officeDocument/2006/relationships/slide" Target="slides/slide83.xml"/><Relationship Id="rId93" Type="http://schemas.openxmlformats.org/officeDocument/2006/relationships/slide" Target="slides/slide91.xml"/><Relationship Id="rId98" Type="http://schemas.openxmlformats.org/officeDocument/2006/relationships/tableStyles" Target="tableStyles.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59" Type="http://schemas.openxmlformats.org/officeDocument/2006/relationships/slide" Target="slides/slide57.xml"/><Relationship Id="rId67" Type="http://schemas.openxmlformats.org/officeDocument/2006/relationships/slide" Target="slides/slide65.xml"/><Relationship Id="rId20" Type="http://schemas.openxmlformats.org/officeDocument/2006/relationships/slide" Target="slides/slide18.xml"/><Relationship Id="rId41" Type="http://schemas.openxmlformats.org/officeDocument/2006/relationships/slide" Target="slides/slide39.xml"/><Relationship Id="rId54" Type="http://schemas.openxmlformats.org/officeDocument/2006/relationships/slide" Target="slides/slide52.xml"/><Relationship Id="rId62" Type="http://schemas.openxmlformats.org/officeDocument/2006/relationships/slide" Target="slides/slide60.xml"/><Relationship Id="rId70" Type="http://schemas.openxmlformats.org/officeDocument/2006/relationships/slide" Target="slides/slide68.xml"/><Relationship Id="rId75" Type="http://schemas.openxmlformats.org/officeDocument/2006/relationships/slide" Target="slides/slide73.xml"/><Relationship Id="rId83" Type="http://schemas.openxmlformats.org/officeDocument/2006/relationships/slide" Target="slides/slide81.xml"/><Relationship Id="rId88" Type="http://schemas.openxmlformats.org/officeDocument/2006/relationships/slide" Target="slides/slide86.xml"/><Relationship Id="rId91" Type="http://schemas.openxmlformats.org/officeDocument/2006/relationships/slide" Target="slides/slide89.xml"/><Relationship Id="rId96"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4.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slide" Target="slides/slide47.xml"/><Relationship Id="rId57" Type="http://schemas.openxmlformats.org/officeDocument/2006/relationships/slide" Target="slides/slide55.xml"/><Relationship Id="rId10" Type="http://schemas.openxmlformats.org/officeDocument/2006/relationships/slide" Target="slides/slide8.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slide" Target="slides/slide50.xml"/><Relationship Id="rId60" Type="http://schemas.openxmlformats.org/officeDocument/2006/relationships/slide" Target="slides/slide58.xml"/><Relationship Id="rId65" Type="http://schemas.openxmlformats.org/officeDocument/2006/relationships/slide" Target="slides/slide63.xml"/><Relationship Id="rId73" Type="http://schemas.openxmlformats.org/officeDocument/2006/relationships/slide" Target="slides/slide71.xml"/><Relationship Id="rId78" Type="http://schemas.openxmlformats.org/officeDocument/2006/relationships/slide" Target="slides/slide76.xml"/><Relationship Id="rId81" Type="http://schemas.openxmlformats.org/officeDocument/2006/relationships/slide" Target="slides/slide79.xml"/><Relationship Id="rId86" Type="http://schemas.openxmlformats.org/officeDocument/2006/relationships/slide" Target="slides/slide84.xml"/><Relationship Id="rId94" Type="http://schemas.openxmlformats.org/officeDocument/2006/relationships/notesMaster" Target="notesMasters/notesMaster1.xml"/><Relationship Id="rId4" Type="http://schemas.openxmlformats.org/officeDocument/2006/relationships/slide" Target="slides/slide2.xml"/><Relationship Id="rId9" Type="http://schemas.openxmlformats.org/officeDocument/2006/relationships/slide" Target="slides/slide7.xml"/><Relationship Id="rId13" Type="http://schemas.openxmlformats.org/officeDocument/2006/relationships/slide" Target="slides/slide11.xml"/><Relationship Id="rId18" Type="http://schemas.openxmlformats.org/officeDocument/2006/relationships/slide" Target="slides/slide16.xml"/><Relationship Id="rId39" Type="http://schemas.openxmlformats.org/officeDocument/2006/relationships/slide" Target="slides/slide37.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encabezado"/>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s-ES_tradnl"/>
          </a:p>
        </p:txBody>
      </p:sp>
      <p:sp>
        <p:nvSpPr>
          <p:cNvPr id="3" name="2 Marcador de fecha"/>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5CB2FBFF-7704-440A-8905-E436AA177FC5}" type="datetimeFigureOut">
              <a:rPr lang="es-ES_tradnl" smtClean="0"/>
              <a:pPr/>
              <a:t>10/02/2013</a:t>
            </a:fld>
            <a:endParaRPr lang="es-ES_tradnl"/>
          </a:p>
        </p:txBody>
      </p:sp>
      <p:sp>
        <p:nvSpPr>
          <p:cNvPr id="4" name="3 Marcador de imagen de diapositiva"/>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s-ES_tradnl"/>
          </a:p>
        </p:txBody>
      </p:sp>
      <p:sp>
        <p:nvSpPr>
          <p:cNvPr id="5" name="4 Marcador de notas"/>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_tradnl"/>
          </a:p>
        </p:txBody>
      </p:sp>
      <p:sp>
        <p:nvSpPr>
          <p:cNvPr id="6" name="5 Marcador de pie de página"/>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s-ES_tradnl"/>
          </a:p>
        </p:txBody>
      </p:sp>
      <p:sp>
        <p:nvSpPr>
          <p:cNvPr id="7" name="6 Marcador de número de diapositiva"/>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EDA13649-AFF9-4054-A24D-E1E49680550A}" type="slidenum">
              <a:rPr lang="es-ES_tradnl" smtClean="0"/>
              <a:pPr/>
              <a:t>‹Nº›</a:t>
            </a:fld>
            <a:endParaRPr lang="es-ES_tradnl"/>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5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9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normAutofit/>
          </a:bodyPr>
          <a:lstStyle/>
          <a:p>
            <a:endParaRPr lang="es-ES_tradnl" dirty="0"/>
          </a:p>
        </p:txBody>
      </p:sp>
      <p:sp>
        <p:nvSpPr>
          <p:cNvPr id="4" name="3 Marcador de número de diapositiva"/>
          <p:cNvSpPr>
            <a:spLocks noGrp="1"/>
          </p:cNvSpPr>
          <p:nvPr>
            <p:ph type="sldNum" sz="quarter" idx="10"/>
          </p:nvPr>
        </p:nvSpPr>
        <p:spPr/>
        <p:txBody>
          <a:bodyPr/>
          <a:lstStyle/>
          <a:p>
            <a:fld id="{EDA13649-AFF9-4054-A24D-E1E49680550A}" type="slidenum">
              <a:rPr lang="es-ES_tradnl" smtClean="0"/>
              <a:pPr/>
              <a:t>3</a:t>
            </a:fld>
            <a:endParaRPr lang="es-ES_tradnl"/>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normAutofit/>
          </a:bodyPr>
          <a:lstStyle/>
          <a:p>
            <a:endParaRPr lang="es-ES_tradnl" dirty="0"/>
          </a:p>
        </p:txBody>
      </p:sp>
      <p:sp>
        <p:nvSpPr>
          <p:cNvPr id="4" name="3 Marcador de número de diapositiva"/>
          <p:cNvSpPr>
            <a:spLocks noGrp="1"/>
          </p:cNvSpPr>
          <p:nvPr>
            <p:ph type="sldNum" sz="quarter" idx="10"/>
          </p:nvPr>
        </p:nvSpPr>
        <p:spPr/>
        <p:txBody>
          <a:bodyPr/>
          <a:lstStyle/>
          <a:p>
            <a:fld id="{EDA13649-AFF9-4054-A24D-E1E49680550A}" type="slidenum">
              <a:rPr lang="es-ES_tradnl" smtClean="0"/>
              <a:pPr/>
              <a:t>52</a:t>
            </a:fld>
            <a:endParaRPr lang="es-ES_tradnl"/>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normAutofit/>
          </a:bodyPr>
          <a:lstStyle/>
          <a:p>
            <a:endParaRPr lang="es-ES_tradnl" dirty="0"/>
          </a:p>
        </p:txBody>
      </p:sp>
      <p:sp>
        <p:nvSpPr>
          <p:cNvPr id="4" name="3 Marcador de número de diapositiva"/>
          <p:cNvSpPr>
            <a:spLocks noGrp="1"/>
          </p:cNvSpPr>
          <p:nvPr>
            <p:ph type="sldNum" sz="quarter" idx="10"/>
          </p:nvPr>
        </p:nvSpPr>
        <p:spPr/>
        <p:txBody>
          <a:bodyPr/>
          <a:lstStyle/>
          <a:p>
            <a:fld id="{EDA13649-AFF9-4054-A24D-E1E49680550A}" type="slidenum">
              <a:rPr lang="es-ES_tradnl" smtClean="0"/>
              <a:pPr/>
              <a:t>90</a:t>
            </a:fld>
            <a:endParaRPr lang="es-ES_tradnl"/>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_tradnl"/>
          </a:p>
        </p:txBody>
      </p:sp>
      <p:sp>
        <p:nvSpPr>
          <p:cNvPr id="3" name="2 Subtítulo"/>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ES_tradnl"/>
          </a:p>
        </p:txBody>
      </p:sp>
      <p:sp>
        <p:nvSpPr>
          <p:cNvPr id="4" name="3 Marcador de fecha"/>
          <p:cNvSpPr>
            <a:spLocks noGrp="1"/>
          </p:cNvSpPr>
          <p:nvPr>
            <p:ph type="dt" sz="half" idx="10"/>
          </p:nvPr>
        </p:nvSpPr>
        <p:spPr/>
        <p:txBody>
          <a:bodyPr/>
          <a:lstStyle/>
          <a:p>
            <a:fld id="{C2A07687-A4DD-42EC-8891-EC0B8A8560A5}" type="datetimeFigureOut">
              <a:rPr lang="es-ES_tradnl" smtClean="0"/>
              <a:pPr/>
              <a:t>10/02/2013</a:t>
            </a:fld>
            <a:endParaRPr lang="es-ES_tradnl" dirty="0"/>
          </a:p>
        </p:txBody>
      </p:sp>
      <p:sp>
        <p:nvSpPr>
          <p:cNvPr id="5" name="4 Marcador de pie de página"/>
          <p:cNvSpPr>
            <a:spLocks noGrp="1"/>
          </p:cNvSpPr>
          <p:nvPr>
            <p:ph type="ftr" sz="quarter" idx="11"/>
          </p:nvPr>
        </p:nvSpPr>
        <p:spPr/>
        <p:txBody>
          <a:bodyPr/>
          <a:lstStyle/>
          <a:p>
            <a:endParaRPr lang="es-ES_tradnl" dirty="0"/>
          </a:p>
        </p:txBody>
      </p:sp>
      <p:sp>
        <p:nvSpPr>
          <p:cNvPr id="6" name="5 Marcador de número de diapositiva"/>
          <p:cNvSpPr>
            <a:spLocks noGrp="1"/>
          </p:cNvSpPr>
          <p:nvPr>
            <p:ph type="sldNum" sz="quarter" idx="12"/>
          </p:nvPr>
        </p:nvSpPr>
        <p:spPr/>
        <p:txBody>
          <a:bodyPr/>
          <a:lstStyle/>
          <a:p>
            <a:fld id="{76B092EA-7B90-45E5-80CB-F37614DF6F8B}" type="slidenum">
              <a:rPr lang="es-ES_tradnl" smtClean="0"/>
              <a:pPr/>
              <a:t>‹Nº›</a:t>
            </a:fld>
            <a:endParaRPr lang="es-ES_tradnl"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_tradnl"/>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_tradnl"/>
          </a:p>
        </p:txBody>
      </p:sp>
      <p:sp>
        <p:nvSpPr>
          <p:cNvPr id="4" name="3 Marcador de fecha"/>
          <p:cNvSpPr>
            <a:spLocks noGrp="1"/>
          </p:cNvSpPr>
          <p:nvPr>
            <p:ph type="dt" sz="half" idx="10"/>
          </p:nvPr>
        </p:nvSpPr>
        <p:spPr/>
        <p:txBody>
          <a:bodyPr/>
          <a:lstStyle/>
          <a:p>
            <a:fld id="{C2A07687-A4DD-42EC-8891-EC0B8A8560A5}" type="datetimeFigureOut">
              <a:rPr lang="es-ES_tradnl" smtClean="0"/>
              <a:pPr/>
              <a:t>10/02/2013</a:t>
            </a:fld>
            <a:endParaRPr lang="es-ES_tradnl" dirty="0"/>
          </a:p>
        </p:txBody>
      </p:sp>
      <p:sp>
        <p:nvSpPr>
          <p:cNvPr id="5" name="4 Marcador de pie de página"/>
          <p:cNvSpPr>
            <a:spLocks noGrp="1"/>
          </p:cNvSpPr>
          <p:nvPr>
            <p:ph type="ftr" sz="quarter" idx="11"/>
          </p:nvPr>
        </p:nvSpPr>
        <p:spPr/>
        <p:txBody>
          <a:bodyPr/>
          <a:lstStyle/>
          <a:p>
            <a:endParaRPr lang="es-ES_tradnl" dirty="0"/>
          </a:p>
        </p:txBody>
      </p:sp>
      <p:sp>
        <p:nvSpPr>
          <p:cNvPr id="6" name="5 Marcador de número de diapositiva"/>
          <p:cNvSpPr>
            <a:spLocks noGrp="1"/>
          </p:cNvSpPr>
          <p:nvPr>
            <p:ph type="sldNum" sz="quarter" idx="12"/>
          </p:nvPr>
        </p:nvSpPr>
        <p:spPr/>
        <p:txBody>
          <a:bodyPr/>
          <a:lstStyle/>
          <a:p>
            <a:fld id="{76B092EA-7B90-45E5-80CB-F37614DF6F8B}" type="slidenum">
              <a:rPr lang="es-ES_tradnl" smtClean="0"/>
              <a:pPr/>
              <a:t>‹Nº›</a:t>
            </a:fld>
            <a:endParaRPr lang="es-ES_tradnl"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4406900"/>
            <a:ext cx="7772400" cy="1362075"/>
          </a:xfrm>
        </p:spPr>
        <p:txBody>
          <a:bodyPr anchor="t"/>
          <a:lstStyle>
            <a:lvl1pPr algn="l">
              <a:defRPr sz="4000" b="1" cap="all"/>
            </a:lvl1pPr>
          </a:lstStyle>
          <a:p>
            <a:r>
              <a:rPr lang="es-ES" smtClean="0"/>
              <a:t>Haga clic para modificar el estilo de título del patrón</a:t>
            </a:r>
            <a:endParaRPr lang="es-ES_tradnl"/>
          </a:p>
        </p:txBody>
      </p:sp>
      <p:sp>
        <p:nvSpPr>
          <p:cNvPr id="3" name="2 Marcador de texto"/>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p>
            <a:fld id="{C2A07687-A4DD-42EC-8891-EC0B8A8560A5}" type="datetimeFigureOut">
              <a:rPr lang="es-ES_tradnl" smtClean="0"/>
              <a:pPr/>
              <a:t>10/02/2013</a:t>
            </a:fld>
            <a:endParaRPr lang="es-ES_tradnl" dirty="0"/>
          </a:p>
        </p:txBody>
      </p:sp>
      <p:sp>
        <p:nvSpPr>
          <p:cNvPr id="5" name="4 Marcador de pie de página"/>
          <p:cNvSpPr>
            <a:spLocks noGrp="1"/>
          </p:cNvSpPr>
          <p:nvPr>
            <p:ph type="ftr" sz="quarter" idx="11"/>
          </p:nvPr>
        </p:nvSpPr>
        <p:spPr/>
        <p:txBody>
          <a:bodyPr/>
          <a:lstStyle/>
          <a:p>
            <a:endParaRPr lang="es-ES_tradnl" dirty="0"/>
          </a:p>
        </p:txBody>
      </p:sp>
      <p:sp>
        <p:nvSpPr>
          <p:cNvPr id="6" name="5 Marcador de número de diapositiva"/>
          <p:cNvSpPr>
            <a:spLocks noGrp="1"/>
          </p:cNvSpPr>
          <p:nvPr>
            <p:ph type="sldNum" sz="quarter" idx="12"/>
          </p:nvPr>
        </p:nvSpPr>
        <p:spPr/>
        <p:txBody>
          <a:bodyPr/>
          <a:lstStyle/>
          <a:p>
            <a:fld id="{76B092EA-7B90-45E5-80CB-F37614DF6F8B}" type="slidenum">
              <a:rPr lang="es-ES_tradnl" smtClean="0"/>
              <a:pPr/>
              <a:t>‹Nº›</a:t>
            </a:fld>
            <a:endParaRPr lang="es-ES_tradnl"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_tradnl"/>
          </a:p>
        </p:txBody>
      </p:sp>
      <p:sp>
        <p:nvSpPr>
          <p:cNvPr id="3" name="2 Marcador de contenido"/>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_tradnl"/>
          </a:p>
        </p:txBody>
      </p:sp>
      <p:sp>
        <p:nvSpPr>
          <p:cNvPr id="4" name="3 Marcador de contenido"/>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_tradnl"/>
          </a:p>
        </p:txBody>
      </p:sp>
      <p:sp>
        <p:nvSpPr>
          <p:cNvPr id="5" name="4 Marcador de fecha"/>
          <p:cNvSpPr>
            <a:spLocks noGrp="1"/>
          </p:cNvSpPr>
          <p:nvPr>
            <p:ph type="dt" sz="half" idx="10"/>
          </p:nvPr>
        </p:nvSpPr>
        <p:spPr/>
        <p:txBody>
          <a:bodyPr/>
          <a:lstStyle/>
          <a:p>
            <a:fld id="{C2A07687-A4DD-42EC-8891-EC0B8A8560A5}" type="datetimeFigureOut">
              <a:rPr lang="es-ES_tradnl" smtClean="0"/>
              <a:pPr/>
              <a:t>10/02/2013</a:t>
            </a:fld>
            <a:endParaRPr lang="es-ES_tradnl" dirty="0"/>
          </a:p>
        </p:txBody>
      </p:sp>
      <p:sp>
        <p:nvSpPr>
          <p:cNvPr id="6" name="5 Marcador de pie de página"/>
          <p:cNvSpPr>
            <a:spLocks noGrp="1"/>
          </p:cNvSpPr>
          <p:nvPr>
            <p:ph type="ftr" sz="quarter" idx="11"/>
          </p:nvPr>
        </p:nvSpPr>
        <p:spPr/>
        <p:txBody>
          <a:bodyPr/>
          <a:lstStyle/>
          <a:p>
            <a:endParaRPr lang="es-ES_tradnl" dirty="0"/>
          </a:p>
        </p:txBody>
      </p:sp>
      <p:sp>
        <p:nvSpPr>
          <p:cNvPr id="7" name="6 Marcador de número de diapositiva"/>
          <p:cNvSpPr>
            <a:spLocks noGrp="1"/>
          </p:cNvSpPr>
          <p:nvPr>
            <p:ph type="sldNum" sz="quarter" idx="12"/>
          </p:nvPr>
        </p:nvSpPr>
        <p:spPr/>
        <p:txBody>
          <a:bodyPr/>
          <a:lstStyle/>
          <a:p>
            <a:fld id="{76B092EA-7B90-45E5-80CB-F37614DF6F8B}" type="slidenum">
              <a:rPr lang="es-ES_tradnl" smtClean="0"/>
              <a:pPr/>
              <a:t>‹Nº›</a:t>
            </a:fld>
            <a:endParaRPr lang="es-ES_tradnl"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_tradnl"/>
          </a:p>
        </p:txBody>
      </p:sp>
      <p:sp>
        <p:nvSpPr>
          <p:cNvPr id="3" name="2 Marcador de texto"/>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_tradnl"/>
          </a:p>
        </p:txBody>
      </p:sp>
      <p:sp>
        <p:nvSpPr>
          <p:cNvPr id="5" name="4 Marcador de texto"/>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_tradnl"/>
          </a:p>
        </p:txBody>
      </p:sp>
      <p:sp>
        <p:nvSpPr>
          <p:cNvPr id="7" name="6 Marcador de fecha"/>
          <p:cNvSpPr>
            <a:spLocks noGrp="1"/>
          </p:cNvSpPr>
          <p:nvPr>
            <p:ph type="dt" sz="half" idx="10"/>
          </p:nvPr>
        </p:nvSpPr>
        <p:spPr/>
        <p:txBody>
          <a:bodyPr/>
          <a:lstStyle/>
          <a:p>
            <a:fld id="{C2A07687-A4DD-42EC-8891-EC0B8A8560A5}" type="datetimeFigureOut">
              <a:rPr lang="es-ES_tradnl" smtClean="0"/>
              <a:pPr/>
              <a:t>10/02/2013</a:t>
            </a:fld>
            <a:endParaRPr lang="es-ES_tradnl" dirty="0"/>
          </a:p>
        </p:txBody>
      </p:sp>
      <p:sp>
        <p:nvSpPr>
          <p:cNvPr id="8" name="7 Marcador de pie de página"/>
          <p:cNvSpPr>
            <a:spLocks noGrp="1"/>
          </p:cNvSpPr>
          <p:nvPr>
            <p:ph type="ftr" sz="quarter" idx="11"/>
          </p:nvPr>
        </p:nvSpPr>
        <p:spPr/>
        <p:txBody>
          <a:bodyPr/>
          <a:lstStyle/>
          <a:p>
            <a:endParaRPr lang="es-ES_tradnl" dirty="0"/>
          </a:p>
        </p:txBody>
      </p:sp>
      <p:sp>
        <p:nvSpPr>
          <p:cNvPr id="9" name="8 Marcador de número de diapositiva"/>
          <p:cNvSpPr>
            <a:spLocks noGrp="1"/>
          </p:cNvSpPr>
          <p:nvPr>
            <p:ph type="sldNum" sz="quarter" idx="12"/>
          </p:nvPr>
        </p:nvSpPr>
        <p:spPr/>
        <p:txBody>
          <a:bodyPr/>
          <a:lstStyle/>
          <a:p>
            <a:fld id="{76B092EA-7B90-45E5-80CB-F37614DF6F8B}" type="slidenum">
              <a:rPr lang="es-ES_tradnl" smtClean="0"/>
              <a:pPr/>
              <a:t>‹Nº›</a:t>
            </a:fld>
            <a:endParaRPr lang="es-ES_tradnl"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_tradnl"/>
          </a:p>
        </p:txBody>
      </p:sp>
      <p:sp>
        <p:nvSpPr>
          <p:cNvPr id="3" name="2 Marcador de fecha"/>
          <p:cNvSpPr>
            <a:spLocks noGrp="1"/>
          </p:cNvSpPr>
          <p:nvPr>
            <p:ph type="dt" sz="half" idx="10"/>
          </p:nvPr>
        </p:nvSpPr>
        <p:spPr/>
        <p:txBody>
          <a:bodyPr/>
          <a:lstStyle/>
          <a:p>
            <a:fld id="{C2A07687-A4DD-42EC-8891-EC0B8A8560A5}" type="datetimeFigureOut">
              <a:rPr lang="es-ES_tradnl" smtClean="0"/>
              <a:pPr/>
              <a:t>10/02/2013</a:t>
            </a:fld>
            <a:endParaRPr lang="es-ES_tradnl" dirty="0"/>
          </a:p>
        </p:txBody>
      </p:sp>
      <p:sp>
        <p:nvSpPr>
          <p:cNvPr id="4" name="3 Marcador de pie de página"/>
          <p:cNvSpPr>
            <a:spLocks noGrp="1"/>
          </p:cNvSpPr>
          <p:nvPr>
            <p:ph type="ftr" sz="quarter" idx="11"/>
          </p:nvPr>
        </p:nvSpPr>
        <p:spPr/>
        <p:txBody>
          <a:bodyPr/>
          <a:lstStyle/>
          <a:p>
            <a:endParaRPr lang="es-ES_tradnl" dirty="0"/>
          </a:p>
        </p:txBody>
      </p:sp>
      <p:sp>
        <p:nvSpPr>
          <p:cNvPr id="5" name="4 Marcador de número de diapositiva"/>
          <p:cNvSpPr>
            <a:spLocks noGrp="1"/>
          </p:cNvSpPr>
          <p:nvPr>
            <p:ph type="sldNum" sz="quarter" idx="12"/>
          </p:nvPr>
        </p:nvSpPr>
        <p:spPr/>
        <p:txBody>
          <a:bodyPr/>
          <a:lstStyle/>
          <a:p>
            <a:fld id="{76B092EA-7B90-45E5-80CB-F37614DF6F8B}" type="slidenum">
              <a:rPr lang="es-ES_tradnl" smtClean="0"/>
              <a:pPr/>
              <a:t>‹Nº›</a:t>
            </a:fld>
            <a:endParaRPr lang="es-ES_tradnl"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C2A07687-A4DD-42EC-8891-EC0B8A8560A5}" type="datetimeFigureOut">
              <a:rPr lang="es-ES_tradnl" smtClean="0"/>
              <a:pPr/>
              <a:t>10/02/2013</a:t>
            </a:fld>
            <a:endParaRPr lang="es-ES_tradnl" dirty="0"/>
          </a:p>
        </p:txBody>
      </p:sp>
      <p:sp>
        <p:nvSpPr>
          <p:cNvPr id="3" name="2 Marcador de pie de página"/>
          <p:cNvSpPr>
            <a:spLocks noGrp="1"/>
          </p:cNvSpPr>
          <p:nvPr>
            <p:ph type="ftr" sz="quarter" idx="11"/>
          </p:nvPr>
        </p:nvSpPr>
        <p:spPr/>
        <p:txBody>
          <a:bodyPr/>
          <a:lstStyle/>
          <a:p>
            <a:endParaRPr lang="es-ES_tradnl" dirty="0"/>
          </a:p>
        </p:txBody>
      </p:sp>
      <p:sp>
        <p:nvSpPr>
          <p:cNvPr id="4" name="3 Marcador de número de diapositiva"/>
          <p:cNvSpPr>
            <a:spLocks noGrp="1"/>
          </p:cNvSpPr>
          <p:nvPr>
            <p:ph type="sldNum" sz="quarter" idx="12"/>
          </p:nvPr>
        </p:nvSpPr>
        <p:spPr/>
        <p:txBody>
          <a:bodyPr/>
          <a:lstStyle/>
          <a:p>
            <a:fld id="{76B092EA-7B90-45E5-80CB-F37614DF6F8B}" type="slidenum">
              <a:rPr lang="es-ES_tradnl" smtClean="0"/>
              <a:pPr/>
              <a:t>‹Nº›</a:t>
            </a:fld>
            <a:endParaRPr lang="es-ES_tradnl"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3050"/>
            <a:ext cx="3008313" cy="1162050"/>
          </a:xfrm>
        </p:spPr>
        <p:txBody>
          <a:bodyPr anchor="b"/>
          <a:lstStyle>
            <a:lvl1pPr algn="l">
              <a:defRPr sz="2000" b="1"/>
            </a:lvl1pPr>
          </a:lstStyle>
          <a:p>
            <a:r>
              <a:rPr lang="es-ES" smtClean="0"/>
              <a:t>Haga clic para modificar el estilo de título del patrón</a:t>
            </a:r>
            <a:endParaRPr lang="es-ES_tradnl"/>
          </a:p>
        </p:txBody>
      </p:sp>
      <p:sp>
        <p:nvSpPr>
          <p:cNvPr id="3" name="2 Marcador de contenido"/>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_tradnl"/>
          </a:p>
        </p:txBody>
      </p:sp>
      <p:sp>
        <p:nvSpPr>
          <p:cNvPr id="4" name="3 Marcador de texto"/>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C2A07687-A4DD-42EC-8891-EC0B8A8560A5}" type="datetimeFigureOut">
              <a:rPr lang="es-ES_tradnl" smtClean="0"/>
              <a:pPr/>
              <a:t>10/02/2013</a:t>
            </a:fld>
            <a:endParaRPr lang="es-ES_tradnl" dirty="0"/>
          </a:p>
        </p:txBody>
      </p:sp>
      <p:sp>
        <p:nvSpPr>
          <p:cNvPr id="6" name="5 Marcador de pie de página"/>
          <p:cNvSpPr>
            <a:spLocks noGrp="1"/>
          </p:cNvSpPr>
          <p:nvPr>
            <p:ph type="ftr" sz="quarter" idx="11"/>
          </p:nvPr>
        </p:nvSpPr>
        <p:spPr/>
        <p:txBody>
          <a:bodyPr/>
          <a:lstStyle/>
          <a:p>
            <a:endParaRPr lang="es-ES_tradnl" dirty="0"/>
          </a:p>
        </p:txBody>
      </p:sp>
      <p:sp>
        <p:nvSpPr>
          <p:cNvPr id="7" name="6 Marcador de número de diapositiva"/>
          <p:cNvSpPr>
            <a:spLocks noGrp="1"/>
          </p:cNvSpPr>
          <p:nvPr>
            <p:ph type="sldNum" sz="quarter" idx="12"/>
          </p:nvPr>
        </p:nvSpPr>
        <p:spPr/>
        <p:txBody>
          <a:bodyPr/>
          <a:lstStyle/>
          <a:p>
            <a:fld id="{76B092EA-7B90-45E5-80CB-F37614DF6F8B}" type="slidenum">
              <a:rPr lang="es-ES_tradnl" smtClean="0"/>
              <a:pPr/>
              <a:t>‹Nº›</a:t>
            </a:fld>
            <a:endParaRPr lang="es-ES_tradnl"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800600"/>
            <a:ext cx="5486400" cy="566738"/>
          </a:xfrm>
        </p:spPr>
        <p:txBody>
          <a:bodyPr anchor="b"/>
          <a:lstStyle>
            <a:lvl1pPr algn="l">
              <a:defRPr sz="2000" b="1"/>
            </a:lvl1pPr>
          </a:lstStyle>
          <a:p>
            <a:r>
              <a:rPr lang="es-ES" smtClean="0"/>
              <a:t>Haga clic para modificar el estilo de título del patrón</a:t>
            </a:r>
            <a:endParaRPr lang="es-ES_tradnl"/>
          </a:p>
        </p:txBody>
      </p:sp>
      <p:sp>
        <p:nvSpPr>
          <p:cNvPr id="3" name="2 Marcador de posición de imagen"/>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ES_tradnl" dirty="0"/>
          </a:p>
        </p:txBody>
      </p:sp>
      <p:sp>
        <p:nvSpPr>
          <p:cNvPr id="4" name="3 Marcador de texto"/>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C2A07687-A4DD-42EC-8891-EC0B8A8560A5}" type="datetimeFigureOut">
              <a:rPr lang="es-ES_tradnl" smtClean="0"/>
              <a:pPr/>
              <a:t>10/02/2013</a:t>
            </a:fld>
            <a:endParaRPr lang="es-ES_tradnl" dirty="0"/>
          </a:p>
        </p:txBody>
      </p:sp>
      <p:sp>
        <p:nvSpPr>
          <p:cNvPr id="6" name="5 Marcador de pie de página"/>
          <p:cNvSpPr>
            <a:spLocks noGrp="1"/>
          </p:cNvSpPr>
          <p:nvPr>
            <p:ph type="ftr" sz="quarter" idx="11"/>
          </p:nvPr>
        </p:nvSpPr>
        <p:spPr/>
        <p:txBody>
          <a:bodyPr/>
          <a:lstStyle/>
          <a:p>
            <a:endParaRPr lang="es-ES_tradnl" dirty="0"/>
          </a:p>
        </p:txBody>
      </p:sp>
      <p:sp>
        <p:nvSpPr>
          <p:cNvPr id="7" name="6 Marcador de número de diapositiva"/>
          <p:cNvSpPr>
            <a:spLocks noGrp="1"/>
          </p:cNvSpPr>
          <p:nvPr>
            <p:ph type="sldNum" sz="quarter" idx="12"/>
          </p:nvPr>
        </p:nvSpPr>
        <p:spPr/>
        <p:txBody>
          <a:bodyPr/>
          <a:lstStyle/>
          <a:p>
            <a:fld id="{76B092EA-7B90-45E5-80CB-F37614DF6F8B}" type="slidenum">
              <a:rPr lang="es-ES_tradnl" smtClean="0"/>
              <a:pPr/>
              <a:t>‹Nº›</a:t>
            </a:fld>
            <a:endParaRPr lang="es-ES_tradnl"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_tradnl"/>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_tradnl"/>
          </a:p>
        </p:txBody>
      </p:sp>
      <p:sp>
        <p:nvSpPr>
          <p:cNvPr id="4" name="3 Marcador de fecha"/>
          <p:cNvSpPr>
            <a:spLocks noGrp="1"/>
          </p:cNvSpPr>
          <p:nvPr>
            <p:ph type="dt" sz="half" idx="10"/>
          </p:nvPr>
        </p:nvSpPr>
        <p:spPr/>
        <p:txBody>
          <a:bodyPr/>
          <a:lstStyle/>
          <a:p>
            <a:fld id="{C2A07687-A4DD-42EC-8891-EC0B8A8560A5}" type="datetimeFigureOut">
              <a:rPr lang="es-ES_tradnl" smtClean="0"/>
              <a:pPr/>
              <a:t>10/02/2013</a:t>
            </a:fld>
            <a:endParaRPr lang="es-ES_tradnl" dirty="0"/>
          </a:p>
        </p:txBody>
      </p:sp>
      <p:sp>
        <p:nvSpPr>
          <p:cNvPr id="5" name="4 Marcador de pie de página"/>
          <p:cNvSpPr>
            <a:spLocks noGrp="1"/>
          </p:cNvSpPr>
          <p:nvPr>
            <p:ph type="ftr" sz="quarter" idx="11"/>
          </p:nvPr>
        </p:nvSpPr>
        <p:spPr/>
        <p:txBody>
          <a:bodyPr/>
          <a:lstStyle/>
          <a:p>
            <a:endParaRPr lang="es-ES_tradnl" dirty="0"/>
          </a:p>
        </p:txBody>
      </p:sp>
      <p:sp>
        <p:nvSpPr>
          <p:cNvPr id="6" name="5 Marcador de número de diapositiva"/>
          <p:cNvSpPr>
            <a:spLocks noGrp="1"/>
          </p:cNvSpPr>
          <p:nvPr>
            <p:ph type="sldNum" sz="quarter" idx="12"/>
          </p:nvPr>
        </p:nvSpPr>
        <p:spPr/>
        <p:txBody>
          <a:bodyPr/>
          <a:lstStyle/>
          <a:p>
            <a:fld id="{76B092EA-7B90-45E5-80CB-F37614DF6F8B}" type="slidenum">
              <a:rPr lang="es-ES_tradnl" smtClean="0"/>
              <a:pPr/>
              <a:t>‹Nº›</a:t>
            </a:fld>
            <a:endParaRPr lang="es-ES_tradnl"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74638"/>
            <a:ext cx="2057400" cy="5851525"/>
          </a:xfrm>
        </p:spPr>
        <p:txBody>
          <a:bodyPr vert="eaVert"/>
          <a:lstStyle/>
          <a:p>
            <a:r>
              <a:rPr lang="es-ES" smtClean="0"/>
              <a:t>Haga clic para modificar el estilo de título del patrón</a:t>
            </a:r>
            <a:endParaRPr lang="es-ES_tradnl"/>
          </a:p>
        </p:txBody>
      </p:sp>
      <p:sp>
        <p:nvSpPr>
          <p:cNvPr id="3" name="2 Marcador de texto vertical"/>
          <p:cNvSpPr>
            <a:spLocks noGrp="1"/>
          </p:cNvSpPr>
          <p:nvPr>
            <p:ph type="body" orient="vert" idx="1"/>
          </p:nvPr>
        </p:nvSpPr>
        <p:spPr>
          <a:xfrm>
            <a:off x="457200" y="274638"/>
            <a:ext cx="6019800" cy="5851525"/>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_tradnl"/>
          </a:p>
        </p:txBody>
      </p:sp>
      <p:sp>
        <p:nvSpPr>
          <p:cNvPr id="4" name="3 Marcador de fecha"/>
          <p:cNvSpPr>
            <a:spLocks noGrp="1"/>
          </p:cNvSpPr>
          <p:nvPr>
            <p:ph type="dt" sz="half" idx="10"/>
          </p:nvPr>
        </p:nvSpPr>
        <p:spPr/>
        <p:txBody>
          <a:bodyPr/>
          <a:lstStyle/>
          <a:p>
            <a:fld id="{C2A07687-A4DD-42EC-8891-EC0B8A8560A5}" type="datetimeFigureOut">
              <a:rPr lang="es-ES_tradnl" smtClean="0"/>
              <a:pPr/>
              <a:t>10/02/2013</a:t>
            </a:fld>
            <a:endParaRPr lang="es-ES_tradnl" dirty="0"/>
          </a:p>
        </p:txBody>
      </p:sp>
      <p:sp>
        <p:nvSpPr>
          <p:cNvPr id="5" name="4 Marcador de pie de página"/>
          <p:cNvSpPr>
            <a:spLocks noGrp="1"/>
          </p:cNvSpPr>
          <p:nvPr>
            <p:ph type="ftr" sz="quarter" idx="11"/>
          </p:nvPr>
        </p:nvSpPr>
        <p:spPr/>
        <p:txBody>
          <a:bodyPr/>
          <a:lstStyle/>
          <a:p>
            <a:endParaRPr lang="es-ES_tradnl" dirty="0"/>
          </a:p>
        </p:txBody>
      </p:sp>
      <p:sp>
        <p:nvSpPr>
          <p:cNvPr id="6" name="5 Marcador de número de diapositiva"/>
          <p:cNvSpPr>
            <a:spLocks noGrp="1"/>
          </p:cNvSpPr>
          <p:nvPr>
            <p:ph type="sldNum" sz="quarter" idx="12"/>
          </p:nvPr>
        </p:nvSpPr>
        <p:spPr/>
        <p:txBody>
          <a:bodyPr/>
          <a:lstStyle/>
          <a:p>
            <a:fld id="{76B092EA-7B90-45E5-80CB-F37614DF6F8B}" type="slidenum">
              <a:rPr lang="es-ES_tradnl" smtClean="0"/>
              <a:pPr/>
              <a:t>‹Nº›</a:t>
            </a:fld>
            <a:endParaRPr lang="es-ES_tradnl" dirty="0"/>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_tradnl"/>
          </a:p>
        </p:txBody>
      </p:sp>
      <p:sp>
        <p:nvSpPr>
          <p:cNvPr id="3" name="2 Subtítulo"/>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_tradnl"/>
          </a:p>
        </p:txBody>
      </p:sp>
      <p:sp>
        <p:nvSpPr>
          <p:cNvPr id="4" name="3 Marcador de fecha"/>
          <p:cNvSpPr>
            <a:spLocks noGrp="1"/>
          </p:cNvSpPr>
          <p:nvPr>
            <p:ph type="dt" sz="half" idx="10"/>
          </p:nvPr>
        </p:nvSpPr>
        <p:spPr/>
        <p:txBody>
          <a:bodyPr/>
          <a:lstStyle>
            <a:lvl1pPr>
              <a:defRPr/>
            </a:lvl1pPr>
          </a:lstStyle>
          <a:p>
            <a:endParaRPr lang="es-ES_tradnl">
              <a:solidFill>
                <a:srgbClr val="000000"/>
              </a:solidFill>
            </a:endParaRPr>
          </a:p>
        </p:txBody>
      </p:sp>
      <p:sp>
        <p:nvSpPr>
          <p:cNvPr id="5" name="4 Marcador de pie de página"/>
          <p:cNvSpPr>
            <a:spLocks noGrp="1"/>
          </p:cNvSpPr>
          <p:nvPr>
            <p:ph type="ftr" sz="quarter" idx="11"/>
          </p:nvPr>
        </p:nvSpPr>
        <p:spPr/>
        <p:txBody>
          <a:bodyPr/>
          <a:lstStyle>
            <a:lvl1pPr>
              <a:defRPr/>
            </a:lvl1pPr>
          </a:lstStyle>
          <a:p>
            <a:endParaRPr lang="es-ES_tradnl">
              <a:solidFill>
                <a:srgbClr val="000000"/>
              </a:solidFill>
            </a:endParaRPr>
          </a:p>
        </p:txBody>
      </p:sp>
      <p:sp>
        <p:nvSpPr>
          <p:cNvPr id="6" name="5 Marcador de número de diapositiva"/>
          <p:cNvSpPr>
            <a:spLocks noGrp="1"/>
          </p:cNvSpPr>
          <p:nvPr>
            <p:ph type="sldNum" sz="quarter" idx="12"/>
          </p:nvPr>
        </p:nvSpPr>
        <p:spPr/>
        <p:txBody>
          <a:bodyPr/>
          <a:lstStyle>
            <a:lvl1pPr>
              <a:defRPr/>
            </a:lvl1pPr>
          </a:lstStyle>
          <a:p>
            <a:fld id="{7AFBE6D7-C28C-466D-908F-C869B02ACECD}" type="slidenum">
              <a:rPr lang="es-ES_tradnl">
                <a:solidFill>
                  <a:srgbClr val="000000"/>
                </a:solidFill>
              </a:rPr>
              <a:pPr/>
              <a:t>‹Nº›</a:t>
            </a:fld>
            <a:endParaRPr lang="es-ES_tradnl">
              <a:solidFill>
                <a:srgbClr val="000000"/>
              </a:solidFill>
            </a:endParaRP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s-ES" smtClean="0"/>
              <a:t>Haga clic para modificar el estilo de título del patrón</a:t>
            </a:r>
            <a:endParaRPr lang="es-ES_tradnl"/>
          </a:p>
        </p:txBody>
      </p:sp>
      <p:sp>
        <p:nvSpPr>
          <p:cNvPr id="3" name="2 Marcador de texto"/>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_tradnl"/>
          </a:p>
        </p:txBody>
      </p:sp>
      <p:sp>
        <p:nvSpPr>
          <p:cNvPr id="4" name="3 Marcador de fecha"/>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C2A07687-A4DD-42EC-8891-EC0B8A8560A5}" type="datetimeFigureOut">
              <a:rPr lang="es-ES_tradnl" smtClean="0"/>
              <a:pPr/>
              <a:t>10/02/2013</a:t>
            </a:fld>
            <a:endParaRPr lang="es-ES_tradnl" dirty="0"/>
          </a:p>
        </p:txBody>
      </p:sp>
      <p:sp>
        <p:nvSpPr>
          <p:cNvPr id="5" name="4 Marcador de pie de página"/>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ES_tradnl" dirty="0"/>
          </a:p>
        </p:txBody>
      </p:sp>
      <p:sp>
        <p:nvSpPr>
          <p:cNvPr id="6" name="5 Marcador de número de diapositiva"/>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76B092EA-7B90-45E5-80CB-F37614DF6F8B}" type="slidenum">
              <a:rPr lang="es-ES_tradnl" smtClean="0"/>
              <a:pPr/>
              <a:t>‹Nº›</a:t>
            </a:fld>
            <a:endParaRPr lang="es-ES_tradnl" dirty="0"/>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ES_tradnl"/>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rgbClr val="C6D8D2"/>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457200" y="274638"/>
            <a:ext cx="8229600" cy="114300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bodyPr>
          <a:lstStyle/>
          <a:p>
            <a:pPr lvl="0"/>
            <a:r>
              <a:rPr lang="es-ES_tradnl" smtClean="0"/>
              <a:t>Haga clic para cambiar el estilo de título	</a:t>
            </a:r>
          </a:p>
        </p:txBody>
      </p:sp>
      <p:sp>
        <p:nvSpPr>
          <p:cNvPr id="1027" name="Rectangle 3"/>
          <p:cNvSpPr>
            <a:spLocks noGrp="1" noChangeArrowheads="1"/>
          </p:cNvSpPr>
          <p:nvPr>
            <p:ph type="body" idx="1"/>
          </p:nvPr>
        </p:nvSpPr>
        <p:spPr bwMode="auto">
          <a:xfrm>
            <a:off x="457200" y="1600200"/>
            <a:ext cx="8229600" cy="4525963"/>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s-ES_tradnl" smtClean="0"/>
              <a:t>Haga clic para modificar el estilo de texto del patrón</a:t>
            </a:r>
          </a:p>
          <a:p>
            <a:pPr lvl="1"/>
            <a:r>
              <a:rPr lang="es-ES_tradnl" smtClean="0"/>
              <a:t>Segundo nivel</a:t>
            </a:r>
          </a:p>
          <a:p>
            <a:pPr lvl="2"/>
            <a:r>
              <a:rPr lang="es-ES_tradnl" smtClean="0"/>
              <a:t>Tercer nivel</a:t>
            </a:r>
          </a:p>
          <a:p>
            <a:pPr lvl="3"/>
            <a:r>
              <a:rPr lang="es-ES_tradnl" smtClean="0"/>
              <a:t>Cuarto nivel</a:t>
            </a:r>
          </a:p>
          <a:p>
            <a:pPr lvl="4"/>
            <a:r>
              <a:rPr lang="es-ES_tradnl" smtClean="0"/>
              <a:t>Quinto nivel</a:t>
            </a:r>
          </a:p>
        </p:txBody>
      </p:sp>
      <p:sp>
        <p:nvSpPr>
          <p:cNvPr id="1028" name="Rectangle 4"/>
          <p:cNvSpPr>
            <a:spLocks noGrp="1" noChangeArrowheads="1"/>
          </p:cNvSpPr>
          <p:nvPr>
            <p:ph type="dt" sz="half" idx="2"/>
          </p:nvPr>
        </p:nvSpPr>
        <p:spPr bwMode="auto">
          <a:xfrm>
            <a:off x="457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pPr fontAlgn="base">
              <a:spcBef>
                <a:spcPct val="0"/>
              </a:spcBef>
              <a:spcAft>
                <a:spcPct val="0"/>
              </a:spcAft>
            </a:pPr>
            <a:endParaRPr lang="es-ES_tradnl" smtClean="0">
              <a:solidFill>
                <a:srgbClr val="000000"/>
              </a:solidFill>
            </a:endParaRPr>
          </a:p>
        </p:txBody>
      </p:sp>
      <p:sp>
        <p:nvSpPr>
          <p:cNvPr id="1029" name="Rectangle 5"/>
          <p:cNvSpPr>
            <a:spLocks noGrp="1" noChangeArrowheads="1"/>
          </p:cNvSpPr>
          <p:nvPr>
            <p:ph type="ftr" sz="quarter" idx="3"/>
          </p:nvPr>
        </p:nvSpPr>
        <p:spPr bwMode="auto">
          <a:xfrm>
            <a:off x="3124200" y="6245225"/>
            <a:ext cx="2895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a:defRPr sz="1400"/>
            </a:lvl1pPr>
          </a:lstStyle>
          <a:p>
            <a:pPr fontAlgn="base">
              <a:spcBef>
                <a:spcPct val="0"/>
              </a:spcBef>
              <a:spcAft>
                <a:spcPct val="0"/>
              </a:spcAft>
            </a:pPr>
            <a:endParaRPr lang="es-ES_tradnl" smtClean="0">
              <a:solidFill>
                <a:srgbClr val="000000"/>
              </a:solidFill>
            </a:endParaRPr>
          </a:p>
        </p:txBody>
      </p:sp>
      <p:sp>
        <p:nvSpPr>
          <p:cNvPr id="1030" name="Rectangle 6"/>
          <p:cNvSpPr>
            <a:spLocks noGrp="1" noChangeArrowheads="1"/>
          </p:cNvSpPr>
          <p:nvPr>
            <p:ph type="sldNum" sz="quarter" idx="4"/>
          </p:nvPr>
        </p:nvSpPr>
        <p:spPr bwMode="auto">
          <a:xfrm>
            <a:off x="6553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400"/>
            </a:lvl1pPr>
          </a:lstStyle>
          <a:p>
            <a:pPr fontAlgn="base">
              <a:spcBef>
                <a:spcPct val="0"/>
              </a:spcBef>
              <a:spcAft>
                <a:spcPct val="0"/>
              </a:spcAft>
            </a:pPr>
            <a:fld id="{962EF5B6-28D0-4F4D-95CF-74A8DB0BED19}" type="slidenum">
              <a:rPr lang="es-ES_tradnl" smtClean="0">
                <a:solidFill>
                  <a:srgbClr val="000000"/>
                </a:solidFill>
              </a:rPr>
              <a:pPr fontAlgn="base">
                <a:spcBef>
                  <a:spcPct val="0"/>
                </a:spcBef>
                <a:spcAft>
                  <a:spcPct val="0"/>
                </a:spcAft>
              </a:pPr>
              <a:t>‹Nº›</a:t>
            </a:fld>
            <a:endParaRPr lang="es-ES_tradnl" smtClean="0">
              <a:solidFill>
                <a:srgbClr val="000000"/>
              </a:solidFill>
            </a:endParaRPr>
          </a:p>
        </p:txBody>
      </p:sp>
    </p:spTree>
  </p:cSld>
  <p:clrMap bg1="lt1" tx1="dk1" bg2="lt2" tx2="dk2" accent1="accent1" accent2="accent2" accent3="accent3" accent4="accent4" accent5="accent5" accent6="accent6" hlink="hlink" folHlink="folHlink"/>
  <p:sldLayoutIdLst>
    <p:sldLayoutId id="2147483661" r:id="rId1"/>
  </p:sldLayoutIdLst>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defRPr>
      </a:lvl2pPr>
      <a:lvl3pPr algn="ctr" rtl="0" fontAlgn="base">
        <a:spcBef>
          <a:spcPct val="0"/>
        </a:spcBef>
        <a:spcAft>
          <a:spcPct val="0"/>
        </a:spcAft>
        <a:defRPr sz="4400">
          <a:solidFill>
            <a:schemeClr val="tx2"/>
          </a:solidFill>
          <a:latin typeface="Arial" charset="0"/>
        </a:defRPr>
      </a:lvl3pPr>
      <a:lvl4pPr algn="ctr" rtl="0" fontAlgn="base">
        <a:spcBef>
          <a:spcPct val="0"/>
        </a:spcBef>
        <a:spcAft>
          <a:spcPct val="0"/>
        </a:spcAft>
        <a:defRPr sz="4400">
          <a:solidFill>
            <a:schemeClr val="tx2"/>
          </a:solidFill>
          <a:latin typeface="Arial" charset="0"/>
        </a:defRPr>
      </a:lvl4pPr>
      <a:lvl5pPr algn="ctr" rtl="0" fontAlgn="base">
        <a:spcBef>
          <a:spcPct val="0"/>
        </a:spcBef>
        <a:spcAft>
          <a:spcPct val="0"/>
        </a:spcAft>
        <a:defRPr sz="4400">
          <a:solidFill>
            <a:schemeClr val="tx2"/>
          </a:solidFill>
          <a:latin typeface="Arial" charset="0"/>
        </a:defRPr>
      </a:lvl5pPr>
      <a:lvl6pPr marL="457200" algn="ctr" rtl="0" fontAlgn="base">
        <a:spcBef>
          <a:spcPct val="0"/>
        </a:spcBef>
        <a:spcAft>
          <a:spcPct val="0"/>
        </a:spcAft>
        <a:defRPr sz="4400">
          <a:solidFill>
            <a:schemeClr val="tx2"/>
          </a:solidFill>
          <a:latin typeface="Arial" charset="0"/>
        </a:defRPr>
      </a:lvl6pPr>
      <a:lvl7pPr marL="914400" algn="ctr" rtl="0" fontAlgn="base">
        <a:spcBef>
          <a:spcPct val="0"/>
        </a:spcBef>
        <a:spcAft>
          <a:spcPct val="0"/>
        </a:spcAft>
        <a:defRPr sz="4400">
          <a:solidFill>
            <a:schemeClr val="tx2"/>
          </a:solidFill>
          <a:latin typeface="Arial" charset="0"/>
        </a:defRPr>
      </a:lvl7pPr>
      <a:lvl8pPr marL="1371600" algn="ctr" rtl="0" fontAlgn="base">
        <a:spcBef>
          <a:spcPct val="0"/>
        </a:spcBef>
        <a:spcAft>
          <a:spcPct val="0"/>
        </a:spcAft>
        <a:defRPr sz="4400">
          <a:solidFill>
            <a:schemeClr val="tx2"/>
          </a:solidFill>
          <a:latin typeface="Arial" charset="0"/>
        </a:defRPr>
      </a:lvl8pPr>
      <a:lvl9pPr marL="1828800" algn="ctr" rtl="0" fontAlgn="base">
        <a:spcBef>
          <a:spcPct val="0"/>
        </a:spcBef>
        <a:spcAft>
          <a:spcPct val="0"/>
        </a:spcAft>
        <a:defRPr sz="4400">
          <a:solidFill>
            <a:schemeClr val="tx2"/>
          </a:solidFill>
          <a:latin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defRPr>
      </a:lvl2pPr>
      <a:lvl3pPr marL="1143000" indent="-228600" algn="l" rtl="0" fontAlgn="base">
        <a:spcBef>
          <a:spcPct val="20000"/>
        </a:spcBef>
        <a:spcAft>
          <a:spcPct val="0"/>
        </a:spcAft>
        <a:buChar char="•"/>
        <a:defRPr sz="2400">
          <a:solidFill>
            <a:schemeClr val="tx1"/>
          </a:solidFill>
          <a:latin typeface="+mn-lt"/>
        </a:defRPr>
      </a:lvl3pPr>
      <a:lvl4pPr marL="1600200" indent="-228600" algn="l" rtl="0" fontAlgn="base">
        <a:spcBef>
          <a:spcPct val="20000"/>
        </a:spcBef>
        <a:spcAft>
          <a:spcPct val="0"/>
        </a:spcAft>
        <a:buChar char="–"/>
        <a:defRPr sz="2000">
          <a:solidFill>
            <a:schemeClr val="tx1"/>
          </a:solidFill>
          <a:latin typeface="+mn-lt"/>
        </a:defRPr>
      </a:lvl4pPr>
      <a:lvl5pPr marL="2057400" indent="-228600" algn="l" rtl="0" fontAlgn="base">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p:bodyStyle>
    <p:otherStyle>
      <a:defPPr>
        <a:defRPr lang="es-ES_tradnl"/>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audio" Target="../media/audio1.wav"/><Relationship Id="rId1" Type="http://schemas.openxmlformats.org/officeDocument/2006/relationships/slideLayout" Target="../slideLayouts/slideLayout2.xml"/><Relationship Id="rId5" Type="http://schemas.openxmlformats.org/officeDocument/2006/relationships/image" Target="../media/image3.jpeg"/><Relationship Id="rId4" Type="http://schemas.openxmlformats.org/officeDocument/2006/relationships/image" Target="../media/image2.jpeg"/></Relationships>
</file>

<file path=ppt/slides/_rels/slide2.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hyperlink" Target="//upload.wikimedia.org/wikipedia/commons/1/1c/Arrecife-Airport.jpg" TargetMode="External"/><Relationship Id="rId1" Type="http://schemas.openxmlformats.org/officeDocument/2006/relationships/slideLayout" Target="../slideLayouts/slideLayout2.xml"/><Relationship Id="rId5" Type="http://schemas.openxmlformats.org/officeDocument/2006/relationships/image" Target="../media/image8.jpeg"/><Relationship Id="rId4" Type="http://schemas.openxmlformats.org/officeDocument/2006/relationships/image" Target="../media/image7.gif"/></Relationships>
</file>

<file path=ppt/slides/_rels/slide5.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21.gif"/><Relationship Id="rId2" Type="http://schemas.openxmlformats.org/officeDocument/2006/relationships/image" Target="../media/image20.jpe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image" Target="../media/image28.gif"/><Relationship Id="rId2" Type="http://schemas.openxmlformats.org/officeDocument/2006/relationships/image" Target="../media/image27.jpeg"/><Relationship Id="rId1" Type="http://schemas.openxmlformats.org/officeDocument/2006/relationships/slideLayout" Target="../slideLayouts/slideLayout2.xml"/><Relationship Id="rId4" Type="http://schemas.openxmlformats.org/officeDocument/2006/relationships/image" Target="../media/image29.gif"/></Relationships>
</file>

<file path=ppt/slides/_rels/slide23.xml.rels><?xml version="1.0" encoding="UTF-8" standalone="yes"?>
<Relationships xmlns="http://schemas.openxmlformats.org/package/2006/relationships"><Relationship Id="rId3" Type="http://schemas.openxmlformats.org/officeDocument/2006/relationships/image" Target="../media/image31.gif"/><Relationship Id="rId2" Type="http://schemas.openxmlformats.org/officeDocument/2006/relationships/image" Target="../media/image30.jpe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32.jpe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image" Target="../media/image33.jpe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image" Target="../media/image34.jpe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image" Target="../media/image35.jpe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3" Type="http://schemas.openxmlformats.org/officeDocument/2006/relationships/image" Target="../media/image36.jpeg"/><Relationship Id="rId2" Type="http://schemas.openxmlformats.org/officeDocument/2006/relationships/hyperlink" Target="//upload.wikimedia.org/wikipedia/commons/e/ed/Volc%C3%A1n_La_Corona_Lanzarote.jpg" TargetMode="External"/><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image" Target="../media/image37.jpeg"/><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image" Target="../media/image38.jpeg"/><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image" Target="../media/image39.jpeg"/><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image" Target="../media/image40.jpeg"/><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2" Type="http://schemas.openxmlformats.org/officeDocument/2006/relationships/image" Target="../media/image41.jpeg"/><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2" Type="http://schemas.openxmlformats.org/officeDocument/2006/relationships/image" Target="../media/image42.jpeg"/><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2" Type="http://schemas.openxmlformats.org/officeDocument/2006/relationships/image" Target="../media/image43.jpeg"/><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3" Type="http://schemas.openxmlformats.org/officeDocument/2006/relationships/image" Target="../media/image45.jpeg"/><Relationship Id="rId2" Type="http://schemas.openxmlformats.org/officeDocument/2006/relationships/image" Target="../media/image44.jpeg"/><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2" Type="http://schemas.openxmlformats.org/officeDocument/2006/relationships/image" Target="../media/image46.jpeg"/><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2" Type="http://schemas.openxmlformats.org/officeDocument/2006/relationships/image" Target="../media/image47.jpeg"/><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2" Type="http://schemas.openxmlformats.org/officeDocument/2006/relationships/image" Target="../media/image48.jpeg"/><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2" Type="http://schemas.openxmlformats.org/officeDocument/2006/relationships/image" Target="../media/image49.jpeg"/><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2" Type="http://schemas.openxmlformats.org/officeDocument/2006/relationships/image" Target="../media/image50.jpeg"/><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2" Type="http://schemas.openxmlformats.org/officeDocument/2006/relationships/image" Target="../media/image51.jpeg"/><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2" Type="http://schemas.openxmlformats.org/officeDocument/2006/relationships/image" Target="../media/image52.jpeg"/><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2" Type="http://schemas.openxmlformats.org/officeDocument/2006/relationships/image" Target="../media/image53.jpeg"/><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2" Type="http://schemas.openxmlformats.org/officeDocument/2006/relationships/image" Target="../media/image54.jpeg"/><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2" Type="http://schemas.openxmlformats.org/officeDocument/2006/relationships/image" Target="../media/image55.jpeg"/><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2" Type="http://schemas.openxmlformats.org/officeDocument/2006/relationships/image" Target="../media/image56.jpeg"/><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3" Type="http://schemas.openxmlformats.org/officeDocument/2006/relationships/image" Target="../media/image58.jpeg"/><Relationship Id="rId2" Type="http://schemas.openxmlformats.org/officeDocument/2006/relationships/image" Target="../media/image57.jpeg"/><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2" Type="http://schemas.openxmlformats.org/officeDocument/2006/relationships/image" Target="../media/image59.jpeg"/><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2" Type="http://schemas.openxmlformats.org/officeDocument/2006/relationships/image" Target="../media/image60.jpeg"/><Relationship Id="rId1" Type="http://schemas.openxmlformats.org/officeDocument/2006/relationships/slideLayout" Target="../slideLayouts/slideLayout2.xml"/></Relationships>
</file>

<file path=ppt/slides/_rels/slide52.xml.rels><?xml version="1.0" encoding="UTF-8" standalone="yes"?>
<Relationships xmlns="http://schemas.openxmlformats.org/package/2006/relationships"><Relationship Id="rId3" Type="http://schemas.openxmlformats.org/officeDocument/2006/relationships/image" Target="../media/image61.jpe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53.xml.rels><?xml version="1.0" encoding="UTF-8" standalone="yes"?>
<Relationships xmlns="http://schemas.openxmlformats.org/package/2006/relationships"><Relationship Id="rId2" Type="http://schemas.openxmlformats.org/officeDocument/2006/relationships/image" Target="../media/image62.jpeg"/><Relationship Id="rId1" Type="http://schemas.openxmlformats.org/officeDocument/2006/relationships/slideLayout" Target="../slideLayouts/slideLayout2.xml"/></Relationships>
</file>

<file path=ppt/slides/_rels/slide54.xml.rels><?xml version="1.0" encoding="UTF-8" standalone="yes"?>
<Relationships xmlns="http://schemas.openxmlformats.org/package/2006/relationships"><Relationship Id="rId2" Type="http://schemas.openxmlformats.org/officeDocument/2006/relationships/image" Target="../media/image63.jpeg"/><Relationship Id="rId1" Type="http://schemas.openxmlformats.org/officeDocument/2006/relationships/slideLayout" Target="../slideLayouts/slideLayout2.xml"/></Relationships>
</file>

<file path=ppt/slides/_rels/slide55.xml.rels><?xml version="1.0" encoding="UTF-8" standalone="yes"?>
<Relationships xmlns="http://schemas.openxmlformats.org/package/2006/relationships"><Relationship Id="rId2" Type="http://schemas.openxmlformats.org/officeDocument/2006/relationships/image" Target="../media/image64.jpeg"/><Relationship Id="rId1" Type="http://schemas.openxmlformats.org/officeDocument/2006/relationships/slideLayout" Target="../slideLayouts/slideLayout2.xml"/></Relationships>
</file>

<file path=ppt/slides/_rels/slide56.xml.rels><?xml version="1.0" encoding="UTF-8" standalone="yes"?>
<Relationships xmlns="http://schemas.openxmlformats.org/package/2006/relationships"><Relationship Id="rId3" Type="http://schemas.openxmlformats.org/officeDocument/2006/relationships/image" Target="../media/image66.jpeg"/><Relationship Id="rId2" Type="http://schemas.openxmlformats.org/officeDocument/2006/relationships/image" Target="../media/image65.jpeg"/><Relationship Id="rId1" Type="http://schemas.openxmlformats.org/officeDocument/2006/relationships/slideLayout" Target="../slideLayouts/slideLayout2.xml"/></Relationships>
</file>

<file path=ppt/slides/_rels/slide57.xml.rels><?xml version="1.0" encoding="UTF-8" standalone="yes"?>
<Relationships xmlns="http://schemas.openxmlformats.org/package/2006/relationships"><Relationship Id="rId2" Type="http://schemas.openxmlformats.org/officeDocument/2006/relationships/image" Target="../media/image67.jpeg"/><Relationship Id="rId1" Type="http://schemas.openxmlformats.org/officeDocument/2006/relationships/slideLayout" Target="../slideLayouts/slideLayout2.xml"/></Relationships>
</file>

<file path=ppt/slides/_rels/slide58.xml.rels><?xml version="1.0" encoding="UTF-8" standalone="yes"?>
<Relationships xmlns="http://schemas.openxmlformats.org/package/2006/relationships"><Relationship Id="rId2" Type="http://schemas.openxmlformats.org/officeDocument/2006/relationships/image" Target="../media/image68.jpeg"/><Relationship Id="rId1" Type="http://schemas.openxmlformats.org/officeDocument/2006/relationships/slideLayout" Target="../slideLayouts/slideLayout2.xml"/></Relationships>
</file>

<file path=ppt/slides/_rels/slide59.xml.rels><?xml version="1.0" encoding="UTF-8" standalone="yes"?>
<Relationships xmlns="http://schemas.openxmlformats.org/package/2006/relationships"><Relationship Id="rId2" Type="http://schemas.openxmlformats.org/officeDocument/2006/relationships/image" Target="../media/image69.jpeg"/><Relationship Id="rId1" Type="http://schemas.openxmlformats.org/officeDocument/2006/relationships/slideLayout" Target="../slideLayouts/slideLayout2.xml"/></Relationships>
</file>

<file path=ppt/slides/_rels/slide60.xml.rels><?xml version="1.0" encoding="UTF-8" standalone="yes"?>
<Relationships xmlns="http://schemas.openxmlformats.org/package/2006/relationships"><Relationship Id="rId2" Type="http://schemas.openxmlformats.org/officeDocument/2006/relationships/image" Target="../media/image70.jpeg"/><Relationship Id="rId1" Type="http://schemas.openxmlformats.org/officeDocument/2006/relationships/slideLayout" Target="../slideLayouts/slideLayout2.xml"/></Relationships>
</file>

<file path=ppt/slides/_rels/slide61.xml.rels><?xml version="1.0" encoding="UTF-8" standalone="yes"?>
<Relationships xmlns="http://schemas.openxmlformats.org/package/2006/relationships"><Relationship Id="rId2" Type="http://schemas.openxmlformats.org/officeDocument/2006/relationships/image" Target="../media/image71.jpeg"/><Relationship Id="rId1" Type="http://schemas.openxmlformats.org/officeDocument/2006/relationships/slideLayout" Target="../slideLayouts/slideLayout2.xml"/></Relationships>
</file>

<file path=ppt/slides/_rels/slide62.xml.rels><?xml version="1.0" encoding="UTF-8" standalone="yes"?>
<Relationships xmlns="http://schemas.openxmlformats.org/package/2006/relationships"><Relationship Id="rId2" Type="http://schemas.openxmlformats.org/officeDocument/2006/relationships/image" Target="../media/image72.jpeg"/><Relationship Id="rId1" Type="http://schemas.openxmlformats.org/officeDocument/2006/relationships/slideLayout" Target="../slideLayouts/slideLayout2.xml"/></Relationships>
</file>

<file path=ppt/slides/_rels/slide63.xml.rels><?xml version="1.0" encoding="UTF-8" standalone="yes"?>
<Relationships xmlns="http://schemas.openxmlformats.org/package/2006/relationships"><Relationship Id="rId3" Type="http://schemas.openxmlformats.org/officeDocument/2006/relationships/image" Target="../media/image73.jpeg"/><Relationship Id="rId2" Type="http://schemas.openxmlformats.org/officeDocument/2006/relationships/hyperlink" Target="http://www.viajar.com/vacacional/seleccionaPaquete.do?npqpaquetes=7733&amp;origen_listado=true" TargetMode="External"/><Relationship Id="rId1" Type="http://schemas.openxmlformats.org/officeDocument/2006/relationships/slideLayout" Target="../slideLayouts/slideLayout2.xml"/></Relationships>
</file>

<file path=ppt/slides/_rels/slide64.xml.rels><?xml version="1.0" encoding="UTF-8" standalone="yes"?>
<Relationships xmlns="http://schemas.openxmlformats.org/package/2006/relationships"><Relationship Id="rId2" Type="http://schemas.openxmlformats.org/officeDocument/2006/relationships/image" Target="../media/image74.jpeg"/><Relationship Id="rId1" Type="http://schemas.openxmlformats.org/officeDocument/2006/relationships/slideLayout" Target="../slideLayouts/slideLayout2.xml"/></Relationships>
</file>

<file path=ppt/slides/_rels/slide65.xml.rels><?xml version="1.0" encoding="UTF-8" standalone="yes"?>
<Relationships xmlns="http://schemas.openxmlformats.org/package/2006/relationships"><Relationship Id="rId2" Type="http://schemas.openxmlformats.org/officeDocument/2006/relationships/image" Target="../media/image75.jpeg"/><Relationship Id="rId1" Type="http://schemas.openxmlformats.org/officeDocument/2006/relationships/slideLayout" Target="../slideLayouts/slideLayout2.xml"/></Relationships>
</file>

<file path=ppt/slides/_rels/slide66.xml.rels><?xml version="1.0" encoding="UTF-8" standalone="yes"?>
<Relationships xmlns="http://schemas.openxmlformats.org/package/2006/relationships"><Relationship Id="rId3" Type="http://schemas.openxmlformats.org/officeDocument/2006/relationships/image" Target="../media/image77.jpeg"/><Relationship Id="rId2" Type="http://schemas.openxmlformats.org/officeDocument/2006/relationships/image" Target="../media/image76.jpeg"/><Relationship Id="rId1" Type="http://schemas.openxmlformats.org/officeDocument/2006/relationships/slideLayout" Target="../slideLayouts/slideLayout2.xml"/></Relationships>
</file>

<file path=ppt/slides/_rels/slide67.xml.rels><?xml version="1.0" encoding="UTF-8" standalone="yes"?>
<Relationships xmlns="http://schemas.openxmlformats.org/package/2006/relationships"><Relationship Id="rId3" Type="http://schemas.openxmlformats.org/officeDocument/2006/relationships/image" Target="../media/image79.jpeg"/><Relationship Id="rId2" Type="http://schemas.openxmlformats.org/officeDocument/2006/relationships/image" Target="../media/image78.jpeg"/><Relationship Id="rId1" Type="http://schemas.openxmlformats.org/officeDocument/2006/relationships/slideLayout" Target="../slideLayouts/slideLayout2.xml"/><Relationship Id="rId4" Type="http://schemas.openxmlformats.org/officeDocument/2006/relationships/image" Target="../media/image80.jpeg"/></Relationships>
</file>

<file path=ppt/slides/_rels/slide68.xml.rels><?xml version="1.0" encoding="UTF-8" standalone="yes"?>
<Relationships xmlns="http://schemas.openxmlformats.org/package/2006/relationships"><Relationship Id="rId2" Type="http://schemas.openxmlformats.org/officeDocument/2006/relationships/image" Target="../media/image81.jpeg"/><Relationship Id="rId1" Type="http://schemas.openxmlformats.org/officeDocument/2006/relationships/slideLayout" Target="../slideLayouts/slideLayout2.xml"/></Relationships>
</file>

<file path=ppt/slides/_rels/slide69.xml.rels><?xml version="1.0" encoding="UTF-8" standalone="yes"?>
<Relationships xmlns="http://schemas.openxmlformats.org/package/2006/relationships"><Relationship Id="rId2" Type="http://schemas.openxmlformats.org/officeDocument/2006/relationships/image" Target="../media/image82.jpeg"/><Relationship Id="rId1" Type="http://schemas.openxmlformats.org/officeDocument/2006/relationships/slideLayout" Target="../slideLayouts/slideLayout2.xml"/></Relationships>
</file>

<file path=ppt/slides/_rels/slide70.xml.rels><?xml version="1.0" encoding="UTF-8" standalone="yes"?>
<Relationships xmlns="http://schemas.openxmlformats.org/package/2006/relationships"><Relationship Id="rId2" Type="http://schemas.openxmlformats.org/officeDocument/2006/relationships/image" Target="../media/image83.jpeg"/><Relationship Id="rId1" Type="http://schemas.openxmlformats.org/officeDocument/2006/relationships/slideLayout" Target="../slideLayouts/slideLayout2.xml"/></Relationships>
</file>

<file path=ppt/slides/_rels/slide71.xml.rels><?xml version="1.0" encoding="UTF-8" standalone="yes"?>
<Relationships xmlns="http://schemas.openxmlformats.org/package/2006/relationships"><Relationship Id="rId2" Type="http://schemas.openxmlformats.org/officeDocument/2006/relationships/image" Target="../media/image84.jpeg"/><Relationship Id="rId1" Type="http://schemas.openxmlformats.org/officeDocument/2006/relationships/slideLayout" Target="../slideLayouts/slideLayout2.xml"/></Relationships>
</file>

<file path=ppt/slides/_rels/slide72.xml.rels><?xml version="1.0" encoding="UTF-8" standalone="yes"?>
<Relationships xmlns="http://schemas.openxmlformats.org/package/2006/relationships"><Relationship Id="rId2" Type="http://schemas.openxmlformats.org/officeDocument/2006/relationships/image" Target="../media/image85.jpeg"/><Relationship Id="rId1" Type="http://schemas.openxmlformats.org/officeDocument/2006/relationships/slideLayout" Target="../slideLayouts/slideLayout2.xml"/></Relationships>
</file>

<file path=ppt/slides/_rels/slide73.xml.rels><?xml version="1.0" encoding="UTF-8" standalone="yes"?>
<Relationships xmlns="http://schemas.openxmlformats.org/package/2006/relationships"><Relationship Id="rId2" Type="http://schemas.openxmlformats.org/officeDocument/2006/relationships/image" Target="../media/image86.jpeg"/><Relationship Id="rId1" Type="http://schemas.openxmlformats.org/officeDocument/2006/relationships/slideLayout" Target="../slideLayouts/slideLayout2.xml"/></Relationships>
</file>

<file path=ppt/slides/_rels/slide74.xml.rels><?xml version="1.0" encoding="UTF-8" standalone="yes"?>
<Relationships xmlns="http://schemas.openxmlformats.org/package/2006/relationships"><Relationship Id="rId2" Type="http://schemas.openxmlformats.org/officeDocument/2006/relationships/image" Target="../media/image87.jpeg"/><Relationship Id="rId1" Type="http://schemas.openxmlformats.org/officeDocument/2006/relationships/slideLayout" Target="../slideLayouts/slideLayout2.xml"/></Relationships>
</file>

<file path=ppt/slides/_rels/slide75.xml.rels><?xml version="1.0" encoding="UTF-8" standalone="yes"?>
<Relationships xmlns="http://schemas.openxmlformats.org/package/2006/relationships"><Relationship Id="rId2" Type="http://schemas.openxmlformats.org/officeDocument/2006/relationships/image" Target="../media/image88.jpeg"/><Relationship Id="rId1" Type="http://schemas.openxmlformats.org/officeDocument/2006/relationships/slideLayout" Target="../slideLayouts/slideLayout2.xml"/></Relationships>
</file>

<file path=ppt/slides/_rels/slide76.xml.rels><?xml version="1.0" encoding="UTF-8" standalone="yes"?>
<Relationships xmlns="http://schemas.openxmlformats.org/package/2006/relationships"><Relationship Id="rId2" Type="http://schemas.openxmlformats.org/officeDocument/2006/relationships/image" Target="../media/image89.jpeg"/><Relationship Id="rId1" Type="http://schemas.openxmlformats.org/officeDocument/2006/relationships/slideLayout" Target="../slideLayouts/slideLayout2.xml"/></Relationships>
</file>

<file path=ppt/slides/_rels/slide77.xml.rels><?xml version="1.0" encoding="UTF-8" standalone="yes"?>
<Relationships xmlns="http://schemas.openxmlformats.org/package/2006/relationships"><Relationship Id="rId2" Type="http://schemas.openxmlformats.org/officeDocument/2006/relationships/image" Target="../media/image90.jpeg"/><Relationship Id="rId1" Type="http://schemas.openxmlformats.org/officeDocument/2006/relationships/slideLayout" Target="../slideLayouts/slideLayout2.xml"/></Relationships>
</file>

<file path=ppt/slides/_rels/slide78.xml.rels><?xml version="1.0" encoding="UTF-8" standalone="yes"?>
<Relationships xmlns="http://schemas.openxmlformats.org/package/2006/relationships"><Relationship Id="rId2" Type="http://schemas.openxmlformats.org/officeDocument/2006/relationships/image" Target="../media/image91.jpeg"/><Relationship Id="rId1" Type="http://schemas.openxmlformats.org/officeDocument/2006/relationships/slideLayout" Target="../slideLayouts/slideLayout2.xml"/></Relationships>
</file>

<file path=ppt/slides/_rels/slide79.xml.rels><?xml version="1.0" encoding="UTF-8" standalone="yes"?>
<Relationships xmlns="http://schemas.openxmlformats.org/package/2006/relationships"><Relationship Id="rId2" Type="http://schemas.openxmlformats.org/officeDocument/2006/relationships/image" Target="../media/image92.jpeg"/><Relationship Id="rId1" Type="http://schemas.openxmlformats.org/officeDocument/2006/relationships/slideLayout" Target="../slideLayouts/slideLayout2.xml"/></Relationships>
</file>

<file path=ppt/slides/_rels/slide80.xml.rels><?xml version="1.0" encoding="UTF-8" standalone="yes"?>
<Relationships xmlns="http://schemas.openxmlformats.org/package/2006/relationships"><Relationship Id="rId2" Type="http://schemas.openxmlformats.org/officeDocument/2006/relationships/image" Target="../media/image93.jpeg"/><Relationship Id="rId1" Type="http://schemas.openxmlformats.org/officeDocument/2006/relationships/slideLayout" Target="../slideLayouts/slideLayout2.xml"/></Relationships>
</file>

<file path=ppt/slides/_rels/slide81.xml.rels><?xml version="1.0" encoding="UTF-8" standalone="yes"?>
<Relationships xmlns="http://schemas.openxmlformats.org/package/2006/relationships"><Relationship Id="rId2" Type="http://schemas.openxmlformats.org/officeDocument/2006/relationships/image" Target="../media/image94.jpeg"/><Relationship Id="rId1" Type="http://schemas.openxmlformats.org/officeDocument/2006/relationships/slideLayout" Target="../slideLayouts/slideLayout2.xml"/></Relationships>
</file>

<file path=ppt/slides/_rels/slide82.xml.rels><?xml version="1.0" encoding="UTF-8" standalone="yes"?>
<Relationships xmlns="http://schemas.openxmlformats.org/package/2006/relationships"><Relationship Id="rId2" Type="http://schemas.openxmlformats.org/officeDocument/2006/relationships/image" Target="../media/image95.jpeg"/><Relationship Id="rId1" Type="http://schemas.openxmlformats.org/officeDocument/2006/relationships/slideLayout" Target="../slideLayouts/slideLayout2.xml"/></Relationships>
</file>

<file path=ppt/slides/_rels/slide83.xml.rels><?xml version="1.0" encoding="UTF-8" standalone="yes"?>
<Relationships xmlns="http://schemas.openxmlformats.org/package/2006/relationships"><Relationship Id="rId2" Type="http://schemas.openxmlformats.org/officeDocument/2006/relationships/image" Target="../media/image96.jpeg"/><Relationship Id="rId1" Type="http://schemas.openxmlformats.org/officeDocument/2006/relationships/slideLayout" Target="../slideLayouts/slideLayout2.xml"/></Relationships>
</file>

<file path=ppt/slides/_rels/slide84.xml.rels><?xml version="1.0" encoding="UTF-8" standalone="yes"?>
<Relationships xmlns="http://schemas.openxmlformats.org/package/2006/relationships"><Relationship Id="rId2" Type="http://schemas.openxmlformats.org/officeDocument/2006/relationships/image" Target="../media/image97.jpeg"/><Relationship Id="rId1" Type="http://schemas.openxmlformats.org/officeDocument/2006/relationships/slideLayout" Target="../slideLayouts/slideLayout2.xml"/></Relationships>
</file>

<file path=ppt/slides/_rels/slide85.xml.rels><?xml version="1.0" encoding="UTF-8" standalone="yes"?>
<Relationships xmlns="http://schemas.openxmlformats.org/package/2006/relationships"><Relationship Id="rId2" Type="http://schemas.openxmlformats.org/officeDocument/2006/relationships/image" Target="../media/image98.jpeg"/><Relationship Id="rId1" Type="http://schemas.openxmlformats.org/officeDocument/2006/relationships/slideLayout" Target="../slideLayouts/slideLayout2.xml"/></Relationships>
</file>

<file path=ppt/slides/_rels/slide86.xml.rels><?xml version="1.0" encoding="UTF-8" standalone="yes"?>
<Relationships xmlns="http://schemas.openxmlformats.org/package/2006/relationships"><Relationship Id="rId2" Type="http://schemas.openxmlformats.org/officeDocument/2006/relationships/image" Target="../media/image99.jpeg"/><Relationship Id="rId1" Type="http://schemas.openxmlformats.org/officeDocument/2006/relationships/slideLayout" Target="../slideLayouts/slideLayout2.xml"/></Relationships>
</file>

<file path=ppt/slides/_rels/slide87.xml.rels><?xml version="1.0" encoding="UTF-8" standalone="yes"?>
<Relationships xmlns="http://schemas.openxmlformats.org/package/2006/relationships"><Relationship Id="rId2" Type="http://schemas.openxmlformats.org/officeDocument/2006/relationships/image" Target="../media/image100.jpeg"/><Relationship Id="rId1" Type="http://schemas.openxmlformats.org/officeDocument/2006/relationships/slideLayout" Target="../slideLayouts/slideLayout2.xml"/></Relationships>
</file>

<file path=ppt/slides/_rels/slide88.xml.rels><?xml version="1.0" encoding="UTF-8" standalone="yes"?>
<Relationships xmlns="http://schemas.openxmlformats.org/package/2006/relationships"><Relationship Id="rId3" Type="http://schemas.openxmlformats.org/officeDocument/2006/relationships/image" Target="../media/image102.jpeg"/><Relationship Id="rId2" Type="http://schemas.openxmlformats.org/officeDocument/2006/relationships/image" Target="../media/image101.jpeg"/><Relationship Id="rId1" Type="http://schemas.openxmlformats.org/officeDocument/2006/relationships/slideLayout" Target="../slideLayouts/slideLayout2.xml"/></Relationships>
</file>

<file path=ppt/slides/_rels/slide89.xml.rels><?xml version="1.0" encoding="UTF-8" standalone="yes"?>
<Relationships xmlns="http://schemas.openxmlformats.org/package/2006/relationships"><Relationship Id="rId2" Type="http://schemas.openxmlformats.org/officeDocument/2006/relationships/image" Target="../media/image103.jpeg"/><Relationship Id="rId1" Type="http://schemas.openxmlformats.org/officeDocument/2006/relationships/slideLayout" Target="../slideLayouts/slideLayout2.xml"/></Relationships>
</file>

<file path=ppt/slides/_rels/slide90.xml.rels><?xml version="1.0" encoding="UTF-8" standalone="yes"?>
<Relationships xmlns="http://schemas.openxmlformats.org/package/2006/relationships"><Relationship Id="rId3" Type="http://schemas.openxmlformats.org/officeDocument/2006/relationships/image" Target="../media/image104.jpe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91.xml.rels><?xml version="1.0" encoding="UTF-8" standalone="yes"?>
<Relationships xmlns="http://schemas.openxmlformats.org/package/2006/relationships"><Relationship Id="rId8" Type="http://schemas.openxmlformats.org/officeDocument/2006/relationships/hyperlink" Target="http://www.mispps.com/index.php?board=14.0" TargetMode="External"/><Relationship Id="rId13" Type="http://schemas.openxmlformats.org/officeDocument/2006/relationships/hyperlink" Target="http://www.mispps.com/index.php?board=34.0" TargetMode="External"/><Relationship Id="rId18" Type="http://schemas.openxmlformats.org/officeDocument/2006/relationships/hyperlink" Target="http://www.mispps.com/index.php?board=41.0" TargetMode="External"/><Relationship Id="rId26" Type="http://schemas.openxmlformats.org/officeDocument/2006/relationships/hyperlink" Target="http://www.mispps.com/index.php?board=11.0" TargetMode="External"/><Relationship Id="rId3" Type="http://schemas.openxmlformats.org/officeDocument/2006/relationships/image" Target="../media/image105.png"/><Relationship Id="rId21" Type="http://schemas.openxmlformats.org/officeDocument/2006/relationships/hyperlink" Target="http://www.mispps.com/index.php?board=39.0" TargetMode="External"/><Relationship Id="rId7" Type="http://schemas.openxmlformats.org/officeDocument/2006/relationships/hyperlink" Target="http://www.mispps.com/index.php?board=13.0" TargetMode="External"/><Relationship Id="rId12" Type="http://schemas.openxmlformats.org/officeDocument/2006/relationships/hyperlink" Target="http://www.mispps.com/index.php?board=30.0" TargetMode="External"/><Relationship Id="rId17" Type="http://schemas.openxmlformats.org/officeDocument/2006/relationships/hyperlink" Target="http://www.mispps.com/index.php?board=28.0" TargetMode="External"/><Relationship Id="rId25" Type="http://schemas.openxmlformats.org/officeDocument/2006/relationships/hyperlink" Target="http://www.mispps.com/index.php?board=35.0" TargetMode="External"/><Relationship Id="rId2" Type="http://schemas.openxmlformats.org/officeDocument/2006/relationships/hyperlink" Target="http://www.mispps.com/lists/?p=subscribe&amp;id=2" TargetMode="External"/><Relationship Id="rId16" Type="http://schemas.openxmlformats.org/officeDocument/2006/relationships/hyperlink" Target="http://www.mispps.com/index.php?board=17.0" TargetMode="External"/><Relationship Id="rId20" Type="http://schemas.openxmlformats.org/officeDocument/2006/relationships/hyperlink" Target="http://www.mispps.com/index.php?board=9.0" TargetMode="External"/><Relationship Id="rId29" Type="http://schemas.openxmlformats.org/officeDocument/2006/relationships/hyperlink" Target="http://www.mispps.com/index.php?board=26.0" TargetMode="External"/><Relationship Id="rId1" Type="http://schemas.openxmlformats.org/officeDocument/2006/relationships/slideLayout" Target="../slideLayouts/slideLayout12.xml"/><Relationship Id="rId6" Type="http://schemas.openxmlformats.org/officeDocument/2006/relationships/hyperlink" Target="http://www.mispps.com/index.php?board=40.0" TargetMode="External"/><Relationship Id="rId11" Type="http://schemas.openxmlformats.org/officeDocument/2006/relationships/hyperlink" Target="http://www.mispps.com/index.php?board=61.0" TargetMode="External"/><Relationship Id="rId24" Type="http://schemas.openxmlformats.org/officeDocument/2006/relationships/hyperlink" Target="http://www.mispps.com/index.php?board=29.0" TargetMode="External"/><Relationship Id="rId5" Type="http://schemas.openxmlformats.org/officeDocument/2006/relationships/image" Target="../media/image106.png"/><Relationship Id="rId15" Type="http://schemas.openxmlformats.org/officeDocument/2006/relationships/hyperlink" Target="http://www.mispps.com/index.php?board=32.0" TargetMode="External"/><Relationship Id="rId23" Type="http://schemas.openxmlformats.org/officeDocument/2006/relationships/hyperlink" Target="http://www.mispps.com/index.php?board=60.0" TargetMode="External"/><Relationship Id="rId28" Type="http://schemas.openxmlformats.org/officeDocument/2006/relationships/hyperlink" Target="http://www.mispps.com/index.php?board=10.0" TargetMode="External"/><Relationship Id="rId10" Type="http://schemas.openxmlformats.org/officeDocument/2006/relationships/hyperlink" Target="http://www.mispps.com/index.php?board=19.0" TargetMode="External"/><Relationship Id="rId19" Type="http://schemas.openxmlformats.org/officeDocument/2006/relationships/hyperlink" Target="http://www.mispps.com/index.php?board=8.0" TargetMode="External"/><Relationship Id="rId4" Type="http://schemas.openxmlformats.org/officeDocument/2006/relationships/hyperlink" Target="http://www.mispps.com/" TargetMode="External"/><Relationship Id="rId9" Type="http://schemas.openxmlformats.org/officeDocument/2006/relationships/hyperlink" Target="http://www.mispps.com/index.php?board=38.0" TargetMode="External"/><Relationship Id="rId14" Type="http://schemas.openxmlformats.org/officeDocument/2006/relationships/hyperlink" Target="http://www.mispps.com/index.php?board=16.0" TargetMode="External"/><Relationship Id="rId22" Type="http://schemas.openxmlformats.org/officeDocument/2006/relationships/hyperlink" Target="http://www.mispps.com/index.php?board=18.0" TargetMode="External"/><Relationship Id="rId27" Type="http://schemas.openxmlformats.org/officeDocument/2006/relationships/hyperlink" Target="http://www.mispps.com/index.php?board=31.0" TargetMode="External"/><Relationship Id="rId30" Type="http://schemas.openxmlformats.org/officeDocument/2006/relationships/image" Target="../media/image107.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a:p>
        </p:txBody>
      </p:sp>
      <p:sp>
        <p:nvSpPr>
          <p:cNvPr id="3" name="2 Marcador de contenido"/>
          <p:cNvSpPr>
            <a:spLocks noGrp="1"/>
          </p:cNvSpPr>
          <p:nvPr>
            <p:ph idx="1"/>
          </p:nvPr>
        </p:nvSpPr>
        <p:spPr/>
        <p:txBody>
          <a:bodyPr/>
          <a:lstStyle/>
          <a:p>
            <a:endParaRPr lang="es-ES_tradnl"/>
          </a:p>
        </p:txBody>
      </p:sp>
      <p:pic>
        <p:nvPicPr>
          <p:cNvPr id="185346" name="Picture 2" descr="J:\FONDOS PANTALLAS\Bruma[1].jpg"/>
          <p:cNvPicPr>
            <a:picLocks noChangeAspect="1" noChangeArrowheads="1"/>
          </p:cNvPicPr>
          <p:nvPr/>
        </p:nvPicPr>
        <p:blipFill>
          <a:blip r:embed="rId3" cstate="print"/>
          <a:srcRect/>
          <a:stretch>
            <a:fillRect/>
          </a:stretch>
        </p:blipFill>
        <p:spPr bwMode="auto">
          <a:xfrm>
            <a:off x="0" y="0"/>
            <a:ext cx="9144000" cy="7286652"/>
          </a:xfrm>
          <a:prstGeom prst="rect">
            <a:avLst/>
          </a:prstGeom>
          <a:noFill/>
        </p:spPr>
      </p:pic>
      <p:pic>
        <p:nvPicPr>
          <p:cNvPr id="5" name="Picture 2" descr="http://4.bp.blogspot.com/-2gyc3apYbm4/TbKu1jQxWoI/AAAAAAAACro/gRMf1wsmIAw/s1600/lanzarote_map.jpg"/>
          <p:cNvPicPr>
            <a:picLocks noChangeAspect="1" noChangeArrowheads="1"/>
          </p:cNvPicPr>
          <p:nvPr/>
        </p:nvPicPr>
        <p:blipFill>
          <a:blip r:embed="rId4" cstate="print"/>
          <a:srcRect/>
          <a:stretch>
            <a:fillRect/>
          </a:stretch>
        </p:blipFill>
        <p:spPr bwMode="auto">
          <a:xfrm>
            <a:off x="4786314" y="428604"/>
            <a:ext cx="3825819" cy="3528000"/>
          </a:xfrm>
          <a:prstGeom prst="roundRect">
            <a:avLst/>
          </a:prstGeom>
          <a:noFill/>
          <a:effectLst/>
        </p:spPr>
      </p:pic>
      <p:sp>
        <p:nvSpPr>
          <p:cNvPr id="7" name="6 Rectángulo"/>
          <p:cNvSpPr/>
          <p:nvPr/>
        </p:nvSpPr>
        <p:spPr>
          <a:xfrm>
            <a:off x="642910" y="4286256"/>
            <a:ext cx="4242919" cy="1754326"/>
          </a:xfrm>
          <a:prstGeom prst="rect">
            <a:avLst/>
          </a:prstGeom>
          <a:noFill/>
        </p:spPr>
        <p:txBody>
          <a:bodyPr wrap="square" lIns="91440" tIns="45720" rIns="91440" bIns="45720">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pPr algn="ctr"/>
            <a:r>
              <a:rPr lang="es-ES" sz="5400" b="1" cap="none"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rPr>
              <a:t>Lanzarote           </a:t>
            </a:r>
          </a:p>
          <a:p>
            <a:pPr algn="ctr"/>
            <a:r>
              <a:rPr lang="es-ES" sz="5400"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rPr>
              <a:t>1</a:t>
            </a:r>
            <a:endParaRPr lang="es-ES" sz="5400" b="1" cap="none"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endParaRPr>
          </a:p>
        </p:txBody>
      </p:sp>
      <p:sp>
        <p:nvSpPr>
          <p:cNvPr id="9" name="8 Rectángulo"/>
          <p:cNvSpPr/>
          <p:nvPr/>
        </p:nvSpPr>
        <p:spPr>
          <a:xfrm>
            <a:off x="4826460" y="5103674"/>
            <a:ext cx="3278462" cy="1323439"/>
          </a:xfrm>
          <a:prstGeom prst="rect">
            <a:avLst/>
          </a:prstGeom>
          <a:noFill/>
        </p:spPr>
        <p:txBody>
          <a:bodyPr wrap="none" lIns="91440" tIns="45720" rIns="91440" bIns="45720">
            <a:spAutoFit/>
            <a:scene3d>
              <a:camera prst="orthographicFront"/>
              <a:lightRig rig="flat" dir="t">
                <a:rot lat="0" lon="0" rev="18900000"/>
              </a:lightRig>
            </a:scene3d>
            <a:sp3d extrusionH="31750" contourW="6350" prstMaterial="powder">
              <a:bevelT w="19050" h="19050" prst="angle"/>
              <a:contourClr>
                <a:schemeClr val="accent3">
                  <a:tint val="100000"/>
                  <a:shade val="100000"/>
                  <a:satMod val="100000"/>
                  <a:hueMod val="100000"/>
                </a:schemeClr>
              </a:contourClr>
            </a:sp3d>
          </a:bodyPr>
          <a:lstStyle/>
          <a:p>
            <a:pPr algn="ctr"/>
            <a:r>
              <a:rPr lang="es-ES" sz="4000" b="1" cap="none" spc="0" dirty="0" smtClean="0">
                <a:ln/>
                <a:solidFill>
                  <a:schemeClr val="accent3"/>
                </a:solidFill>
              </a:rPr>
              <a:t>Islas Canarias  </a:t>
            </a:r>
          </a:p>
          <a:p>
            <a:pPr algn="ctr"/>
            <a:r>
              <a:rPr lang="es-ES" sz="4000" b="1" dirty="0" smtClean="0">
                <a:ln/>
                <a:solidFill>
                  <a:schemeClr val="accent3"/>
                </a:solidFill>
              </a:rPr>
              <a:t>ESPAÑA</a:t>
            </a:r>
            <a:endParaRPr lang="es-ES" sz="4000" b="1" cap="none" spc="0" dirty="0">
              <a:ln/>
              <a:solidFill>
                <a:schemeClr val="accent3"/>
              </a:solidFill>
            </a:endParaRPr>
          </a:p>
        </p:txBody>
      </p:sp>
      <p:pic>
        <p:nvPicPr>
          <p:cNvPr id="88066" name="Picture 2" descr="http://2.bp.blogspot.com/_-C5MB2biaZ8/Sct0VAQYMVI/AAAAAAAAALM/zD165SQnAj0/s400/lanzarote.jpg"/>
          <p:cNvPicPr>
            <a:picLocks noChangeAspect="1" noChangeArrowheads="1"/>
          </p:cNvPicPr>
          <p:nvPr/>
        </p:nvPicPr>
        <p:blipFill>
          <a:blip r:embed="rId5" cstate="print"/>
          <a:srcRect/>
          <a:stretch>
            <a:fillRect/>
          </a:stretch>
        </p:blipFill>
        <p:spPr bwMode="auto">
          <a:xfrm>
            <a:off x="357158" y="285728"/>
            <a:ext cx="2733675" cy="3810000"/>
          </a:xfrm>
          <a:prstGeom prst="roundRect">
            <a:avLst/>
          </a:prstGeom>
          <a:noFill/>
          <a:effectLst>
            <a:softEdge rad="635000"/>
          </a:effectLst>
        </p:spPr>
      </p:pic>
    </p:spTree>
  </p:cSld>
  <p:clrMapOvr>
    <a:masterClrMapping/>
  </p:clrMapOvr>
  <p:transition spd="slow" advTm="4000">
    <p:circle/>
    <p:sndAc>
      <p:stSnd>
        <p:snd r:embed="rId2" name="SONIDOOOOOOO1.wav"/>
      </p:stSnd>
    </p:sndAc>
  </p:transition>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dirty="0"/>
          </a:p>
        </p:txBody>
      </p:sp>
      <p:sp>
        <p:nvSpPr>
          <p:cNvPr id="3" name="2 Marcador de contenido"/>
          <p:cNvSpPr>
            <a:spLocks noGrp="1"/>
          </p:cNvSpPr>
          <p:nvPr>
            <p:ph idx="1"/>
          </p:nvPr>
        </p:nvSpPr>
        <p:spPr>
          <a:xfrm>
            <a:off x="0" y="0"/>
            <a:ext cx="9144000" cy="6858000"/>
          </a:xfrm>
        </p:spPr>
        <p:style>
          <a:lnRef idx="0">
            <a:scrgbClr r="0" g="0" b="0"/>
          </a:lnRef>
          <a:fillRef idx="1001">
            <a:schemeClr val="dk2"/>
          </a:fillRef>
          <a:effectRef idx="0">
            <a:scrgbClr r="0" g="0" b="0"/>
          </a:effectRef>
          <a:fontRef idx="major"/>
        </p:style>
        <p:txBody>
          <a:bodyPr/>
          <a:lstStyle/>
          <a:p>
            <a:endParaRPr lang="es-ES_tradnl" dirty="0"/>
          </a:p>
        </p:txBody>
      </p:sp>
      <p:pic>
        <p:nvPicPr>
          <p:cNvPr id="94210" name="Picture 2" descr="Islas Canarias"/>
          <p:cNvPicPr>
            <a:picLocks noChangeAspect="1" noChangeArrowheads="1"/>
          </p:cNvPicPr>
          <p:nvPr/>
        </p:nvPicPr>
        <p:blipFill>
          <a:blip r:embed="rId2" cstate="print"/>
          <a:srcRect/>
          <a:stretch>
            <a:fillRect/>
          </a:stretch>
        </p:blipFill>
        <p:spPr bwMode="auto">
          <a:xfrm>
            <a:off x="285720" y="1285860"/>
            <a:ext cx="8548863" cy="3852000"/>
          </a:xfrm>
          <a:prstGeom prst="rect">
            <a:avLst/>
          </a:prstGeom>
          <a:noFill/>
          <a:effectLst>
            <a:softEdge rad="127000"/>
          </a:effectLst>
        </p:spPr>
      </p:pic>
      <p:sp>
        <p:nvSpPr>
          <p:cNvPr id="5" name="4 Rectángulo"/>
          <p:cNvSpPr/>
          <p:nvPr/>
        </p:nvSpPr>
        <p:spPr>
          <a:xfrm>
            <a:off x="1142976" y="5500702"/>
            <a:ext cx="7215238" cy="954107"/>
          </a:xfrm>
          <a:prstGeom prst="rect">
            <a:avLst/>
          </a:prstGeom>
        </p:spPr>
        <p:txBody>
          <a:bodyPr wrap="square">
            <a:spAutoFit/>
          </a:bodyPr>
          <a:lstStyle/>
          <a:p>
            <a:r>
              <a:rPr lang="es-ES_tradnl" sz="2800" b="1" dirty="0" smtClean="0">
                <a:solidFill>
                  <a:schemeClr val="bg1"/>
                </a:solidFill>
                <a:latin typeface="+mj-lt"/>
              </a:rPr>
              <a:t>La isla, fue declarada en el año 1.993, como Reserva de la Biosfera por la UNESCO.</a:t>
            </a:r>
            <a:endParaRPr lang="es-ES_tradnl" sz="2800" b="1" dirty="0">
              <a:solidFill>
                <a:schemeClr val="bg1"/>
              </a:solidFill>
              <a:latin typeface="+mj-lt"/>
            </a:endParaRPr>
          </a:p>
        </p:txBody>
      </p:sp>
    </p:spTree>
  </p:cSld>
  <p:clrMapOvr>
    <a:masterClrMapping/>
  </p:clrMapOvr>
  <p:transition spd="slow" advTm="5000">
    <p:randomBar/>
  </p:transition>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a:p>
        </p:txBody>
      </p:sp>
      <p:sp>
        <p:nvSpPr>
          <p:cNvPr id="3" name="2 Marcador de contenido"/>
          <p:cNvSpPr>
            <a:spLocks noGrp="1"/>
          </p:cNvSpPr>
          <p:nvPr>
            <p:ph idx="1"/>
          </p:nvPr>
        </p:nvSpPr>
        <p:spPr/>
        <p:txBody>
          <a:bodyPr/>
          <a:lstStyle/>
          <a:p>
            <a:endParaRPr lang="es-ES_tradnl"/>
          </a:p>
        </p:txBody>
      </p:sp>
      <p:pic>
        <p:nvPicPr>
          <p:cNvPr id="1026" name="Picture 2" descr="http://www.elpais.com/recorte/20080422elpepusoc_3/XXLCO/Ies/Crater_volcanico_Montanas_Fuego_Lanzarote.jpg"/>
          <p:cNvPicPr>
            <a:picLocks noChangeAspect="1" noChangeArrowheads="1"/>
          </p:cNvPicPr>
          <p:nvPr/>
        </p:nvPicPr>
        <p:blipFill>
          <a:blip r:embed="rId3" cstate="print"/>
          <a:srcRect/>
          <a:stretch>
            <a:fillRect/>
          </a:stretch>
        </p:blipFill>
        <p:spPr bwMode="auto">
          <a:xfrm>
            <a:off x="-785850" y="0"/>
            <a:ext cx="10448833" cy="6876000"/>
          </a:xfrm>
          <a:prstGeom prst="rect">
            <a:avLst/>
          </a:prstGeom>
          <a:noFill/>
        </p:spPr>
      </p:pic>
      <p:pic>
        <p:nvPicPr>
          <p:cNvPr id="5" name="Picture 2" descr="http://www.elpais.com/recorte/20080422elpepusoc_3/XXLCO/Ies/Crater_volcanico_Montanas_Fuego_Lanzarote.jpg"/>
          <p:cNvPicPr>
            <a:picLocks noChangeAspect="1" noChangeArrowheads="1"/>
          </p:cNvPicPr>
          <p:nvPr/>
        </p:nvPicPr>
        <p:blipFill>
          <a:blip r:embed="rId3" cstate="print"/>
          <a:srcRect/>
          <a:stretch>
            <a:fillRect/>
          </a:stretch>
        </p:blipFill>
        <p:spPr bwMode="auto">
          <a:xfrm>
            <a:off x="-785850" y="0"/>
            <a:ext cx="10448833" cy="6876000"/>
          </a:xfrm>
          <a:prstGeom prst="ellipse">
            <a:avLst/>
          </a:prstGeom>
          <a:noFill/>
        </p:spPr>
      </p:pic>
      <p:pic>
        <p:nvPicPr>
          <p:cNvPr id="6" name="Picture 2" descr="http://www.elpais.com/recorte/20080422elpepusoc_3/XXLCO/Ies/Crater_volcanico_Montanas_Fuego_Lanzarote.jpg"/>
          <p:cNvPicPr>
            <a:picLocks noChangeAspect="1" noChangeArrowheads="1"/>
          </p:cNvPicPr>
          <p:nvPr/>
        </p:nvPicPr>
        <p:blipFill>
          <a:blip r:embed="rId3" cstate="print"/>
          <a:srcRect/>
          <a:stretch>
            <a:fillRect/>
          </a:stretch>
        </p:blipFill>
        <p:spPr bwMode="auto">
          <a:xfrm>
            <a:off x="-785850" y="0"/>
            <a:ext cx="10448833" cy="6876000"/>
          </a:xfrm>
          <a:prstGeom prst="ellipse">
            <a:avLst/>
          </a:prstGeom>
          <a:noFill/>
        </p:spPr>
      </p:pic>
      <p:pic>
        <p:nvPicPr>
          <p:cNvPr id="7" name="Picture 2" descr="http://www.elpais.com/recorte/20080422elpepusoc_3/XXLCO/Ies/Crater_volcanico_Montanas_Fuego_Lanzarote.jpg"/>
          <p:cNvPicPr>
            <a:picLocks noChangeAspect="1" noChangeArrowheads="1"/>
          </p:cNvPicPr>
          <p:nvPr/>
        </p:nvPicPr>
        <p:blipFill>
          <a:blip r:embed="rId3" cstate="print"/>
          <a:srcRect/>
          <a:stretch>
            <a:fillRect/>
          </a:stretch>
        </p:blipFill>
        <p:spPr bwMode="auto">
          <a:xfrm>
            <a:off x="-785850" y="0"/>
            <a:ext cx="10448833" cy="6876000"/>
          </a:xfrm>
          <a:prstGeom prst="ellipse">
            <a:avLst/>
          </a:prstGeom>
          <a:noFill/>
        </p:spPr>
      </p:pic>
      <p:pic>
        <p:nvPicPr>
          <p:cNvPr id="8" name="Picture 2" descr="http://www.elpais.com/recorte/20080422elpepusoc_3/XXLCO/Ies/Crater_volcanico_Montanas_Fuego_Lanzarote.jpg"/>
          <p:cNvPicPr>
            <a:picLocks noChangeAspect="1" noChangeArrowheads="1"/>
          </p:cNvPicPr>
          <p:nvPr/>
        </p:nvPicPr>
        <p:blipFill>
          <a:blip r:embed="rId3" cstate="print"/>
          <a:srcRect/>
          <a:stretch>
            <a:fillRect/>
          </a:stretch>
        </p:blipFill>
        <p:spPr bwMode="auto">
          <a:xfrm>
            <a:off x="-785850" y="0"/>
            <a:ext cx="10448833" cy="6876000"/>
          </a:xfrm>
          <a:prstGeom prst="ellipse">
            <a:avLst/>
          </a:prstGeom>
          <a:noFill/>
        </p:spPr>
      </p:pic>
      <p:sp>
        <p:nvSpPr>
          <p:cNvPr id="9" name="8 Rectángulo"/>
          <p:cNvSpPr/>
          <p:nvPr/>
        </p:nvSpPr>
        <p:spPr>
          <a:xfrm>
            <a:off x="2684017" y="2967335"/>
            <a:ext cx="3775969" cy="1846659"/>
          </a:xfrm>
          <a:prstGeom prst="rect">
            <a:avLst/>
          </a:prstGeom>
          <a:noFill/>
        </p:spPr>
        <p:txBody>
          <a:bodyPr wrap="none" lIns="91440" tIns="45720" rIns="91440" bIns="45720">
            <a:spAutoFit/>
          </a:bodyPr>
          <a:lstStyle/>
          <a:p>
            <a:pPr algn="ctr"/>
            <a:r>
              <a:rPr lang="es-ES" sz="5400" b="1" cap="none" spc="0" dirty="0" smtClean="0">
                <a:ln w="19050">
                  <a:solidFill>
                    <a:schemeClr val="tx2">
                      <a:tint val="1000"/>
                    </a:schemeClr>
                  </a:solidFill>
                  <a:prstDash val="solid"/>
                </a:ln>
                <a:solidFill>
                  <a:schemeClr val="accent3"/>
                </a:solidFill>
                <a:effectLst>
                  <a:outerShdw blurRad="50000" dist="50800" dir="7500000" algn="tl">
                    <a:srgbClr val="000000">
                      <a:shade val="5000"/>
                      <a:alpha val="35000"/>
                    </a:srgbClr>
                  </a:outerShdw>
                </a:effectLst>
              </a:rPr>
              <a:t>LANZAROTE </a:t>
            </a:r>
          </a:p>
          <a:p>
            <a:pPr algn="ctr"/>
            <a:r>
              <a:rPr lang="es-ES" sz="3600" b="1" dirty="0" smtClean="0">
                <a:ln w="19050">
                  <a:solidFill>
                    <a:schemeClr val="tx2">
                      <a:tint val="1000"/>
                    </a:schemeClr>
                  </a:solidFill>
                  <a:prstDash val="solid"/>
                </a:ln>
                <a:solidFill>
                  <a:schemeClr val="accent3"/>
                </a:solidFill>
                <a:effectLst>
                  <a:outerShdw blurRad="50000" dist="50800" dir="7500000" algn="tl">
                    <a:srgbClr val="000000">
                      <a:shade val="5000"/>
                      <a:alpha val="35000"/>
                    </a:srgbClr>
                  </a:outerShdw>
                </a:effectLst>
              </a:rPr>
              <a:t>LANZAROTE </a:t>
            </a:r>
          </a:p>
          <a:p>
            <a:pPr algn="ctr"/>
            <a:r>
              <a:rPr lang="es-ES" sz="2400" b="1" cap="none" spc="0" dirty="0" smtClean="0">
                <a:ln w="19050">
                  <a:solidFill>
                    <a:schemeClr val="tx2">
                      <a:tint val="1000"/>
                    </a:schemeClr>
                  </a:solidFill>
                  <a:prstDash val="solid"/>
                </a:ln>
                <a:solidFill>
                  <a:schemeClr val="accent3"/>
                </a:solidFill>
                <a:effectLst>
                  <a:outerShdw blurRad="50000" dist="50800" dir="7500000" algn="tl">
                    <a:srgbClr val="000000">
                      <a:shade val="5000"/>
                      <a:alpha val="35000"/>
                    </a:srgbClr>
                  </a:outerShdw>
                </a:effectLst>
              </a:rPr>
              <a:t>LANZAROTE</a:t>
            </a:r>
            <a:endParaRPr lang="es-ES" sz="2400" b="1" cap="none" spc="0" dirty="0">
              <a:ln w="19050">
                <a:solidFill>
                  <a:schemeClr val="tx2">
                    <a:tint val="1000"/>
                  </a:schemeClr>
                </a:solidFill>
                <a:prstDash val="solid"/>
              </a:ln>
              <a:solidFill>
                <a:schemeClr val="accent3"/>
              </a:solidFill>
              <a:effectLst>
                <a:outerShdw blurRad="50000" dist="50800" dir="7500000" algn="tl">
                  <a:srgbClr val="000000">
                    <a:shade val="5000"/>
                    <a:alpha val="35000"/>
                  </a:srgbClr>
                </a:outerShdw>
              </a:effectLst>
            </a:endParaRPr>
          </a:p>
        </p:txBody>
      </p:sp>
    </p:spTree>
  </p:cSld>
  <p:clrMapOvr>
    <a:masterClrMapping/>
  </p:clrMapOvr>
  <p:transition spd="slow" advTm="8000">
    <p:randomBar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xit" presetSubtype="4" fill="hold" nodeType="withEffect">
                                  <p:stCondLst>
                                    <p:cond delay="0"/>
                                  </p:stCondLst>
                                  <p:childTnLst>
                                    <p:anim calcmode="lin" valueType="num">
                                      <p:cBhvr additive="base">
                                        <p:cTn id="6" dur="5000"/>
                                        <p:tgtEl>
                                          <p:spTgt spid="8"/>
                                        </p:tgtEl>
                                        <p:attrNameLst>
                                          <p:attrName>ppt_x</p:attrName>
                                        </p:attrNameLst>
                                      </p:cBhvr>
                                      <p:tavLst>
                                        <p:tav tm="0">
                                          <p:val>
                                            <p:strVal val="ppt_x"/>
                                          </p:val>
                                        </p:tav>
                                        <p:tav tm="100000">
                                          <p:val>
                                            <p:strVal val="ppt_x"/>
                                          </p:val>
                                        </p:tav>
                                      </p:tavLst>
                                    </p:anim>
                                    <p:anim calcmode="lin" valueType="num">
                                      <p:cBhvr additive="base">
                                        <p:cTn id="7" dur="5000"/>
                                        <p:tgtEl>
                                          <p:spTgt spid="8"/>
                                        </p:tgtEl>
                                        <p:attrNameLst>
                                          <p:attrName>ppt_y</p:attrName>
                                        </p:attrNameLst>
                                      </p:cBhvr>
                                      <p:tavLst>
                                        <p:tav tm="0">
                                          <p:val>
                                            <p:strVal val="ppt_y"/>
                                          </p:val>
                                        </p:tav>
                                        <p:tav tm="100000">
                                          <p:val>
                                            <p:strVal val="1+ppt_h/2"/>
                                          </p:val>
                                        </p:tav>
                                      </p:tavLst>
                                    </p:anim>
                                    <p:set>
                                      <p:cBhvr>
                                        <p:cTn id="8" dur="1" fill="hold">
                                          <p:stCondLst>
                                            <p:cond delay="4999"/>
                                          </p:stCondLst>
                                        </p:cTn>
                                        <p:tgtEl>
                                          <p:spTgt spid="8"/>
                                        </p:tgtEl>
                                        <p:attrNameLst>
                                          <p:attrName>style.visibility</p:attrName>
                                        </p:attrNameLst>
                                      </p:cBhvr>
                                      <p:to>
                                        <p:strVal val="hidden"/>
                                      </p:to>
                                    </p:set>
                                  </p:childTnLst>
                                </p:cTn>
                              </p:par>
                              <p:par>
                                <p:cTn id="9" presetID="2" presetClass="exit" presetSubtype="1" fill="hold" nodeType="withEffect">
                                  <p:stCondLst>
                                    <p:cond delay="0"/>
                                  </p:stCondLst>
                                  <p:childTnLst>
                                    <p:anim calcmode="lin" valueType="num">
                                      <p:cBhvr additive="base">
                                        <p:cTn id="10" dur="5000"/>
                                        <p:tgtEl>
                                          <p:spTgt spid="7"/>
                                        </p:tgtEl>
                                        <p:attrNameLst>
                                          <p:attrName>ppt_x</p:attrName>
                                        </p:attrNameLst>
                                      </p:cBhvr>
                                      <p:tavLst>
                                        <p:tav tm="0">
                                          <p:val>
                                            <p:strVal val="ppt_x"/>
                                          </p:val>
                                        </p:tav>
                                        <p:tav tm="100000">
                                          <p:val>
                                            <p:strVal val="ppt_x"/>
                                          </p:val>
                                        </p:tav>
                                      </p:tavLst>
                                    </p:anim>
                                    <p:anim calcmode="lin" valueType="num">
                                      <p:cBhvr additive="base">
                                        <p:cTn id="11" dur="5000"/>
                                        <p:tgtEl>
                                          <p:spTgt spid="7"/>
                                        </p:tgtEl>
                                        <p:attrNameLst>
                                          <p:attrName>ppt_y</p:attrName>
                                        </p:attrNameLst>
                                      </p:cBhvr>
                                      <p:tavLst>
                                        <p:tav tm="0">
                                          <p:val>
                                            <p:strVal val="ppt_y"/>
                                          </p:val>
                                        </p:tav>
                                        <p:tav tm="100000">
                                          <p:val>
                                            <p:strVal val="0-ppt_h/2"/>
                                          </p:val>
                                        </p:tav>
                                      </p:tavLst>
                                    </p:anim>
                                    <p:set>
                                      <p:cBhvr>
                                        <p:cTn id="12" dur="1" fill="hold">
                                          <p:stCondLst>
                                            <p:cond delay="4999"/>
                                          </p:stCondLst>
                                        </p:cTn>
                                        <p:tgtEl>
                                          <p:spTgt spid="7"/>
                                        </p:tgtEl>
                                        <p:attrNameLst>
                                          <p:attrName>style.visibility</p:attrName>
                                        </p:attrNameLst>
                                      </p:cBhvr>
                                      <p:to>
                                        <p:strVal val="hidden"/>
                                      </p:to>
                                    </p:set>
                                  </p:childTnLst>
                                </p:cTn>
                              </p:par>
                              <p:par>
                                <p:cTn id="13" presetID="2" presetClass="exit" presetSubtype="8" fill="hold" nodeType="withEffect">
                                  <p:stCondLst>
                                    <p:cond delay="0"/>
                                  </p:stCondLst>
                                  <p:childTnLst>
                                    <p:anim calcmode="lin" valueType="num">
                                      <p:cBhvr additive="base">
                                        <p:cTn id="14" dur="5000"/>
                                        <p:tgtEl>
                                          <p:spTgt spid="6"/>
                                        </p:tgtEl>
                                        <p:attrNameLst>
                                          <p:attrName>ppt_x</p:attrName>
                                        </p:attrNameLst>
                                      </p:cBhvr>
                                      <p:tavLst>
                                        <p:tav tm="0">
                                          <p:val>
                                            <p:strVal val="ppt_x"/>
                                          </p:val>
                                        </p:tav>
                                        <p:tav tm="100000">
                                          <p:val>
                                            <p:strVal val="0-ppt_w/2"/>
                                          </p:val>
                                        </p:tav>
                                      </p:tavLst>
                                    </p:anim>
                                    <p:anim calcmode="lin" valueType="num">
                                      <p:cBhvr additive="base">
                                        <p:cTn id="15" dur="5000"/>
                                        <p:tgtEl>
                                          <p:spTgt spid="6"/>
                                        </p:tgtEl>
                                        <p:attrNameLst>
                                          <p:attrName>ppt_y</p:attrName>
                                        </p:attrNameLst>
                                      </p:cBhvr>
                                      <p:tavLst>
                                        <p:tav tm="0">
                                          <p:val>
                                            <p:strVal val="ppt_y"/>
                                          </p:val>
                                        </p:tav>
                                        <p:tav tm="100000">
                                          <p:val>
                                            <p:strVal val="ppt_y"/>
                                          </p:val>
                                        </p:tav>
                                      </p:tavLst>
                                    </p:anim>
                                    <p:set>
                                      <p:cBhvr>
                                        <p:cTn id="16" dur="1" fill="hold">
                                          <p:stCondLst>
                                            <p:cond delay="4999"/>
                                          </p:stCondLst>
                                        </p:cTn>
                                        <p:tgtEl>
                                          <p:spTgt spid="6"/>
                                        </p:tgtEl>
                                        <p:attrNameLst>
                                          <p:attrName>style.visibility</p:attrName>
                                        </p:attrNameLst>
                                      </p:cBhvr>
                                      <p:to>
                                        <p:strVal val="hidden"/>
                                      </p:to>
                                    </p:set>
                                  </p:childTnLst>
                                </p:cTn>
                              </p:par>
                              <p:par>
                                <p:cTn id="17" presetID="2" presetClass="exit" presetSubtype="2" fill="hold" nodeType="withEffect">
                                  <p:stCondLst>
                                    <p:cond delay="0"/>
                                  </p:stCondLst>
                                  <p:childTnLst>
                                    <p:anim calcmode="lin" valueType="num">
                                      <p:cBhvr additive="base">
                                        <p:cTn id="18" dur="5000"/>
                                        <p:tgtEl>
                                          <p:spTgt spid="5"/>
                                        </p:tgtEl>
                                        <p:attrNameLst>
                                          <p:attrName>ppt_x</p:attrName>
                                        </p:attrNameLst>
                                      </p:cBhvr>
                                      <p:tavLst>
                                        <p:tav tm="0">
                                          <p:val>
                                            <p:strVal val="ppt_x"/>
                                          </p:val>
                                        </p:tav>
                                        <p:tav tm="100000">
                                          <p:val>
                                            <p:strVal val="1+ppt_w/2"/>
                                          </p:val>
                                        </p:tav>
                                      </p:tavLst>
                                    </p:anim>
                                    <p:anim calcmode="lin" valueType="num">
                                      <p:cBhvr additive="base">
                                        <p:cTn id="19" dur="5000"/>
                                        <p:tgtEl>
                                          <p:spTgt spid="5"/>
                                        </p:tgtEl>
                                        <p:attrNameLst>
                                          <p:attrName>ppt_y</p:attrName>
                                        </p:attrNameLst>
                                      </p:cBhvr>
                                      <p:tavLst>
                                        <p:tav tm="0">
                                          <p:val>
                                            <p:strVal val="ppt_y"/>
                                          </p:val>
                                        </p:tav>
                                        <p:tav tm="100000">
                                          <p:val>
                                            <p:strVal val="ppt_y"/>
                                          </p:val>
                                        </p:tav>
                                      </p:tavLst>
                                    </p:anim>
                                    <p:set>
                                      <p:cBhvr>
                                        <p:cTn id="20" dur="1" fill="hold">
                                          <p:stCondLst>
                                            <p:cond delay="4999"/>
                                          </p:stCondLst>
                                        </p:cTn>
                                        <p:tgtEl>
                                          <p:spTgt spid="5"/>
                                        </p:tgtEl>
                                        <p:attrNameLst>
                                          <p:attrName>style.visibility</p:attrName>
                                        </p:attrNameLst>
                                      </p:cBhvr>
                                      <p:to>
                                        <p:strVal val="hidden"/>
                                      </p:to>
                                    </p:set>
                                  </p:childTnLst>
                                </p:cTn>
                              </p:par>
                            </p:childTnLst>
                          </p:cTn>
                        </p:par>
                        <p:par>
                          <p:cTn id="21" fill="hold">
                            <p:stCondLst>
                              <p:cond delay="5000"/>
                            </p:stCondLst>
                            <p:childTnLst>
                              <p:par>
                                <p:cTn id="22" presetID="6" presetClass="emph" presetSubtype="0" fill="hold" nodeType="afterEffect">
                                  <p:stCondLst>
                                    <p:cond delay="0"/>
                                  </p:stCondLst>
                                  <p:childTnLst>
                                    <p:animScale>
                                      <p:cBhvr>
                                        <p:cTn id="23" dur="2000" fill="hold"/>
                                        <p:tgtEl>
                                          <p:spTgt spid="1026"/>
                                        </p:tgtEl>
                                      </p:cBhvr>
                                      <p:by x="150000" y="150000"/>
                                    </p:animScale>
                                  </p:childTnLst>
                                </p:cTn>
                              </p:par>
                            </p:childTnLst>
                          </p:cTn>
                        </p:par>
                        <p:par>
                          <p:cTn id="24" fill="hold">
                            <p:stCondLst>
                              <p:cond delay="7000"/>
                            </p:stCondLst>
                            <p:childTnLst>
                              <p:par>
                                <p:cTn id="25" presetID="29" presetClass="entr" presetSubtype="0" fill="hold" nodeType="afterEffect">
                                  <p:stCondLst>
                                    <p:cond delay="0"/>
                                  </p:stCondLst>
                                  <p:childTnLst>
                                    <p:set>
                                      <p:cBhvr>
                                        <p:cTn id="26" dur="1" fill="hold">
                                          <p:stCondLst>
                                            <p:cond delay="0"/>
                                          </p:stCondLst>
                                        </p:cTn>
                                        <p:tgtEl>
                                          <p:spTgt spid="9">
                                            <p:txEl>
                                              <p:pRg st="0" end="0"/>
                                            </p:txEl>
                                          </p:spTgt>
                                        </p:tgtEl>
                                        <p:attrNameLst>
                                          <p:attrName>style.visibility</p:attrName>
                                        </p:attrNameLst>
                                      </p:cBhvr>
                                      <p:to>
                                        <p:strVal val="visible"/>
                                      </p:to>
                                    </p:set>
                                    <p:anim calcmode="lin" valueType="num">
                                      <p:cBhvr>
                                        <p:cTn id="27" dur="2000" fill="hold"/>
                                        <p:tgtEl>
                                          <p:spTgt spid="9">
                                            <p:txEl>
                                              <p:pRg st="0" end="0"/>
                                            </p:txEl>
                                          </p:spTgt>
                                        </p:tgtEl>
                                        <p:attrNameLst>
                                          <p:attrName>ppt_x</p:attrName>
                                        </p:attrNameLst>
                                      </p:cBhvr>
                                      <p:tavLst>
                                        <p:tav tm="0">
                                          <p:val>
                                            <p:strVal val="#ppt_x-.2"/>
                                          </p:val>
                                        </p:tav>
                                        <p:tav tm="100000">
                                          <p:val>
                                            <p:strVal val="#ppt_x"/>
                                          </p:val>
                                        </p:tav>
                                      </p:tavLst>
                                    </p:anim>
                                    <p:anim calcmode="lin" valueType="num">
                                      <p:cBhvr>
                                        <p:cTn id="28" dur="2000" fill="hold"/>
                                        <p:tgtEl>
                                          <p:spTgt spid="9">
                                            <p:txEl>
                                              <p:pRg st="0" end="0"/>
                                            </p:txEl>
                                          </p:spTgt>
                                        </p:tgtEl>
                                        <p:attrNameLst>
                                          <p:attrName>ppt_y</p:attrName>
                                        </p:attrNameLst>
                                      </p:cBhvr>
                                      <p:tavLst>
                                        <p:tav tm="0">
                                          <p:val>
                                            <p:strVal val="#ppt_y"/>
                                          </p:val>
                                        </p:tav>
                                        <p:tav tm="100000">
                                          <p:val>
                                            <p:strVal val="#ppt_y"/>
                                          </p:val>
                                        </p:tav>
                                      </p:tavLst>
                                    </p:anim>
                                    <p:animEffect transition="in" filter="wipe(right)" prLst="gradientSize: 0.1">
                                      <p:cBhvr>
                                        <p:cTn id="29" dur="2000"/>
                                        <p:tgtEl>
                                          <p:spTgt spid="9">
                                            <p:txEl>
                                              <p:pRg st="0" end="0"/>
                                            </p:txEl>
                                          </p:spTgt>
                                        </p:tgtEl>
                                      </p:cBhvr>
                                    </p:animEffect>
                                  </p:childTnLst>
                                </p:cTn>
                              </p:par>
                            </p:childTnLst>
                          </p:cTn>
                        </p:par>
                        <p:par>
                          <p:cTn id="30" fill="hold">
                            <p:stCondLst>
                              <p:cond delay="9000"/>
                            </p:stCondLst>
                            <p:childTnLst>
                              <p:par>
                                <p:cTn id="31" presetID="29" presetClass="entr" presetSubtype="0" fill="hold" nodeType="afterEffect">
                                  <p:stCondLst>
                                    <p:cond delay="0"/>
                                  </p:stCondLst>
                                  <p:childTnLst>
                                    <p:set>
                                      <p:cBhvr>
                                        <p:cTn id="32" dur="1" fill="hold">
                                          <p:stCondLst>
                                            <p:cond delay="0"/>
                                          </p:stCondLst>
                                        </p:cTn>
                                        <p:tgtEl>
                                          <p:spTgt spid="9">
                                            <p:txEl>
                                              <p:pRg st="1" end="1"/>
                                            </p:txEl>
                                          </p:spTgt>
                                        </p:tgtEl>
                                        <p:attrNameLst>
                                          <p:attrName>style.visibility</p:attrName>
                                        </p:attrNameLst>
                                      </p:cBhvr>
                                      <p:to>
                                        <p:strVal val="visible"/>
                                      </p:to>
                                    </p:set>
                                    <p:anim calcmode="lin" valueType="num">
                                      <p:cBhvr>
                                        <p:cTn id="33" dur="2000" fill="hold"/>
                                        <p:tgtEl>
                                          <p:spTgt spid="9">
                                            <p:txEl>
                                              <p:pRg st="1" end="1"/>
                                            </p:txEl>
                                          </p:spTgt>
                                        </p:tgtEl>
                                        <p:attrNameLst>
                                          <p:attrName>ppt_x</p:attrName>
                                        </p:attrNameLst>
                                      </p:cBhvr>
                                      <p:tavLst>
                                        <p:tav tm="0">
                                          <p:val>
                                            <p:strVal val="#ppt_x-.2"/>
                                          </p:val>
                                        </p:tav>
                                        <p:tav tm="100000">
                                          <p:val>
                                            <p:strVal val="#ppt_x"/>
                                          </p:val>
                                        </p:tav>
                                      </p:tavLst>
                                    </p:anim>
                                    <p:anim calcmode="lin" valueType="num">
                                      <p:cBhvr>
                                        <p:cTn id="34" dur="2000" fill="hold"/>
                                        <p:tgtEl>
                                          <p:spTgt spid="9">
                                            <p:txEl>
                                              <p:pRg st="1" end="1"/>
                                            </p:txEl>
                                          </p:spTgt>
                                        </p:tgtEl>
                                        <p:attrNameLst>
                                          <p:attrName>ppt_y</p:attrName>
                                        </p:attrNameLst>
                                      </p:cBhvr>
                                      <p:tavLst>
                                        <p:tav tm="0">
                                          <p:val>
                                            <p:strVal val="#ppt_y"/>
                                          </p:val>
                                        </p:tav>
                                        <p:tav tm="100000">
                                          <p:val>
                                            <p:strVal val="#ppt_y"/>
                                          </p:val>
                                        </p:tav>
                                      </p:tavLst>
                                    </p:anim>
                                    <p:animEffect transition="in" filter="wipe(right)" prLst="gradientSize: 0.1">
                                      <p:cBhvr>
                                        <p:cTn id="35" dur="2000"/>
                                        <p:tgtEl>
                                          <p:spTgt spid="9">
                                            <p:txEl>
                                              <p:pRg st="1" end="1"/>
                                            </p:txEl>
                                          </p:spTgt>
                                        </p:tgtEl>
                                      </p:cBhvr>
                                    </p:animEffect>
                                  </p:childTnLst>
                                </p:cTn>
                              </p:par>
                            </p:childTnLst>
                          </p:cTn>
                        </p:par>
                        <p:par>
                          <p:cTn id="36" fill="hold">
                            <p:stCondLst>
                              <p:cond delay="11000"/>
                            </p:stCondLst>
                            <p:childTnLst>
                              <p:par>
                                <p:cTn id="37" presetID="29" presetClass="entr" presetSubtype="0" fill="hold" nodeType="afterEffect">
                                  <p:stCondLst>
                                    <p:cond delay="0"/>
                                  </p:stCondLst>
                                  <p:childTnLst>
                                    <p:set>
                                      <p:cBhvr>
                                        <p:cTn id="38" dur="1" fill="hold">
                                          <p:stCondLst>
                                            <p:cond delay="0"/>
                                          </p:stCondLst>
                                        </p:cTn>
                                        <p:tgtEl>
                                          <p:spTgt spid="9">
                                            <p:txEl>
                                              <p:pRg st="2" end="2"/>
                                            </p:txEl>
                                          </p:spTgt>
                                        </p:tgtEl>
                                        <p:attrNameLst>
                                          <p:attrName>style.visibility</p:attrName>
                                        </p:attrNameLst>
                                      </p:cBhvr>
                                      <p:to>
                                        <p:strVal val="visible"/>
                                      </p:to>
                                    </p:set>
                                    <p:anim calcmode="lin" valueType="num">
                                      <p:cBhvr>
                                        <p:cTn id="39" dur="2000" fill="hold"/>
                                        <p:tgtEl>
                                          <p:spTgt spid="9">
                                            <p:txEl>
                                              <p:pRg st="2" end="2"/>
                                            </p:txEl>
                                          </p:spTgt>
                                        </p:tgtEl>
                                        <p:attrNameLst>
                                          <p:attrName>ppt_x</p:attrName>
                                        </p:attrNameLst>
                                      </p:cBhvr>
                                      <p:tavLst>
                                        <p:tav tm="0">
                                          <p:val>
                                            <p:strVal val="#ppt_x-.2"/>
                                          </p:val>
                                        </p:tav>
                                        <p:tav tm="100000">
                                          <p:val>
                                            <p:strVal val="#ppt_x"/>
                                          </p:val>
                                        </p:tav>
                                      </p:tavLst>
                                    </p:anim>
                                    <p:anim calcmode="lin" valueType="num">
                                      <p:cBhvr>
                                        <p:cTn id="40" dur="2000" fill="hold"/>
                                        <p:tgtEl>
                                          <p:spTgt spid="9">
                                            <p:txEl>
                                              <p:pRg st="2" end="2"/>
                                            </p:txEl>
                                          </p:spTgt>
                                        </p:tgtEl>
                                        <p:attrNameLst>
                                          <p:attrName>ppt_y</p:attrName>
                                        </p:attrNameLst>
                                      </p:cBhvr>
                                      <p:tavLst>
                                        <p:tav tm="0">
                                          <p:val>
                                            <p:strVal val="#ppt_y"/>
                                          </p:val>
                                        </p:tav>
                                        <p:tav tm="100000">
                                          <p:val>
                                            <p:strVal val="#ppt_y"/>
                                          </p:val>
                                        </p:tav>
                                      </p:tavLst>
                                    </p:anim>
                                    <p:animEffect transition="in" filter="wipe(right)" prLst="gradientSize: 0.1">
                                      <p:cBhvr>
                                        <p:cTn id="41" dur="2000"/>
                                        <p:tgtEl>
                                          <p:spTgt spid="9">
                                            <p:txEl>
                                              <p:pRg st="2" end="2"/>
                                            </p:txEl>
                                          </p:spTgt>
                                        </p:tgtEl>
                                      </p:cBhvr>
                                    </p:animEffect>
                                  </p:childTnLst>
                                </p:cTn>
                              </p:par>
                            </p:childTnLst>
                          </p:cTn>
                        </p:par>
                        <p:par>
                          <p:cTn id="42" fill="hold">
                            <p:stCondLst>
                              <p:cond delay="13000"/>
                            </p:stCondLst>
                            <p:childTnLst>
                              <p:par>
                                <p:cTn id="43" presetID="6" presetClass="emph" presetSubtype="0" fill="hold" nodeType="afterEffect">
                                  <p:stCondLst>
                                    <p:cond delay="0"/>
                                  </p:stCondLst>
                                  <p:childTnLst>
                                    <p:animScale>
                                      <p:cBhvr>
                                        <p:cTn id="44" dur="2000" fill="hold"/>
                                        <p:tgtEl>
                                          <p:spTgt spid="9">
                                            <p:txEl>
                                              <p:pRg st="0" end="0"/>
                                            </p:txEl>
                                          </p:spTgt>
                                        </p:tgtEl>
                                      </p:cBhvr>
                                      <p:by x="150000" y="150000"/>
                                    </p:animScale>
                                  </p:childTnLst>
                                </p:cTn>
                              </p:par>
                            </p:childTnLst>
                          </p:cTn>
                        </p:par>
                        <p:par>
                          <p:cTn id="45" fill="hold">
                            <p:stCondLst>
                              <p:cond delay="15000"/>
                            </p:stCondLst>
                            <p:childTnLst>
                              <p:par>
                                <p:cTn id="46" presetID="6" presetClass="emph" presetSubtype="0" fill="hold" nodeType="afterEffect">
                                  <p:stCondLst>
                                    <p:cond delay="0"/>
                                  </p:stCondLst>
                                  <p:childTnLst>
                                    <p:animScale>
                                      <p:cBhvr>
                                        <p:cTn id="47" dur="2000" fill="hold"/>
                                        <p:tgtEl>
                                          <p:spTgt spid="9">
                                            <p:txEl>
                                              <p:pRg st="1" end="1"/>
                                            </p:txEl>
                                          </p:spTgt>
                                        </p:tgtEl>
                                      </p:cBhvr>
                                      <p:by x="150000" y="150000"/>
                                    </p:animScale>
                                  </p:childTnLst>
                                </p:cTn>
                              </p:par>
                            </p:childTnLst>
                          </p:cTn>
                        </p:par>
                        <p:par>
                          <p:cTn id="48" fill="hold">
                            <p:stCondLst>
                              <p:cond delay="17000"/>
                            </p:stCondLst>
                            <p:childTnLst>
                              <p:par>
                                <p:cTn id="49" presetID="6" presetClass="emph" presetSubtype="0" fill="hold" nodeType="afterEffect">
                                  <p:stCondLst>
                                    <p:cond delay="0"/>
                                  </p:stCondLst>
                                  <p:childTnLst>
                                    <p:animScale>
                                      <p:cBhvr>
                                        <p:cTn id="50" dur="2000" fill="hold"/>
                                        <p:tgtEl>
                                          <p:spTgt spid="9">
                                            <p:txEl>
                                              <p:pRg st="2" end="2"/>
                                            </p:txEl>
                                          </p:spTgt>
                                        </p:tgtEl>
                                      </p:cBhvr>
                                      <p:by x="150000" y="15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dirty="0"/>
          </a:p>
        </p:txBody>
      </p:sp>
      <p:sp>
        <p:nvSpPr>
          <p:cNvPr id="3" name="2 Marcador de contenido"/>
          <p:cNvSpPr>
            <a:spLocks noGrp="1"/>
          </p:cNvSpPr>
          <p:nvPr>
            <p:ph idx="1"/>
          </p:nvPr>
        </p:nvSpPr>
        <p:spPr/>
        <p:txBody>
          <a:bodyPr/>
          <a:lstStyle/>
          <a:p>
            <a:endParaRPr lang="es-ES_tradnl" dirty="0"/>
          </a:p>
        </p:txBody>
      </p:sp>
      <p:pic>
        <p:nvPicPr>
          <p:cNvPr id="41986" name="Picture 2" descr="File:Arrecife-Airport.jpg">
            <a:hlinkClick r:id="rId2"/>
          </p:cNvPr>
          <p:cNvPicPr>
            <a:picLocks noChangeAspect="1" noChangeArrowheads="1"/>
          </p:cNvPicPr>
          <p:nvPr/>
        </p:nvPicPr>
        <p:blipFill>
          <a:blip r:embed="rId3" cstate="print"/>
          <a:srcRect/>
          <a:stretch>
            <a:fillRect/>
          </a:stretch>
        </p:blipFill>
        <p:spPr bwMode="auto">
          <a:xfrm>
            <a:off x="0" y="-54000"/>
            <a:ext cx="9216000" cy="6912000"/>
          </a:xfrm>
          <a:prstGeom prst="rect">
            <a:avLst/>
          </a:prstGeom>
          <a:noFill/>
        </p:spPr>
      </p:pic>
      <p:sp>
        <p:nvSpPr>
          <p:cNvPr id="5" name="4 Rectángulo"/>
          <p:cNvSpPr/>
          <p:nvPr/>
        </p:nvSpPr>
        <p:spPr>
          <a:xfrm>
            <a:off x="571472" y="357166"/>
            <a:ext cx="1846980" cy="523220"/>
          </a:xfrm>
          <a:prstGeom prst="rect">
            <a:avLst/>
          </a:prstGeom>
        </p:spPr>
        <p:txBody>
          <a:bodyPr wrap="none">
            <a:spAutoFit/>
          </a:bodyPr>
          <a:lstStyle/>
          <a:p>
            <a:r>
              <a:rPr lang="es-ES" sz="2800" dirty="0" smtClean="0">
                <a:effectLst>
                  <a:outerShdw blurRad="38100" dist="38100" dir="2700000" algn="tl">
                    <a:srgbClr val="000000">
                      <a:alpha val="43137"/>
                    </a:srgbClr>
                  </a:outerShdw>
                </a:effectLst>
                <a:latin typeface="Andalus" pitchFamily="2" charset="-78"/>
                <a:cs typeface="Andalus" pitchFamily="2" charset="-78"/>
              </a:rPr>
              <a:t>Aeropuerto</a:t>
            </a:r>
            <a:endParaRPr lang="es-ES_tradnl" sz="2800" dirty="0">
              <a:effectLst>
                <a:outerShdw blurRad="38100" dist="38100" dir="2700000" algn="tl">
                  <a:srgbClr val="000000">
                    <a:alpha val="43137"/>
                  </a:srgbClr>
                </a:outerShdw>
              </a:effectLst>
              <a:latin typeface="Andalus" pitchFamily="2" charset="-78"/>
              <a:cs typeface="Andalus" pitchFamily="2" charset="-78"/>
            </a:endParaRPr>
          </a:p>
        </p:txBody>
      </p:sp>
      <p:pic>
        <p:nvPicPr>
          <p:cNvPr id="89094" name="Picture 6" descr="jet_passes.gif"/>
          <p:cNvPicPr>
            <a:picLocks noChangeAspect="1" noChangeArrowheads="1" noCrop="1"/>
          </p:cNvPicPr>
          <p:nvPr/>
        </p:nvPicPr>
        <p:blipFill>
          <a:blip r:embed="rId4" cstate="print"/>
          <a:srcRect/>
          <a:stretch>
            <a:fillRect/>
          </a:stretch>
        </p:blipFill>
        <p:spPr bwMode="auto">
          <a:xfrm>
            <a:off x="4714876" y="1928802"/>
            <a:ext cx="4762500" cy="342901"/>
          </a:xfrm>
          <a:prstGeom prst="rect">
            <a:avLst/>
          </a:prstGeom>
          <a:noFill/>
        </p:spPr>
      </p:pic>
      <p:pic>
        <p:nvPicPr>
          <p:cNvPr id="1026" name="Picture 2" descr="C:\Users\abuelitos\Documents\IMAGENES LANZAROTE REBAJAR\lanzarote1[1].jpg"/>
          <p:cNvPicPr>
            <a:picLocks noChangeAspect="1" noChangeArrowheads="1"/>
          </p:cNvPicPr>
          <p:nvPr/>
        </p:nvPicPr>
        <p:blipFill>
          <a:blip r:embed="rId5" cstate="print"/>
          <a:srcRect/>
          <a:stretch>
            <a:fillRect/>
          </a:stretch>
        </p:blipFill>
        <p:spPr bwMode="auto">
          <a:xfrm>
            <a:off x="785786" y="2394000"/>
            <a:ext cx="7696553" cy="4464000"/>
          </a:xfrm>
          <a:prstGeom prst="roundRect">
            <a:avLst/>
          </a:prstGeom>
          <a:noFill/>
          <a:effectLst>
            <a:softEdge rad="12700"/>
          </a:effectLst>
        </p:spPr>
      </p:pic>
    </p:spTree>
  </p:cSld>
  <p:clrMapOvr>
    <a:masterClrMapping/>
  </p:clrMapOvr>
  <p:transition spd="slow" advTm="5000">
    <p:diamond/>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xit" presetSubtype="32" fill="hold" nodeType="afterEffect">
                                  <p:stCondLst>
                                    <p:cond delay="0"/>
                                  </p:stCondLst>
                                  <p:childTnLst>
                                    <p:anim calcmode="lin" valueType="num">
                                      <p:cBhvr>
                                        <p:cTn id="6" dur="5000"/>
                                        <p:tgtEl>
                                          <p:spTgt spid="1026"/>
                                        </p:tgtEl>
                                        <p:attrNameLst>
                                          <p:attrName>ppt_w</p:attrName>
                                        </p:attrNameLst>
                                      </p:cBhvr>
                                      <p:tavLst>
                                        <p:tav tm="0">
                                          <p:val>
                                            <p:strVal val="ppt_w"/>
                                          </p:val>
                                        </p:tav>
                                        <p:tav tm="100000">
                                          <p:val>
                                            <p:fltVal val="0"/>
                                          </p:val>
                                        </p:tav>
                                      </p:tavLst>
                                    </p:anim>
                                    <p:anim calcmode="lin" valueType="num">
                                      <p:cBhvr>
                                        <p:cTn id="7" dur="5000"/>
                                        <p:tgtEl>
                                          <p:spTgt spid="1026"/>
                                        </p:tgtEl>
                                        <p:attrNameLst>
                                          <p:attrName>ppt_h</p:attrName>
                                        </p:attrNameLst>
                                      </p:cBhvr>
                                      <p:tavLst>
                                        <p:tav tm="0">
                                          <p:val>
                                            <p:strVal val="ppt_h"/>
                                          </p:val>
                                        </p:tav>
                                        <p:tav tm="100000">
                                          <p:val>
                                            <p:fltVal val="0"/>
                                          </p:val>
                                        </p:tav>
                                      </p:tavLst>
                                    </p:anim>
                                    <p:set>
                                      <p:cBhvr>
                                        <p:cTn id="8" dur="1" fill="hold">
                                          <p:stCondLst>
                                            <p:cond delay="4999"/>
                                          </p:stCondLst>
                                        </p:cTn>
                                        <p:tgtEl>
                                          <p:spTgt spid="1026"/>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a:p>
        </p:txBody>
      </p:sp>
      <p:sp>
        <p:nvSpPr>
          <p:cNvPr id="3" name="2 Marcador de contenido"/>
          <p:cNvSpPr>
            <a:spLocks noGrp="1"/>
          </p:cNvSpPr>
          <p:nvPr>
            <p:ph idx="1"/>
          </p:nvPr>
        </p:nvSpPr>
        <p:spPr/>
        <p:txBody>
          <a:bodyPr/>
          <a:lstStyle/>
          <a:p>
            <a:endParaRPr lang="es-ES_tradnl"/>
          </a:p>
        </p:txBody>
      </p:sp>
      <p:pic>
        <p:nvPicPr>
          <p:cNvPr id="1026" name="Picture 2" descr="C:\Users\abuelitos\Documents\IMAGENES LANZAROTE REBAJAR\Viaje a Lanzarote2.jpg"/>
          <p:cNvPicPr>
            <a:picLocks noChangeAspect="1" noChangeArrowheads="1"/>
          </p:cNvPicPr>
          <p:nvPr/>
        </p:nvPicPr>
        <p:blipFill>
          <a:blip r:embed="rId2" cstate="print"/>
          <a:srcRect/>
          <a:stretch>
            <a:fillRect/>
          </a:stretch>
        </p:blipFill>
        <p:spPr bwMode="auto">
          <a:xfrm>
            <a:off x="-1" y="-1"/>
            <a:ext cx="9169880" cy="6876000"/>
          </a:xfrm>
          <a:prstGeom prst="rect">
            <a:avLst/>
          </a:prstGeom>
          <a:noFill/>
        </p:spPr>
      </p:pic>
      <p:sp>
        <p:nvSpPr>
          <p:cNvPr id="5" name="4 Rectángulo"/>
          <p:cNvSpPr/>
          <p:nvPr/>
        </p:nvSpPr>
        <p:spPr>
          <a:xfrm>
            <a:off x="642910" y="642918"/>
            <a:ext cx="7786742" cy="1569660"/>
          </a:xfrm>
          <a:prstGeom prst="rect">
            <a:avLst/>
          </a:prstGeom>
        </p:spPr>
        <p:txBody>
          <a:bodyPr wrap="square">
            <a:spAutoFit/>
          </a:bodyPr>
          <a:lstStyle/>
          <a:p>
            <a:r>
              <a:rPr lang="es-ES" sz="2400" b="1" dirty="0" smtClean="0"/>
              <a:t>Lanzarote se encuentra a una distancia de 140 km de la costa noroccidental africana y a 1000 del punto más cercano del continente europeo, el sur de la Península ibérica.                    “Dunas en la isla”.</a:t>
            </a:r>
          </a:p>
        </p:txBody>
      </p:sp>
      <p:sp>
        <p:nvSpPr>
          <p:cNvPr id="6" name="5 Rectángulo"/>
          <p:cNvSpPr/>
          <p:nvPr/>
        </p:nvSpPr>
        <p:spPr>
          <a:xfrm>
            <a:off x="428596" y="6215082"/>
            <a:ext cx="1571636" cy="400110"/>
          </a:xfrm>
          <a:prstGeom prst="rect">
            <a:avLst/>
          </a:prstGeom>
        </p:spPr>
        <p:txBody>
          <a:bodyPr wrap="square">
            <a:spAutoFit/>
          </a:bodyPr>
          <a:lstStyle/>
          <a:p>
            <a:pPr algn="ctr"/>
            <a:r>
              <a:rPr lang="es-ES" sz="2000" b="1" dirty="0" smtClean="0">
                <a:ln w="50800"/>
                <a:latin typeface="Blackadder ITC" pitchFamily="82" charset="0"/>
              </a:rPr>
              <a:t>Mari Tere</a:t>
            </a:r>
            <a:endParaRPr lang="es-ES" sz="2000" b="1" dirty="0">
              <a:ln w="50800"/>
              <a:latin typeface="Blackadder ITC" pitchFamily="82" charset="0"/>
            </a:endParaRPr>
          </a:p>
        </p:txBody>
      </p:sp>
    </p:spTree>
  </p:cSld>
  <p:clrMapOvr>
    <a:masterClrMapping/>
  </p:clrMapOvr>
  <p:transition spd="slow" advTm="13000">
    <p:split orient="vert" dir="in"/>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ntr" presetSubtype="10" fill="hold" nodeType="with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 calcmode="lin" valueType="num">
                                      <p:cBhvr>
                                        <p:cTn id="7" dur="5000" fill="hold"/>
                                        <p:tgtEl>
                                          <p:spTgt spid="5">
                                            <p:txEl>
                                              <p:pRg st="0" end="0"/>
                                            </p:txEl>
                                          </p:spTgt>
                                        </p:tgtEl>
                                        <p:attrNameLst>
                                          <p:attrName>ppt_w</p:attrName>
                                        </p:attrNameLst>
                                      </p:cBhvr>
                                      <p:tavLst>
                                        <p:tav tm="0">
                                          <p:val>
                                            <p:fltVal val="0"/>
                                          </p:val>
                                        </p:tav>
                                        <p:tav tm="100000">
                                          <p:val>
                                            <p:strVal val="#ppt_w"/>
                                          </p:val>
                                        </p:tav>
                                      </p:tavLst>
                                    </p:anim>
                                    <p:anim calcmode="lin" valueType="num">
                                      <p:cBhvr>
                                        <p:cTn id="8" dur="5000" fill="hold"/>
                                        <p:tgtEl>
                                          <p:spTgt spid="5">
                                            <p:txEl>
                                              <p:pRg st="0" end="0"/>
                                            </p:txEl>
                                          </p:spTgt>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a:p>
        </p:txBody>
      </p:sp>
      <p:sp>
        <p:nvSpPr>
          <p:cNvPr id="3" name="2 Marcador de contenido"/>
          <p:cNvSpPr>
            <a:spLocks noGrp="1"/>
          </p:cNvSpPr>
          <p:nvPr>
            <p:ph idx="1"/>
          </p:nvPr>
        </p:nvSpPr>
        <p:spPr/>
        <p:txBody>
          <a:bodyPr/>
          <a:lstStyle/>
          <a:p>
            <a:endParaRPr lang="es-ES_tradnl"/>
          </a:p>
        </p:txBody>
      </p:sp>
      <p:pic>
        <p:nvPicPr>
          <p:cNvPr id="2050" name="Picture 2" descr="C:\Users\abuelitos\Documents\IMAGENES LANZAROTE REBAJAR\Viaje a Lanzarote.jpg"/>
          <p:cNvPicPr>
            <a:picLocks noChangeAspect="1" noChangeArrowheads="1"/>
          </p:cNvPicPr>
          <p:nvPr/>
        </p:nvPicPr>
        <p:blipFill>
          <a:blip r:embed="rId2" cstate="print"/>
          <a:srcRect/>
          <a:stretch>
            <a:fillRect/>
          </a:stretch>
        </p:blipFill>
        <p:spPr bwMode="auto">
          <a:xfrm>
            <a:off x="-1" y="-1"/>
            <a:ext cx="9169880" cy="6876000"/>
          </a:xfrm>
          <a:prstGeom prst="rect">
            <a:avLst/>
          </a:prstGeom>
          <a:noFill/>
        </p:spPr>
      </p:pic>
      <p:sp>
        <p:nvSpPr>
          <p:cNvPr id="5" name="4 Rectángulo"/>
          <p:cNvSpPr/>
          <p:nvPr/>
        </p:nvSpPr>
        <p:spPr>
          <a:xfrm>
            <a:off x="0" y="6072206"/>
            <a:ext cx="1135247" cy="400110"/>
          </a:xfrm>
          <a:prstGeom prst="rect">
            <a:avLst/>
          </a:prstGeom>
        </p:spPr>
        <p:txBody>
          <a:bodyPr wrap="none">
            <a:spAutoFit/>
          </a:bodyPr>
          <a:lstStyle/>
          <a:p>
            <a:pPr algn="ctr"/>
            <a:r>
              <a:rPr lang="es-ES" sz="2000" b="1" dirty="0" smtClean="0">
                <a:ln w="50800"/>
                <a:latin typeface="Blackadder ITC" pitchFamily="82" charset="0"/>
              </a:rPr>
              <a:t>Mari Tere</a:t>
            </a:r>
            <a:endParaRPr lang="es-ES" sz="2000" b="1" dirty="0">
              <a:ln w="50800"/>
              <a:latin typeface="Blackadder ITC" pitchFamily="82" charset="0"/>
            </a:endParaRPr>
          </a:p>
        </p:txBody>
      </p:sp>
      <p:sp>
        <p:nvSpPr>
          <p:cNvPr id="7" name="6 Rectángulo"/>
          <p:cNvSpPr/>
          <p:nvPr/>
        </p:nvSpPr>
        <p:spPr>
          <a:xfrm>
            <a:off x="285720" y="285728"/>
            <a:ext cx="8501122" cy="3046988"/>
          </a:xfrm>
          <a:prstGeom prst="rect">
            <a:avLst/>
          </a:prstGeom>
        </p:spPr>
        <p:txBody>
          <a:bodyPr wrap="square">
            <a:spAutoFit/>
          </a:bodyPr>
          <a:lstStyle/>
          <a:p>
            <a:r>
              <a:rPr lang="es-ES" sz="2400" b="1" dirty="0" smtClean="0">
                <a:effectLst>
                  <a:outerShdw blurRad="38100" dist="38100" dir="2700000" algn="tl">
                    <a:srgbClr val="000000">
                      <a:alpha val="43137"/>
                    </a:srgbClr>
                  </a:outerShdw>
                </a:effectLst>
              </a:rPr>
              <a:t>El viento es prácticamente permanente en la isla. Un fenómeno relativamente frecuente es la presencia de vientos procedentes del desierto del Sáhara  que arrastran grandes cantidades de polvo en suspensión. La cercanía de Lanzarote con la costa continental africana hace que estos fenómenos de siroco , también denominado calima o "tiempo sur", se hagan notar especialmente en la isla, alcanzándose temperaturas de hasta 46 °C (2004) y visibilidad muy reducida</a:t>
            </a:r>
            <a:endParaRPr lang="es-ES_tradnl" sz="2400" b="1" dirty="0">
              <a:effectLst>
                <a:outerShdw blurRad="38100" dist="38100" dir="2700000" algn="tl">
                  <a:srgbClr val="000000">
                    <a:alpha val="43137"/>
                  </a:srgbClr>
                </a:outerShdw>
              </a:effectLst>
            </a:endParaRPr>
          </a:p>
        </p:txBody>
      </p:sp>
    </p:spTree>
  </p:cSld>
  <p:clrMapOvr>
    <a:masterClrMapping/>
  </p:clrMapOvr>
  <p:transition spd="slow" advTm="25000">
    <p:diamond/>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9" presetClass="entr" presetSubtype="0" fill="hold" nodeType="withEffect">
                                  <p:stCondLst>
                                    <p:cond delay="0"/>
                                  </p:stCondLst>
                                  <p:childTnLst>
                                    <p:set>
                                      <p:cBhvr>
                                        <p:cTn id="6" dur="1" fill="hold">
                                          <p:stCondLst>
                                            <p:cond delay="0"/>
                                          </p:stCondLst>
                                        </p:cTn>
                                        <p:tgtEl>
                                          <p:spTgt spid="7">
                                            <p:txEl>
                                              <p:pRg st="0" end="0"/>
                                            </p:txEl>
                                          </p:spTgt>
                                        </p:tgtEl>
                                        <p:attrNameLst>
                                          <p:attrName>style.visibility</p:attrName>
                                        </p:attrNameLst>
                                      </p:cBhvr>
                                      <p:to>
                                        <p:strVal val="visible"/>
                                      </p:to>
                                    </p:set>
                                    <p:anim calcmode="lin" valueType="num">
                                      <p:cBhvr>
                                        <p:cTn id="7" dur="5000" fill="hold"/>
                                        <p:tgtEl>
                                          <p:spTgt spid="7">
                                            <p:txEl>
                                              <p:pRg st="0" end="0"/>
                                            </p:txEl>
                                          </p:spTgt>
                                        </p:tgtEl>
                                        <p:attrNameLst>
                                          <p:attrName>ppt_x</p:attrName>
                                        </p:attrNameLst>
                                      </p:cBhvr>
                                      <p:tavLst>
                                        <p:tav tm="0">
                                          <p:val>
                                            <p:strVal val="#ppt_x-.2"/>
                                          </p:val>
                                        </p:tav>
                                        <p:tav tm="100000">
                                          <p:val>
                                            <p:strVal val="#ppt_x"/>
                                          </p:val>
                                        </p:tav>
                                      </p:tavLst>
                                    </p:anim>
                                    <p:anim calcmode="lin" valueType="num">
                                      <p:cBhvr>
                                        <p:cTn id="8" dur="5000" fill="hold"/>
                                        <p:tgtEl>
                                          <p:spTgt spid="7">
                                            <p:txEl>
                                              <p:pRg st="0" end="0"/>
                                            </p:txEl>
                                          </p:spTgt>
                                        </p:tgtEl>
                                        <p:attrNameLst>
                                          <p:attrName>ppt_y</p:attrName>
                                        </p:attrNameLst>
                                      </p:cBhvr>
                                      <p:tavLst>
                                        <p:tav tm="0">
                                          <p:val>
                                            <p:strVal val="#ppt_y"/>
                                          </p:val>
                                        </p:tav>
                                        <p:tav tm="100000">
                                          <p:val>
                                            <p:strVal val="#ppt_y"/>
                                          </p:val>
                                        </p:tav>
                                      </p:tavLst>
                                    </p:anim>
                                    <p:animEffect transition="in" filter="wipe(right)" prLst="gradientSize: 0.1">
                                      <p:cBhvr>
                                        <p:cTn id="9" dur="5000"/>
                                        <p:tgtEl>
                                          <p:spTgt spid="7">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a:p>
        </p:txBody>
      </p:sp>
      <p:sp>
        <p:nvSpPr>
          <p:cNvPr id="3" name="2 Marcador de contenido"/>
          <p:cNvSpPr>
            <a:spLocks noGrp="1"/>
          </p:cNvSpPr>
          <p:nvPr>
            <p:ph idx="1"/>
          </p:nvPr>
        </p:nvSpPr>
        <p:spPr/>
        <p:txBody>
          <a:bodyPr/>
          <a:lstStyle/>
          <a:p>
            <a:endParaRPr lang="es-ES_tradnl"/>
          </a:p>
        </p:txBody>
      </p:sp>
      <p:pic>
        <p:nvPicPr>
          <p:cNvPr id="3074" name="Picture 2" descr="C:\Users\abuelitos\Documents\IMAGENES LANZAROTE REBAJAR\Viaje a Lanzarote1.jpg"/>
          <p:cNvPicPr>
            <a:picLocks noChangeAspect="1" noChangeArrowheads="1"/>
          </p:cNvPicPr>
          <p:nvPr/>
        </p:nvPicPr>
        <p:blipFill>
          <a:blip r:embed="rId2" cstate="print"/>
          <a:srcRect/>
          <a:stretch>
            <a:fillRect/>
          </a:stretch>
        </p:blipFill>
        <p:spPr bwMode="auto">
          <a:xfrm>
            <a:off x="-1" y="-1"/>
            <a:ext cx="9169880" cy="6876000"/>
          </a:xfrm>
          <a:prstGeom prst="rect">
            <a:avLst/>
          </a:prstGeom>
          <a:noFill/>
        </p:spPr>
      </p:pic>
      <p:sp>
        <p:nvSpPr>
          <p:cNvPr id="5" name="4 Rectángulo"/>
          <p:cNvSpPr/>
          <p:nvPr/>
        </p:nvSpPr>
        <p:spPr>
          <a:xfrm>
            <a:off x="166192" y="6215082"/>
            <a:ext cx="1135247" cy="400110"/>
          </a:xfrm>
          <a:prstGeom prst="rect">
            <a:avLst/>
          </a:prstGeom>
        </p:spPr>
        <p:txBody>
          <a:bodyPr wrap="none">
            <a:spAutoFit/>
          </a:bodyPr>
          <a:lstStyle/>
          <a:p>
            <a:pPr algn="ctr"/>
            <a:r>
              <a:rPr lang="es-ES" sz="2000" b="1" dirty="0" smtClean="0">
                <a:ln w="50800"/>
                <a:latin typeface="Blackadder ITC" pitchFamily="82" charset="0"/>
              </a:rPr>
              <a:t>Mari Tere</a:t>
            </a:r>
            <a:endParaRPr lang="es-ES" sz="2000" b="1" dirty="0">
              <a:ln w="50800"/>
              <a:latin typeface="Blackadder ITC" pitchFamily="82" charset="0"/>
            </a:endParaRPr>
          </a:p>
        </p:txBody>
      </p:sp>
    </p:spTree>
  </p:cSld>
  <p:clrMapOvr>
    <a:masterClrMapping/>
  </p:clrMapOvr>
  <p:transition spd="slow" advTm="4000">
    <p:circle/>
  </p:transition>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a:p>
        </p:txBody>
      </p:sp>
      <p:sp>
        <p:nvSpPr>
          <p:cNvPr id="3" name="2 Marcador de contenido"/>
          <p:cNvSpPr>
            <a:spLocks noGrp="1"/>
          </p:cNvSpPr>
          <p:nvPr>
            <p:ph idx="1"/>
          </p:nvPr>
        </p:nvSpPr>
        <p:spPr/>
        <p:txBody>
          <a:bodyPr/>
          <a:lstStyle/>
          <a:p>
            <a:endParaRPr lang="es-ES_tradnl"/>
          </a:p>
        </p:txBody>
      </p:sp>
      <p:pic>
        <p:nvPicPr>
          <p:cNvPr id="111618" name="Picture 2" descr="http://www.rubicondiving.com/img/pages/playablanca-2.jpg"/>
          <p:cNvPicPr>
            <a:picLocks noChangeAspect="1" noChangeArrowheads="1"/>
          </p:cNvPicPr>
          <p:nvPr/>
        </p:nvPicPr>
        <p:blipFill>
          <a:blip r:embed="rId2" cstate="print"/>
          <a:srcRect/>
          <a:stretch>
            <a:fillRect/>
          </a:stretch>
        </p:blipFill>
        <p:spPr bwMode="auto">
          <a:xfrm>
            <a:off x="0" y="0"/>
            <a:ext cx="10314000" cy="6876000"/>
          </a:xfrm>
          <a:prstGeom prst="rect">
            <a:avLst/>
          </a:prstGeom>
          <a:noFill/>
        </p:spPr>
      </p:pic>
      <p:sp>
        <p:nvSpPr>
          <p:cNvPr id="5" name="4 Rectángulo"/>
          <p:cNvSpPr/>
          <p:nvPr/>
        </p:nvSpPr>
        <p:spPr>
          <a:xfrm>
            <a:off x="642878" y="285728"/>
            <a:ext cx="8501122" cy="1938992"/>
          </a:xfrm>
          <a:prstGeom prst="rect">
            <a:avLst/>
          </a:prstGeom>
        </p:spPr>
        <p:txBody>
          <a:bodyPr wrap="square">
            <a:spAutoFit/>
          </a:bodyPr>
          <a:lstStyle/>
          <a:p>
            <a:pPr algn="ctr"/>
            <a:r>
              <a:rPr lang="es-ES" sz="2400" dirty="0" smtClean="0">
                <a:effectLst>
                  <a:outerShdw blurRad="38100" dist="38100" dir="2700000" algn="tl">
                    <a:srgbClr val="000000">
                      <a:alpha val="43137"/>
                    </a:srgbClr>
                  </a:outerShdw>
                </a:effectLst>
              </a:rPr>
              <a:t>Es la más septentrional y oriental de las islas del archipiélago canario. Es conocida popularmente como "la isla de los volcanes", al identificarse con el manto volcánico que se extiende a lo largo de gran parte de su superficie debido a la gran actividad volcánica de principios del siglo XVIII.</a:t>
            </a:r>
          </a:p>
        </p:txBody>
      </p:sp>
    </p:spTree>
  </p:cSld>
  <p:clrMapOvr>
    <a:masterClrMapping/>
  </p:clrMapOvr>
  <p:transition spd="slow" advTm="15000">
    <p:randomBa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7" presetClass="entr" presetSubtype="0" fill="hold" nodeType="after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Effect transition="in" filter="fade">
                                      <p:cBhvr>
                                        <p:cTn id="7" dur="3000"/>
                                        <p:tgtEl>
                                          <p:spTgt spid="5">
                                            <p:txEl>
                                              <p:pRg st="0" end="0"/>
                                            </p:txEl>
                                          </p:spTgt>
                                        </p:tgtEl>
                                      </p:cBhvr>
                                    </p:animEffect>
                                    <p:anim calcmode="lin" valueType="num">
                                      <p:cBhvr>
                                        <p:cTn id="8" dur="3000" fill="hold"/>
                                        <p:tgtEl>
                                          <p:spTgt spid="5">
                                            <p:txEl>
                                              <p:pRg st="0" end="0"/>
                                            </p:txEl>
                                          </p:spTgt>
                                        </p:tgtEl>
                                        <p:attrNameLst>
                                          <p:attrName>ppt_x</p:attrName>
                                        </p:attrNameLst>
                                      </p:cBhvr>
                                      <p:tavLst>
                                        <p:tav tm="0">
                                          <p:val>
                                            <p:strVal val="#ppt_x"/>
                                          </p:val>
                                        </p:tav>
                                        <p:tav tm="100000">
                                          <p:val>
                                            <p:strVal val="#ppt_x"/>
                                          </p:val>
                                        </p:tav>
                                      </p:tavLst>
                                    </p:anim>
                                    <p:anim calcmode="lin" valueType="num">
                                      <p:cBhvr>
                                        <p:cTn id="9" dur="3000" fill="hold"/>
                                        <p:tgtEl>
                                          <p:spTgt spid="5">
                                            <p:txEl>
                                              <p:pRg st="0" end="0"/>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a:p>
        </p:txBody>
      </p:sp>
      <p:sp>
        <p:nvSpPr>
          <p:cNvPr id="3" name="2 Marcador de contenido"/>
          <p:cNvSpPr>
            <a:spLocks noGrp="1"/>
          </p:cNvSpPr>
          <p:nvPr>
            <p:ph idx="1"/>
          </p:nvPr>
        </p:nvSpPr>
        <p:spPr/>
        <p:txBody>
          <a:bodyPr/>
          <a:lstStyle/>
          <a:p>
            <a:endParaRPr lang="es-ES_tradnl"/>
          </a:p>
        </p:txBody>
      </p:sp>
      <p:pic>
        <p:nvPicPr>
          <p:cNvPr id="173058" name="Picture 2" descr="http://2.bp.blogspot.com/_IJ5x_Bl_hnY/TPKRPnj6RAI/AAAAAAAASWA/b0qIwFLHscI/s1600/7354708-md.jpg"/>
          <p:cNvPicPr>
            <a:picLocks noChangeAspect="1" noChangeArrowheads="1"/>
          </p:cNvPicPr>
          <p:nvPr/>
        </p:nvPicPr>
        <p:blipFill>
          <a:blip r:embed="rId2" cstate="print"/>
          <a:srcRect/>
          <a:stretch>
            <a:fillRect/>
          </a:stretch>
        </p:blipFill>
        <p:spPr bwMode="auto">
          <a:xfrm>
            <a:off x="-428660" y="0"/>
            <a:ext cx="10391363" cy="6948000"/>
          </a:xfrm>
          <a:prstGeom prst="rect">
            <a:avLst/>
          </a:prstGeom>
          <a:noFill/>
        </p:spPr>
      </p:pic>
      <p:pic>
        <p:nvPicPr>
          <p:cNvPr id="5" name="Picture 2" descr="http://2.bp.blogspot.com/_IJ5x_Bl_hnY/TPKRPnj6RAI/AAAAAAAASWA/b0qIwFLHscI/s1600/7354708-md.jpg"/>
          <p:cNvPicPr>
            <a:picLocks noChangeAspect="1" noChangeArrowheads="1"/>
          </p:cNvPicPr>
          <p:nvPr/>
        </p:nvPicPr>
        <p:blipFill>
          <a:blip r:embed="rId2" cstate="print"/>
          <a:srcRect/>
          <a:stretch>
            <a:fillRect/>
          </a:stretch>
        </p:blipFill>
        <p:spPr bwMode="auto">
          <a:xfrm>
            <a:off x="-357222" y="0"/>
            <a:ext cx="10391363" cy="6948000"/>
          </a:xfrm>
          <a:prstGeom prst="rect">
            <a:avLst/>
          </a:prstGeom>
          <a:noFill/>
        </p:spPr>
      </p:pic>
      <p:pic>
        <p:nvPicPr>
          <p:cNvPr id="6" name="Picture 2" descr="http://2.bp.blogspot.com/_IJ5x_Bl_hnY/TPKRPnj6RAI/AAAAAAAASWA/b0qIwFLHscI/s1600/7354708-md.jpg"/>
          <p:cNvPicPr>
            <a:picLocks noChangeAspect="1" noChangeArrowheads="1"/>
          </p:cNvPicPr>
          <p:nvPr/>
        </p:nvPicPr>
        <p:blipFill>
          <a:blip r:embed="rId2" cstate="print"/>
          <a:srcRect/>
          <a:stretch>
            <a:fillRect/>
          </a:stretch>
        </p:blipFill>
        <p:spPr bwMode="auto">
          <a:xfrm>
            <a:off x="-357222" y="0"/>
            <a:ext cx="10391363" cy="6948000"/>
          </a:xfrm>
          <a:prstGeom prst="rect">
            <a:avLst/>
          </a:prstGeom>
          <a:noFill/>
        </p:spPr>
      </p:pic>
      <p:pic>
        <p:nvPicPr>
          <p:cNvPr id="7" name="Picture 2" descr="http://2.bp.blogspot.com/_IJ5x_Bl_hnY/TPKRPnj6RAI/AAAAAAAASWA/b0qIwFLHscI/s1600/7354708-md.jpg"/>
          <p:cNvPicPr>
            <a:picLocks noChangeAspect="1" noChangeArrowheads="1"/>
          </p:cNvPicPr>
          <p:nvPr/>
        </p:nvPicPr>
        <p:blipFill>
          <a:blip r:embed="rId2" cstate="print"/>
          <a:srcRect/>
          <a:stretch>
            <a:fillRect/>
          </a:stretch>
        </p:blipFill>
        <p:spPr bwMode="auto">
          <a:xfrm>
            <a:off x="-357222" y="0"/>
            <a:ext cx="10391363" cy="6948000"/>
          </a:xfrm>
          <a:prstGeom prst="rect">
            <a:avLst/>
          </a:prstGeom>
          <a:noFill/>
        </p:spPr>
      </p:pic>
    </p:spTree>
  </p:cSld>
  <p:clrMapOvr>
    <a:masterClrMapping/>
  </p:clrMapOvr>
  <p:transition spd="slow" advTm="11000">
    <p:circl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xit" presetSubtype="12" fill="hold" nodeType="withEffect">
                                  <p:stCondLst>
                                    <p:cond delay="0"/>
                                  </p:stCondLst>
                                  <p:childTnLst>
                                    <p:anim calcmode="lin" valueType="num">
                                      <p:cBhvr additive="base">
                                        <p:cTn id="6" dur="5000"/>
                                        <p:tgtEl>
                                          <p:spTgt spid="7"/>
                                        </p:tgtEl>
                                        <p:attrNameLst>
                                          <p:attrName>ppt_x</p:attrName>
                                        </p:attrNameLst>
                                      </p:cBhvr>
                                      <p:tavLst>
                                        <p:tav tm="0">
                                          <p:val>
                                            <p:strVal val="ppt_x"/>
                                          </p:val>
                                        </p:tav>
                                        <p:tav tm="100000">
                                          <p:val>
                                            <p:strVal val="0-ppt_w/2"/>
                                          </p:val>
                                        </p:tav>
                                      </p:tavLst>
                                    </p:anim>
                                    <p:anim calcmode="lin" valueType="num">
                                      <p:cBhvr additive="base">
                                        <p:cTn id="7" dur="5000"/>
                                        <p:tgtEl>
                                          <p:spTgt spid="7"/>
                                        </p:tgtEl>
                                        <p:attrNameLst>
                                          <p:attrName>ppt_y</p:attrName>
                                        </p:attrNameLst>
                                      </p:cBhvr>
                                      <p:tavLst>
                                        <p:tav tm="0">
                                          <p:val>
                                            <p:strVal val="ppt_y"/>
                                          </p:val>
                                        </p:tav>
                                        <p:tav tm="100000">
                                          <p:val>
                                            <p:strVal val="1+ppt_h/2"/>
                                          </p:val>
                                        </p:tav>
                                      </p:tavLst>
                                    </p:anim>
                                    <p:set>
                                      <p:cBhvr>
                                        <p:cTn id="8" dur="1" fill="hold">
                                          <p:stCondLst>
                                            <p:cond delay="4999"/>
                                          </p:stCondLst>
                                        </p:cTn>
                                        <p:tgtEl>
                                          <p:spTgt spid="7"/>
                                        </p:tgtEl>
                                        <p:attrNameLst>
                                          <p:attrName>style.visibility</p:attrName>
                                        </p:attrNameLst>
                                      </p:cBhvr>
                                      <p:to>
                                        <p:strVal val="hidden"/>
                                      </p:to>
                                    </p:set>
                                  </p:childTnLst>
                                </p:cTn>
                              </p:par>
                              <p:par>
                                <p:cTn id="9" presetID="2" presetClass="exit" presetSubtype="3" fill="hold" nodeType="withEffect">
                                  <p:stCondLst>
                                    <p:cond delay="0"/>
                                  </p:stCondLst>
                                  <p:childTnLst>
                                    <p:anim calcmode="lin" valueType="num">
                                      <p:cBhvr additive="base">
                                        <p:cTn id="10" dur="5000"/>
                                        <p:tgtEl>
                                          <p:spTgt spid="6"/>
                                        </p:tgtEl>
                                        <p:attrNameLst>
                                          <p:attrName>ppt_x</p:attrName>
                                        </p:attrNameLst>
                                      </p:cBhvr>
                                      <p:tavLst>
                                        <p:tav tm="0">
                                          <p:val>
                                            <p:strVal val="ppt_x"/>
                                          </p:val>
                                        </p:tav>
                                        <p:tav tm="100000">
                                          <p:val>
                                            <p:strVal val="1+ppt_w/2"/>
                                          </p:val>
                                        </p:tav>
                                      </p:tavLst>
                                    </p:anim>
                                    <p:anim calcmode="lin" valueType="num">
                                      <p:cBhvr additive="base">
                                        <p:cTn id="11" dur="5000"/>
                                        <p:tgtEl>
                                          <p:spTgt spid="6"/>
                                        </p:tgtEl>
                                        <p:attrNameLst>
                                          <p:attrName>ppt_y</p:attrName>
                                        </p:attrNameLst>
                                      </p:cBhvr>
                                      <p:tavLst>
                                        <p:tav tm="0">
                                          <p:val>
                                            <p:strVal val="ppt_y"/>
                                          </p:val>
                                        </p:tav>
                                        <p:tav tm="100000">
                                          <p:val>
                                            <p:strVal val="0-ppt_h/2"/>
                                          </p:val>
                                        </p:tav>
                                      </p:tavLst>
                                    </p:anim>
                                    <p:set>
                                      <p:cBhvr>
                                        <p:cTn id="12" dur="1" fill="hold">
                                          <p:stCondLst>
                                            <p:cond delay="4999"/>
                                          </p:stCondLst>
                                        </p:cTn>
                                        <p:tgtEl>
                                          <p:spTgt spid="6"/>
                                        </p:tgtEl>
                                        <p:attrNameLst>
                                          <p:attrName>style.visibility</p:attrName>
                                        </p:attrNameLst>
                                      </p:cBhvr>
                                      <p:to>
                                        <p:strVal val="hidden"/>
                                      </p:to>
                                    </p:set>
                                  </p:childTnLst>
                                </p:cTn>
                              </p:par>
                            </p:childTnLst>
                          </p:cTn>
                        </p:par>
                        <p:par>
                          <p:cTn id="13" fill="hold">
                            <p:stCondLst>
                              <p:cond delay="5000"/>
                            </p:stCondLst>
                            <p:childTnLst>
                              <p:par>
                                <p:cTn id="14" presetID="23" presetClass="exit" presetSubtype="32" fill="hold" nodeType="afterEffect">
                                  <p:stCondLst>
                                    <p:cond delay="0"/>
                                  </p:stCondLst>
                                  <p:childTnLst>
                                    <p:anim calcmode="lin" valueType="num">
                                      <p:cBhvr>
                                        <p:cTn id="15" dur="5000"/>
                                        <p:tgtEl>
                                          <p:spTgt spid="5"/>
                                        </p:tgtEl>
                                        <p:attrNameLst>
                                          <p:attrName>ppt_w</p:attrName>
                                        </p:attrNameLst>
                                      </p:cBhvr>
                                      <p:tavLst>
                                        <p:tav tm="0">
                                          <p:val>
                                            <p:strVal val="ppt_w"/>
                                          </p:val>
                                        </p:tav>
                                        <p:tav tm="100000">
                                          <p:val>
                                            <p:fltVal val="0"/>
                                          </p:val>
                                        </p:tav>
                                      </p:tavLst>
                                    </p:anim>
                                    <p:anim calcmode="lin" valueType="num">
                                      <p:cBhvr>
                                        <p:cTn id="16" dur="5000"/>
                                        <p:tgtEl>
                                          <p:spTgt spid="5"/>
                                        </p:tgtEl>
                                        <p:attrNameLst>
                                          <p:attrName>ppt_h</p:attrName>
                                        </p:attrNameLst>
                                      </p:cBhvr>
                                      <p:tavLst>
                                        <p:tav tm="0">
                                          <p:val>
                                            <p:strVal val="ppt_h"/>
                                          </p:val>
                                        </p:tav>
                                        <p:tav tm="100000">
                                          <p:val>
                                            <p:fltVal val="0"/>
                                          </p:val>
                                        </p:tav>
                                      </p:tavLst>
                                    </p:anim>
                                    <p:set>
                                      <p:cBhvr>
                                        <p:cTn id="17" dur="1" fill="hold">
                                          <p:stCondLst>
                                            <p:cond delay="4999"/>
                                          </p:stCondLst>
                                        </p:cTn>
                                        <p:tgtEl>
                                          <p:spTgt spid="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a:p>
        </p:txBody>
      </p:sp>
      <p:sp>
        <p:nvSpPr>
          <p:cNvPr id="3" name="2 Marcador de contenido"/>
          <p:cNvSpPr>
            <a:spLocks noGrp="1"/>
          </p:cNvSpPr>
          <p:nvPr>
            <p:ph idx="1"/>
          </p:nvPr>
        </p:nvSpPr>
        <p:spPr/>
        <p:txBody>
          <a:bodyPr/>
          <a:lstStyle/>
          <a:p>
            <a:endParaRPr lang="es-ES_tradnl"/>
          </a:p>
        </p:txBody>
      </p:sp>
      <p:pic>
        <p:nvPicPr>
          <p:cNvPr id="183298" name="Picture 2" descr="http://www.nevasport.com/fotos/140907/150382.jpg"/>
          <p:cNvPicPr>
            <a:picLocks noChangeAspect="1" noChangeArrowheads="1"/>
          </p:cNvPicPr>
          <p:nvPr/>
        </p:nvPicPr>
        <p:blipFill>
          <a:blip r:embed="rId2" cstate="print"/>
          <a:srcRect/>
          <a:stretch>
            <a:fillRect/>
          </a:stretch>
        </p:blipFill>
        <p:spPr bwMode="auto">
          <a:xfrm>
            <a:off x="0" y="0"/>
            <a:ext cx="9198159" cy="6876000"/>
          </a:xfrm>
          <a:prstGeom prst="rect">
            <a:avLst/>
          </a:prstGeom>
          <a:noFill/>
        </p:spPr>
      </p:pic>
      <p:pic>
        <p:nvPicPr>
          <p:cNvPr id="5" name="Picture 2" descr="http://www.nevasport.com/fotos/140907/150382.jpg"/>
          <p:cNvPicPr>
            <a:picLocks noChangeAspect="1" noChangeArrowheads="1"/>
          </p:cNvPicPr>
          <p:nvPr/>
        </p:nvPicPr>
        <p:blipFill>
          <a:blip r:embed="rId2" cstate="print"/>
          <a:srcRect/>
          <a:stretch>
            <a:fillRect/>
          </a:stretch>
        </p:blipFill>
        <p:spPr bwMode="auto">
          <a:xfrm>
            <a:off x="0" y="0"/>
            <a:ext cx="9198159" cy="6876000"/>
          </a:xfrm>
          <a:prstGeom prst="ellipse">
            <a:avLst/>
          </a:prstGeom>
          <a:noFill/>
        </p:spPr>
      </p:pic>
    </p:spTree>
  </p:cSld>
  <p:clrMapOvr>
    <a:masterClrMapping/>
  </p:clrMapOvr>
  <p:transition spd="slow" advTm="4000">
    <p:split orient="vert" dir="in"/>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5" presetClass="exit" presetSubtype="0" fill="hold" nodeType="withEffect">
                                  <p:stCondLst>
                                    <p:cond delay="0"/>
                                  </p:stCondLst>
                                  <p:childTnLst>
                                    <p:animEffect transition="out" filter="fade">
                                      <p:cBhvr>
                                        <p:cTn id="6" dur="3000"/>
                                        <p:tgtEl>
                                          <p:spTgt spid="5"/>
                                        </p:tgtEl>
                                      </p:cBhvr>
                                    </p:animEffect>
                                    <p:anim calcmode="lin" valueType="num">
                                      <p:cBhvr>
                                        <p:cTn id="7" dur="3000"/>
                                        <p:tgtEl>
                                          <p:spTgt spid="5"/>
                                        </p:tgtEl>
                                        <p:attrNameLst>
                                          <p:attrName>style.rotation</p:attrName>
                                        </p:attrNameLst>
                                      </p:cBhvr>
                                      <p:tavLst>
                                        <p:tav tm="0">
                                          <p:val>
                                            <p:fltVal val="0"/>
                                          </p:val>
                                        </p:tav>
                                        <p:tav tm="100000">
                                          <p:val>
                                            <p:fltVal val="720"/>
                                          </p:val>
                                        </p:tav>
                                      </p:tavLst>
                                    </p:anim>
                                    <p:anim calcmode="lin" valueType="num">
                                      <p:cBhvr>
                                        <p:cTn id="8" dur="3000"/>
                                        <p:tgtEl>
                                          <p:spTgt spid="5"/>
                                        </p:tgtEl>
                                        <p:attrNameLst>
                                          <p:attrName>ppt_h</p:attrName>
                                        </p:attrNameLst>
                                      </p:cBhvr>
                                      <p:tavLst>
                                        <p:tav tm="0">
                                          <p:val>
                                            <p:strVal val="ppt_h"/>
                                          </p:val>
                                        </p:tav>
                                        <p:tav tm="100000">
                                          <p:val>
                                            <p:fltVal val="0"/>
                                          </p:val>
                                        </p:tav>
                                      </p:tavLst>
                                    </p:anim>
                                    <p:anim calcmode="lin" valueType="num">
                                      <p:cBhvr>
                                        <p:cTn id="9" dur="3000"/>
                                        <p:tgtEl>
                                          <p:spTgt spid="5"/>
                                        </p:tgtEl>
                                        <p:attrNameLst>
                                          <p:attrName>ppt_w</p:attrName>
                                        </p:attrNameLst>
                                      </p:cBhvr>
                                      <p:tavLst>
                                        <p:tav tm="0">
                                          <p:val>
                                            <p:strVal val="ppt_w"/>
                                          </p:val>
                                        </p:tav>
                                        <p:tav tm="100000">
                                          <p:val>
                                            <p:fltVal val="0"/>
                                          </p:val>
                                        </p:tav>
                                      </p:tavLst>
                                    </p:anim>
                                    <p:set>
                                      <p:cBhvr>
                                        <p:cTn id="10" dur="1" fill="hold">
                                          <p:stCondLst>
                                            <p:cond delay="2999"/>
                                          </p:stCondLst>
                                        </p:cTn>
                                        <p:tgtEl>
                                          <p:spTgt spid="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a:p>
        </p:txBody>
      </p:sp>
      <p:sp>
        <p:nvSpPr>
          <p:cNvPr id="3" name="2 Marcador de contenido"/>
          <p:cNvSpPr>
            <a:spLocks noGrp="1"/>
          </p:cNvSpPr>
          <p:nvPr>
            <p:ph idx="1"/>
          </p:nvPr>
        </p:nvSpPr>
        <p:spPr/>
        <p:txBody>
          <a:bodyPr/>
          <a:lstStyle/>
          <a:p>
            <a:endParaRPr lang="es-ES_tradnl"/>
          </a:p>
        </p:txBody>
      </p:sp>
      <p:pic>
        <p:nvPicPr>
          <p:cNvPr id="187394" name="Picture 2" descr="C:\Users\abuelitos\Documents\IMAGENES LANZAROTE REBAJAR\hzjqbxzb-.jpg"/>
          <p:cNvPicPr>
            <a:picLocks noChangeAspect="1" noChangeArrowheads="1"/>
          </p:cNvPicPr>
          <p:nvPr/>
        </p:nvPicPr>
        <p:blipFill>
          <a:blip r:embed="rId2" cstate="print"/>
          <a:srcRect/>
          <a:stretch>
            <a:fillRect/>
          </a:stretch>
        </p:blipFill>
        <p:spPr bwMode="auto">
          <a:xfrm>
            <a:off x="0" y="0"/>
            <a:ext cx="9171245" cy="6876000"/>
          </a:xfrm>
          <a:prstGeom prst="rect">
            <a:avLst/>
          </a:prstGeom>
          <a:noFill/>
        </p:spPr>
      </p:pic>
      <p:pic>
        <p:nvPicPr>
          <p:cNvPr id="5" name="Picture 2" descr="C:\Users\abuelitos\Documents\IMAGENES LANZAROTE REBAJAR\hzjqbxzb-.jpg"/>
          <p:cNvPicPr>
            <a:picLocks noChangeAspect="1" noChangeArrowheads="1"/>
          </p:cNvPicPr>
          <p:nvPr/>
        </p:nvPicPr>
        <p:blipFill>
          <a:blip r:embed="rId2" cstate="print"/>
          <a:srcRect/>
          <a:stretch>
            <a:fillRect/>
          </a:stretch>
        </p:blipFill>
        <p:spPr bwMode="auto">
          <a:xfrm>
            <a:off x="-27245" y="0"/>
            <a:ext cx="9171245" cy="6876000"/>
          </a:xfrm>
          <a:prstGeom prst="ellipse">
            <a:avLst/>
          </a:prstGeom>
          <a:noFill/>
        </p:spPr>
      </p:pic>
      <p:pic>
        <p:nvPicPr>
          <p:cNvPr id="6" name="Picture 2" descr="C:\Users\abuelitos\Documents\IMAGENES LANZAROTE REBAJAR\hzjqbxzb-.jpg"/>
          <p:cNvPicPr>
            <a:picLocks noChangeAspect="1" noChangeArrowheads="1"/>
          </p:cNvPicPr>
          <p:nvPr/>
        </p:nvPicPr>
        <p:blipFill>
          <a:blip r:embed="rId2" cstate="print"/>
          <a:srcRect/>
          <a:stretch>
            <a:fillRect/>
          </a:stretch>
        </p:blipFill>
        <p:spPr bwMode="auto">
          <a:xfrm>
            <a:off x="-27245" y="0"/>
            <a:ext cx="9171245" cy="6876000"/>
          </a:xfrm>
          <a:prstGeom prst="ellipse">
            <a:avLst/>
          </a:prstGeom>
          <a:noFill/>
        </p:spPr>
      </p:pic>
      <p:pic>
        <p:nvPicPr>
          <p:cNvPr id="7" name="Picture 2" descr="C:\Users\abuelitos\Documents\IMAGENES LANZAROTE REBAJAR\hzjqbxzb-.jpg"/>
          <p:cNvPicPr>
            <a:picLocks noChangeAspect="1" noChangeArrowheads="1"/>
          </p:cNvPicPr>
          <p:nvPr/>
        </p:nvPicPr>
        <p:blipFill>
          <a:blip r:embed="rId2" cstate="print"/>
          <a:srcRect/>
          <a:stretch>
            <a:fillRect/>
          </a:stretch>
        </p:blipFill>
        <p:spPr bwMode="auto">
          <a:xfrm>
            <a:off x="0" y="0"/>
            <a:ext cx="9171245" cy="6876000"/>
          </a:xfrm>
          <a:prstGeom prst="ellipse">
            <a:avLst/>
          </a:prstGeom>
          <a:noFill/>
        </p:spPr>
      </p:pic>
    </p:spTree>
  </p:cSld>
  <p:clrMapOvr>
    <a:masterClrMapping/>
  </p:clrMapOvr>
  <p:transition spd="slow" advTm="11000">
    <p:randomBa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xit" presetSubtype="32" fill="hold" nodeType="withEffect">
                                  <p:stCondLst>
                                    <p:cond delay="0"/>
                                  </p:stCondLst>
                                  <p:childTnLst>
                                    <p:anim calcmode="lin" valueType="num">
                                      <p:cBhvr>
                                        <p:cTn id="6" dur="5000"/>
                                        <p:tgtEl>
                                          <p:spTgt spid="7"/>
                                        </p:tgtEl>
                                        <p:attrNameLst>
                                          <p:attrName>ppt_w</p:attrName>
                                        </p:attrNameLst>
                                      </p:cBhvr>
                                      <p:tavLst>
                                        <p:tav tm="0">
                                          <p:val>
                                            <p:strVal val="ppt_w"/>
                                          </p:val>
                                        </p:tav>
                                        <p:tav tm="100000">
                                          <p:val>
                                            <p:fltVal val="0"/>
                                          </p:val>
                                        </p:tav>
                                      </p:tavLst>
                                    </p:anim>
                                    <p:anim calcmode="lin" valueType="num">
                                      <p:cBhvr>
                                        <p:cTn id="7" dur="5000"/>
                                        <p:tgtEl>
                                          <p:spTgt spid="7"/>
                                        </p:tgtEl>
                                        <p:attrNameLst>
                                          <p:attrName>ppt_h</p:attrName>
                                        </p:attrNameLst>
                                      </p:cBhvr>
                                      <p:tavLst>
                                        <p:tav tm="0">
                                          <p:val>
                                            <p:strVal val="ppt_h"/>
                                          </p:val>
                                        </p:tav>
                                        <p:tav tm="100000">
                                          <p:val>
                                            <p:fltVal val="0"/>
                                          </p:val>
                                        </p:tav>
                                      </p:tavLst>
                                    </p:anim>
                                    <p:set>
                                      <p:cBhvr>
                                        <p:cTn id="8" dur="1" fill="hold">
                                          <p:stCondLst>
                                            <p:cond delay="4999"/>
                                          </p:stCondLst>
                                        </p:cTn>
                                        <p:tgtEl>
                                          <p:spTgt spid="7"/>
                                        </p:tgtEl>
                                        <p:attrNameLst>
                                          <p:attrName>style.visibility</p:attrName>
                                        </p:attrNameLst>
                                      </p:cBhvr>
                                      <p:to>
                                        <p:strVal val="hidden"/>
                                      </p:to>
                                    </p:set>
                                  </p:childTnLst>
                                </p:cTn>
                              </p:par>
                            </p:childTnLst>
                          </p:cTn>
                        </p:par>
                        <p:par>
                          <p:cTn id="9" fill="hold">
                            <p:stCondLst>
                              <p:cond delay="5000"/>
                            </p:stCondLst>
                            <p:childTnLst>
                              <p:par>
                                <p:cTn id="10" presetID="17" presetClass="exit" presetSubtype="10" fill="hold" nodeType="afterEffect">
                                  <p:stCondLst>
                                    <p:cond delay="0"/>
                                  </p:stCondLst>
                                  <p:childTnLst>
                                    <p:anim calcmode="lin" valueType="num">
                                      <p:cBhvr>
                                        <p:cTn id="11" dur="3000"/>
                                        <p:tgtEl>
                                          <p:spTgt spid="6"/>
                                        </p:tgtEl>
                                        <p:attrNameLst>
                                          <p:attrName>ppt_w</p:attrName>
                                        </p:attrNameLst>
                                      </p:cBhvr>
                                      <p:tavLst>
                                        <p:tav tm="0">
                                          <p:val>
                                            <p:strVal val="ppt_w"/>
                                          </p:val>
                                        </p:tav>
                                        <p:tav tm="100000">
                                          <p:val>
                                            <p:fltVal val="0"/>
                                          </p:val>
                                        </p:tav>
                                      </p:tavLst>
                                    </p:anim>
                                    <p:anim calcmode="lin" valueType="num">
                                      <p:cBhvr>
                                        <p:cTn id="12" dur="3000"/>
                                        <p:tgtEl>
                                          <p:spTgt spid="6"/>
                                        </p:tgtEl>
                                        <p:attrNameLst>
                                          <p:attrName>ppt_h</p:attrName>
                                        </p:attrNameLst>
                                      </p:cBhvr>
                                      <p:tavLst>
                                        <p:tav tm="0">
                                          <p:val>
                                            <p:strVal val="ppt_h"/>
                                          </p:val>
                                        </p:tav>
                                        <p:tav tm="100000">
                                          <p:val>
                                            <p:strVal val="ppt_h"/>
                                          </p:val>
                                        </p:tav>
                                      </p:tavLst>
                                    </p:anim>
                                    <p:set>
                                      <p:cBhvr>
                                        <p:cTn id="13" dur="1" fill="hold">
                                          <p:stCondLst>
                                            <p:cond delay="2999"/>
                                          </p:stCondLst>
                                        </p:cTn>
                                        <p:tgtEl>
                                          <p:spTgt spid="6"/>
                                        </p:tgtEl>
                                        <p:attrNameLst>
                                          <p:attrName>style.visibility</p:attrName>
                                        </p:attrNameLst>
                                      </p:cBhvr>
                                      <p:to>
                                        <p:strVal val="hidden"/>
                                      </p:to>
                                    </p:set>
                                  </p:childTnLst>
                                </p:cTn>
                              </p:par>
                            </p:childTnLst>
                          </p:cTn>
                        </p:par>
                        <p:par>
                          <p:cTn id="14" fill="hold">
                            <p:stCondLst>
                              <p:cond delay="8000"/>
                            </p:stCondLst>
                            <p:childTnLst>
                              <p:par>
                                <p:cTn id="15" presetID="30" presetClass="exit" presetSubtype="0" fill="hold" nodeType="afterEffect">
                                  <p:stCondLst>
                                    <p:cond delay="0"/>
                                  </p:stCondLst>
                                  <p:childTnLst>
                                    <p:animEffect transition="out" filter="fade">
                                      <p:cBhvr>
                                        <p:cTn id="16" dur="2400" accel="100000">
                                          <p:stCondLst>
                                            <p:cond delay="600"/>
                                          </p:stCondLst>
                                        </p:cTn>
                                        <p:tgtEl>
                                          <p:spTgt spid="5"/>
                                        </p:tgtEl>
                                      </p:cBhvr>
                                    </p:animEffect>
                                    <p:anim calcmode="lin" valueType="num">
                                      <p:cBhvr>
                                        <p:cTn id="17" dur="2400" accel="100000">
                                          <p:stCondLst>
                                            <p:cond delay="600"/>
                                          </p:stCondLst>
                                        </p:cTn>
                                        <p:tgtEl>
                                          <p:spTgt spid="5"/>
                                        </p:tgtEl>
                                        <p:attrNameLst>
                                          <p:attrName>style.rotation</p:attrName>
                                        </p:attrNameLst>
                                      </p:cBhvr>
                                      <p:tavLst>
                                        <p:tav tm="0">
                                          <p:val>
                                            <p:fltVal val="0"/>
                                          </p:val>
                                        </p:tav>
                                        <p:tav tm="100000">
                                          <p:val>
                                            <p:fltVal val="-90"/>
                                          </p:val>
                                        </p:tav>
                                      </p:tavLst>
                                    </p:anim>
                                    <p:anim calcmode="lin" valueType="num">
                                      <p:cBhvr>
                                        <p:cTn id="18" dur="600" decel="100000"/>
                                        <p:tgtEl>
                                          <p:spTgt spid="5"/>
                                        </p:tgtEl>
                                        <p:attrNameLst>
                                          <p:attrName>ppt_x</p:attrName>
                                        </p:attrNameLst>
                                      </p:cBhvr>
                                      <p:tavLst>
                                        <p:tav tm="0">
                                          <p:val>
                                            <p:strVal val="ppt_x"/>
                                          </p:val>
                                        </p:tav>
                                        <p:tav tm="100000">
                                          <p:val>
                                            <p:strVal val="ppt_x-0.05"/>
                                          </p:val>
                                        </p:tav>
                                      </p:tavLst>
                                    </p:anim>
                                    <p:anim calcmode="lin" valueType="num">
                                      <p:cBhvr>
                                        <p:cTn id="19" dur="600" decel="100000"/>
                                        <p:tgtEl>
                                          <p:spTgt spid="5"/>
                                        </p:tgtEl>
                                        <p:attrNameLst>
                                          <p:attrName>ppt_y</p:attrName>
                                        </p:attrNameLst>
                                      </p:cBhvr>
                                      <p:tavLst>
                                        <p:tav tm="0">
                                          <p:val>
                                            <p:strVal val="ppt_y"/>
                                          </p:val>
                                        </p:tav>
                                        <p:tav tm="100000">
                                          <p:val>
                                            <p:strVal val="ppt_y+0.1"/>
                                          </p:val>
                                        </p:tav>
                                      </p:tavLst>
                                    </p:anim>
                                    <p:anim calcmode="lin" valueType="num">
                                      <p:cBhvr>
                                        <p:cTn id="20" dur="2400" accel="100000">
                                          <p:stCondLst>
                                            <p:cond delay="600"/>
                                          </p:stCondLst>
                                        </p:cTn>
                                        <p:tgtEl>
                                          <p:spTgt spid="5"/>
                                        </p:tgtEl>
                                        <p:attrNameLst>
                                          <p:attrName>ppt_x</p:attrName>
                                        </p:attrNameLst>
                                      </p:cBhvr>
                                      <p:tavLst>
                                        <p:tav tm="0">
                                          <p:val>
                                            <p:strVal val="ppt_x"/>
                                          </p:val>
                                        </p:tav>
                                        <p:tav tm="100000">
                                          <p:val>
                                            <p:strVal val="ppt_x+0.4+0.05"/>
                                          </p:val>
                                        </p:tav>
                                      </p:tavLst>
                                    </p:anim>
                                    <p:anim calcmode="lin" valueType="num">
                                      <p:cBhvr>
                                        <p:cTn id="21" dur="2400" accel="100000">
                                          <p:stCondLst>
                                            <p:cond delay="600"/>
                                          </p:stCondLst>
                                        </p:cTn>
                                        <p:tgtEl>
                                          <p:spTgt spid="5"/>
                                        </p:tgtEl>
                                        <p:attrNameLst>
                                          <p:attrName>ppt_y</p:attrName>
                                        </p:attrNameLst>
                                      </p:cBhvr>
                                      <p:tavLst>
                                        <p:tav tm="0">
                                          <p:val>
                                            <p:strVal val="ppt_y"/>
                                          </p:val>
                                        </p:tav>
                                        <p:tav tm="100000">
                                          <p:val>
                                            <p:strVal val="ppt_y-0.4-0.1"/>
                                          </p:val>
                                        </p:tav>
                                      </p:tavLst>
                                    </p:anim>
                                    <p:set>
                                      <p:cBhvr>
                                        <p:cTn id="22" dur="1" fill="hold">
                                          <p:stCondLst>
                                            <p:cond delay="2999"/>
                                          </p:stCondLst>
                                        </p:cTn>
                                        <p:tgtEl>
                                          <p:spTgt spid="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a:p>
        </p:txBody>
      </p:sp>
      <p:sp>
        <p:nvSpPr>
          <p:cNvPr id="3" name="2 Marcador de contenido"/>
          <p:cNvSpPr>
            <a:spLocks noGrp="1"/>
          </p:cNvSpPr>
          <p:nvPr>
            <p:ph idx="1"/>
          </p:nvPr>
        </p:nvSpPr>
        <p:spPr/>
        <p:txBody>
          <a:bodyPr/>
          <a:lstStyle/>
          <a:p>
            <a:endParaRPr lang="es-ES_tradnl"/>
          </a:p>
        </p:txBody>
      </p:sp>
      <p:pic>
        <p:nvPicPr>
          <p:cNvPr id="188418" name="Picture 2" descr="C:\Users\abuelitos\Documents\IMAGENES LANZAROTE REBAJAR\penasdelchache.jpg"/>
          <p:cNvPicPr>
            <a:picLocks noChangeAspect="1" noChangeArrowheads="1"/>
          </p:cNvPicPr>
          <p:nvPr/>
        </p:nvPicPr>
        <p:blipFill>
          <a:blip r:embed="rId2" cstate="print"/>
          <a:srcRect/>
          <a:stretch>
            <a:fillRect/>
          </a:stretch>
        </p:blipFill>
        <p:spPr bwMode="auto">
          <a:xfrm>
            <a:off x="-1" y="-1"/>
            <a:ext cx="9169880" cy="6876000"/>
          </a:xfrm>
          <a:prstGeom prst="rect">
            <a:avLst/>
          </a:prstGeom>
          <a:noFill/>
        </p:spPr>
      </p:pic>
      <p:pic>
        <p:nvPicPr>
          <p:cNvPr id="5" name="Picture 2" descr="C:\Users\abuelitos\Documents\IMAGENES LANZAROTE REBAJAR\penasdelchache.jpg"/>
          <p:cNvPicPr>
            <a:picLocks noChangeAspect="1" noChangeArrowheads="1"/>
          </p:cNvPicPr>
          <p:nvPr/>
        </p:nvPicPr>
        <p:blipFill>
          <a:blip r:embed="rId2" cstate="print"/>
          <a:srcRect/>
          <a:stretch>
            <a:fillRect/>
          </a:stretch>
        </p:blipFill>
        <p:spPr bwMode="auto">
          <a:xfrm>
            <a:off x="0" y="0"/>
            <a:ext cx="9169880" cy="6876000"/>
          </a:xfrm>
          <a:prstGeom prst="ellipse">
            <a:avLst/>
          </a:prstGeom>
          <a:noFill/>
        </p:spPr>
      </p:pic>
    </p:spTree>
  </p:cSld>
  <p:clrMapOvr>
    <a:masterClrMapping/>
  </p:clrMapOvr>
  <p:transition spd="slow" advTm="8000">
    <p:randomBar dir="vert"/>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3" presetClass="exit" presetSubtype="32" fill="hold" nodeType="clickEffect">
                                  <p:stCondLst>
                                    <p:cond delay="0"/>
                                  </p:stCondLst>
                                  <p:childTnLst>
                                    <p:anim calcmode="lin" valueType="num">
                                      <p:cBhvr>
                                        <p:cTn id="6" dur="5000"/>
                                        <p:tgtEl>
                                          <p:spTgt spid="5"/>
                                        </p:tgtEl>
                                        <p:attrNameLst>
                                          <p:attrName>ppt_w</p:attrName>
                                        </p:attrNameLst>
                                      </p:cBhvr>
                                      <p:tavLst>
                                        <p:tav tm="0">
                                          <p:val>
                                            <p:strVal val="ppt_w"/>
                                          </p:val>
                                        </p:tav>
                                        <p:tav tm="100000">
                                          <p:val>
                                            <p:fltVal val="0"/>
                                          </p:val>
                                        </p:tav>
                                      </p:tavLst>
                                    </p:anim>
                                    <p:anim calcmode="lin" valueType="num">
                                      <p:cBhvr>
                                        <p:cTn id="7" dur="5000"/>
                                        <p:tgtEl>
                                          <p:spTgt spid="5"/>
                                        </p:tgtEl>
                                        <p:attrNameLst>
                                          <p:attrName>ppt_h</p:attrName>
                                        </p:attrNameLst>
                                      </p:cBhvr>
                                      <p:tavLst>
                                        <p:tav tm="0">
                                          <p:val>
                                            <p:strVal val="ppt_h"/>
                                          </p:val>
                                        </p:tav>
                                        <p:tav tm="100000">
                                          <p:val>
                                            <p:fltVal val="0"/>
                                          </p:val>
                                        </p:tav>
                                      </p:tavLst>
                                    </p:anim>
                                    <p:set>
                                      <p:cBhvr>
                                        <p:cTn id="8" dur="1" fill="hold">
                                          <p:stCondLst>
                                            <p:cond delay="4999"/>
                                          </p:stCondLst>
                                        </p:cTn>
                                        <p:tgtEl>
                                          <p:spTgt spid="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a:p>
        </p:txBody>
      </p:sp>
      <p:sp>
        <p:nvSpPr>
          <p:cNvPr id="3" name="2 Marcador de contenido"/>
          <p:cNvSpPr>
            <a:spLocks noGrp="1"/>
          </p:cNvSpPr>
          <p:nvPr>
            <p:ph idx="1"/>
          </p:nvPr>
        </p:nvSpPr>
        <p:spPr/>
        <p:txBody>
          <a:bodyPr/>
          <a:lstStyle/>
          <a:p>
            <a:endParaRPr lang="es-ES_tradnl"/>
          </a:p>
        </p:txBody>
      </p:sp>
      <p:pic>
        <p:nvPicPr>
          <p:cNvPr id="112642" name="Picture 2" descr="http://www.pasaporteblog.com/wp-content/uploads/2011/09/playa-del-papagayo-lanzarote.jpg"/>
          <p:cNvPicPr>
            <a:picLocks noChangeAspect="1" noChangeArrowheads="1"/>
          </p:cNvPicPr>
          <p:nvPr/>
        </p:nvPicPr>
        <p:blipFill>
          <a:blip r:embed="rId2" cstate="print"/>
          <a:srcRect/>
          <a:stretch>
            <a:fillRect/>
          </a:stretch>
        </p:blipFill>
        <p:spPr bwMode="auto">
          <a:xfrm>
            <a:off x="-785850" y="0"/>
            <a:ext cx="11788450" cy="7236000"/>
          </a:xfrm>
          <a:prstGeom prst="rect">
            <a:avLst/>
          </a:prstGeom>
          <a:noFill/>
        </p:spPr>
      </p:pic>
      <p:sp>
        <p:nvSpPr>
          <p:cNvPr id="5" name="4 Rectángulo"/>
          <p:cNvSpPr/>
          <p:nvPr/>
        </p:nvSpPr>
        <p:spPr>
          <a:xfrm>
            <a:off x="3357554" y="0"/>
            <a:ext cx="2484847" cy="523220"/>
          </a:xfrm>
          <a:prstGeom prst="rect">
            <a:avLst/>
          </a:prstGeom>
          <a:noFill/>
        </p:spPr>
        <p:txBody>
          <a:bodyPr wrap="square" lIns="91440" tIns="45720" rIns="91440" bIns="45720">
            <a:spAutoFit/>
            <a:scene3d>
              <a:camera prst="orthographicFront"/>
              <a:lightRig rig="balanced" dir="t">
                <a:rot lat="0" lon="0" rev="2100000"/>
              </a:lightRig>
            </a:scene3d>
            <a:sp3d extrusionH="57150" prstMaterial="metal">
              <a:bevelT w="38100" h="25400"/>
              <a:contourClr>
                <a:schemeClr val="bg2"/>
              </a:contourClr>
            </a:sp3d>
          </a:bodyPr>
          <a:lstStyle/>
          <a:p>
            <a:pPr algn="ctr"/>
            <a:r>
              <a:rPr lang="es-ES" sz="2800" b="1" cap="none" spc="0" dirty="0" smtClean="0">
                <a:ln w="50800"/>
                <a:solidFill>
                  <a:schemeClr val="bg1"/>
                </a:solidFill>
                <a:effectLst/>
              </a:rPr>
              <a:t>Playa Papagayo</a:t>
            </a:r>
            <a:endParaRPr lang="es-ES" sz="2800" b="1" cap="none" spc="0" dirty="0">
              <a:ln w="50800"/>
              <a:solidFill>
                <a:schemeClr val="bg1"/>
              </a:solidFill>
              <a:effectLst/>
            </a:endParaRPr>
          </a:p>
        </p:txBody>
      </p:sp>
    </p:spTree>
  </p:cSld>
  <p:clrMapOvr>
    <a:masterClrMapping/>
  </p:clrMapOvr>
  <p:transition spd="slow" advTm="6000">
    <p:split orient="vert"/>
  </p:transition>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a:p>
        </p:txBody>
      </p:sp>
      <p:sp>
        <p:nvSpPr>
          <p:cNvPr id="3" name="2 Marcador de contenido"/>
          <p:cNvSpPr>
            <a:spLocks noGrp="1"/>
          </p:cNvSpPr>
          <p:nvPr>
            <p:ph idx="1"/>
          </p:nvPr>
        </p:nvSpPr>
        <p:spPr/>
        <p:txBody>
          <a:bodyPr/>
          <a:lstStyle/>
          <a:p>
            <a:endParaRPr lang="es-ES_tradnl"/>
          </a:p>
        </p:txBody>
      </p:sp>
      <p:pic>
        <p:nvPicPr>
          <p:cNvPr id="113668" name="Picture 4" descr="http://fotos.diariosur.es/201007/06-640x640x80.jpg"/>
          <p:cNvPicPr>
            <a:picLocks noChangeAspect="1" noChangeArrowheads="1"/>
          </p:cNvPicPr>
          <p:nvPr/>
        </p:nvPicPr>
        <p:blipFill>
          <a:blip r:embed="rId2" cstate="print"/>
          <a:srcRect/>
          <a:stretch>
            <a:fillRect/>
          </a:stretch>
        </p:blipFill>
        <p:spPr bwMode="auto">
          <a:xfrm>
            <a:off x="0" y="0"/>
            <a:ext cx="9216000" cy="6912000"/>
          </a:xfrm>
          <a:prstGeom prst="rect">
            <a:avLst/>
          </a:prstGeom>
          <a:noFill/>
        </p:spPr>
      </p:pic>
      <p:sp>
        <p:nvSpPr>
          <p:cNvPr id="6" name="5 Rectángulo"/>
          <p:cNvSpPr/>
          <p:nvPr/>
        </p:nvSpPr>
        <p:spPr>
          <a:xfrm>
            <a:off x="928662" y="428604"/>
            <a:ext cx="1757661" cy="400110"/>
          </a:xfrm>
          <a:prstGeom prst="rect">
            <a:avLst/>
          </a:prstGeom>
          <a:noFill/>
        </p:spPr>
        <p:txBody>
          <a:bodyPr wrap="none" lIns="91440" tIns="45720" rIns="91440" bIns="45720">
            <a:spAutoFit/>
            <a:scene3d>
              <a:camera prst="orthographicFront"/>
              <a:lightRig rig="brightRoom" dir="t"/>
            </a:scene3d>
            <a:sp3d contourW="6350" prstMaterial="plastic">
              <a:bevelT w="20320" h="20320" prst="angle"/>
              <a:contourClr>
                <a:schemeClr val="accent1">
                  <a:tint val="100000"/>
                  <a:shade val="100000"/>
                  <a:hueMod val="100000"/>
                  <a:satMod val="100000"/>
                </a:schemeClr>
              </a:contourClr>
            </a:sp3d>
          </a:bodyPr>
          <a:lstStyle/>
          <a:p>
            <a:pPr algn="ctr"/>
            <a:r>
              <a:rPr lang="es-ES" sz="2000" b="1" cap="all" spc="0" dirty="0" smtClean="0">
                <a:ln/>
                <a:effectLst>
                  <a:outerShdw blurRad="19685" dist="12700" dir="5400000" algn="tl" rotWithShape="0">
                    <a:schemeClr val="accent1">
                      <a:satMod val="130000"/>
                      <a:alpha val="60000"/>
                    </a:schemeClr>
                  </a:outerShdw>
                  <a:reflection blurRad="10000" stA="55000" endPos="48000" dist="500" dir="5400000" sy="-100000" algn="bl" rotWithShape="0"/>
                </a:effectLst>
              </a:rPr>
              <a:t>Playa Blanca</a:t>
            </a:r>
            <a:endParaRPr lang="es-ES" sz="2000" b="1" cap="all" spc="0" dirty="0">
              <a:ln/>
              <a:effectLst>
                <a:outerShdw blurRad="19685" dist="12700" dir="5400000" algn="tl" rotWithShape="0">
                  <a:schemeClr val="accent1">
                    <a:satMod val="130000"/>
                    <a:alpha val="60000"/>
                  </a:schemeClr>
                </a:outerShdw>
                <a:reflection blurRad="10000" stA="55000" endPos="48000" dist="500" dir="5400000" sy="-100000" algn="bl" rotWithShape="0"/>
              </a:effectLst>
            </a:endParaRPr>
          </a:p>
        </p:txBody>
      </p:sp>
    </p:spTree>
  </p:cSld>
  <p:clrMapOvr>
    <a:masterClrMapping/>
  </p:clrMapOvr>
  <p:transition spd="slow" advTm="6000">
    <p:split dir="in"/>
  </p:transition>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dirty="0"/>
          </a:p>
        </p:txBody>
      </p:sp>
      <p:sp>
        <p:nvSpPr>
          <p:cNvPr id="3" name="2 Marcador de contenido"/>
          <p:cNvSpPr>
            <a:spLocks noGrp="1"/>
          </p:cNvSpPr>
          <p:nvPr>
            <p:ph idx="1"/>
          </p:nvPr>
        </p:nvSpPr>
        <p:spPr/>
        <p:txBody>
          <a:bodyPr/>
          <a:lstStyle/>
          <a:p>
            <a:endParaRPr lang="es-ES_tradnl" dirty="0"/>
          </a:p>
        </p:txBody>
      </p:sp>
      <p:pic>
        <p:nvPicPr>
          <p:cNvPr id="2050" name="Picture 2" descr="C:\Users\abuelitos\Documents\IMAGENES LANZAROTE REBAJAR\Viaje a Lanzarote 2 - Junio 2012 066 (FILEminimizer).JPG"/>
          <p:cNvPicPr>
            <a:picLocks noChangeAspect="1" noChangeArrowheads="1"/>
          </p:cNvPicPr>
          <p:nvPr/>
        </p:nvPicPr>
        <p:blipFill>
          <a:blip r:embed="rId2" cstate="print"/>
          <a:srcRect/>
          <a:stretch>
            <a:fillRect/>
          </a:stretch>
        </p:blipFill>
        <p:spPr bwMode="auto">
          <a:xfrm>
            <a:off x="0" y="0"/>
            <a:ext cx="9162630" cy="6876000"/>
          </a:xfrm>
          <a:prstGeom prst="rect">
            <a:avLst/>
          </a:prstGeom>
          <a:noFill/>
        </p:spPr>
      </p:pic>
      <p:sp>
        <p:nvSpPr>
          <p:cNvPr id="5" name="4 Rectángulo"/>
          <p:cNvSpPr/>
          <p:nvPr/>
        </p:nvSpPr>
        <p:spPr>
          <a:xfrm>
            <a:off x="357158" y="6396335"/>
            <a:ext cx="1891865" cy="400110"/>
          </a:xfrm>
          <a:prstGeom prst="rect">
            <a:avLst/>
          </a:prstGeom>
          <a:noFill/>
        </p:spPr>
        <p:txBody>
          <a:bodyPr wrap="square" lIns="91440" tIns="45720" rIns="91440" bIns="45720">
            <a:spAutoFit/>
            <a:scene3d>
              <a:camera prst="orthographicFront"/>
              <a:lightRig rig="balanced" dir="t">
                <a:rot lat="0" lon="0" rev="2100000"/>
              </a:lightRig>
            </a:scene3d>
            <a:sp3d extrusionH="57150" prstMaterial="metal">
              <a:bevelT w="38100" h="25400"/>
              <a:contourClr>
                <a:schemeClr val="bg2"/>
              </a:contourClr>
            </a:sp3d>
          </a:bodyPr>
          <a:lstStyle/>
          <a:p>
            <a:pPr algn="ctr"/>
            <a:r>
              <a:rPr lang="es-ES" sz="2000" b="1" dirty="0" smtClean="0">
                <a:ln w="50800"/>
                <a:latin typeface="Blackadder ITC" pitchFamily="82" charset="0"/>
              </a:rPr>
              <a:t>Mari Tere</a:t>
            </a:r>
            <a:endParaRPr lang="es-ES" sz="2000" b="1" cap="none" spc="0" dirty="0">
              <a:ln w="50800"/>
              <a:effectLst/>
              <a:latin typeface="Blackadder ITC" pitchFamily="82" charset="0"/>
            </a:endParaRPr>
          </a:p>
        </p:txBody>
      </p:sp>
      <p:sp>
        <p:nvSpPr>
          <p:cNvPr id="6" name="5 Rectángulo"/>
          <p:cNvSpPr/>
          <p:nvPr/>
        </p:nvSpPr>
        <p:spPr>
          <a:xfrm>
            <a:off x="0" y="0"/>
            <a:ext cx="9144000" cy="646331"/>
          </a:xfrm>
          <a:prstGeom prst="rect">
            <a:avLst/>
          </a:prstGeom>
          <a:noFill/>
        </p:spPr>
        <p:txBody>
          <a:bodyPr wrap="square" lIns="91440" tIns="45720" rIns="91440" bIns="45720">
            <a:spAutoFit/>
          </a:bodyPr>
          <a:lstStyle/>
          <a:p>
            <a:pPr algn="ctr"/>
            <a:r>
              <a:rPr lang="es-ES" sz="3600" b="1" cap="none" spc="300" dirty="0" smtClean="0">
                <a:ln w="11430" cmpd="sng">
                  <a:solidFill>
                    <a:schemeClr val="accent1">
                      <a:tint val="10000"/>
                    </a:schemeClr>
                  </a:solidFill>
                  <a:prstDash val="solid"/>
                  <a:miter lim="800000"/>
                </a:ln>
                <a:solidFill>
                  <a:schemeClr val="bg2">
                    <a:lumMod val="25000"/>
                  </a:schemeClr>
                </a:solidFill>
                <a:effectLst>
                  <a:glow rad="45500">
                    <a:schemeClr val="accent1">
                      <a:satMod val="220000"/>
                      <a:alpha val="35000"/>
                    </a:schemeClr>
                  </a:glow>
                  <a:outerShdw blurRad="38100" dist="38100" dir="2700000" algn="tl">
                    <a:srgbClr val="000000">
                      <a:alpha val="43137"/>
                    </a:srgbClr>
                  </a:outerShdw>
                </a:effectLst>
              </a:rPr>
              <a:t>Bonito complejo donde nos </a:t>
            </a:r>
            <a:r>
              <a:rPr lang="es-ES" sz="3600" b="1" spc="300" dirty="0" smtClean="0">
                <a:ln w="11430" cmpd="sng">
                  <a:solidFill>
                    <a:schemeClr val="accent1">
                      <a:tint val="10000"/>
                    </a:schemeClr>
                  </a:solidFill>
                  <a:prstDash val="solid"/>
                  <a:miter lim="800000"/>
                </a:ln>
                <a:solidFill>
                  <a:schemeClr val="bg2">
                    <a:lumMod val="25000"/>
                  </a:schemeClr>
                </a:solidFill>
                <a:effectLst>
                  <a:glow rad="45500">
                    <a:schemeClr val="accent1">
                      <a:satMod val="220000"/>
                      <a:alpha val="35000"/>
                    </a:schemeClr>
                  </a:glow>
                  <a:outerShdw blurRad="38100" dist="38100" dir="2700000" algn="tl">
                    <a:srgbClr val="000000">
                      <a:alpha val="43137"/>
                    </a:srgbClr>
                  </a:outerShdw>
                </a:effectLst>
              </a:rPr>
              <a:t>alojamos</a:t>
            </a:r>
            <a:endParaRPr lang="es-ES" sz="3600" b="1" cap="none" spc="300" dirty="0">
              <a:ln w="11430" cmpd="sng">
                <a:solidFill>
                  <a:schemeClr val="accent1">
                    <a:tint val="10000"/>
                  </a:schemeClr>
                </a:solidFill>
                <a:prstDash val="solid"/>
                <a:miter lim="800000"/>
              </a:ln>
              <a:solidFill>
                <a:schemeClr val="bg2">
                  <a:lumMod val="25000"/>
                </a:schemeClr>
              </a:solidFill>
              <a:effectLst>
                <a:glow rad="45500">
                  <a:schemeClr val="accent1">
                    <a:satMod val="220000"/>
                    <a:alpha val="35000"/>
                  </a:schemeClr>
                </a:glow>
                <a:outerShdw blurRad="38100" dist="38100" dir="2700000" algn="tl">
                  <a:srgbClr val="000000">
                    <a:alpha val="43137"/>
                  </a:srgbClr>
                </a:outerShdw>
              </a:effectLst>
            </a:endParaRPr>
          </a:p>
        </p:txBody>
      </p:sp>
      <p:pic>
        <p:nvPicPr>
          <p:cNvPr id="7" name="Picture 2" descr="C:\Users\abuelitos\Documents\IMAGENES LANZAROTE REBAJAR\Viaje a Lanzarote 2 - Junio 2012 066 (FILEminimizer).JPG"/>
          <p:cNvPicPr>
            <a:picLocks noChangeAspect="1" noChangeArrowheads="1"/>
          </p:cNvPicPr>
          <p:nvPr/>
        </p:nvPicPr>
        <p:blipFill>
          <a:blip r:embed="rId2" cstate="print"/>
          <a:srcRect/>
          <a:stretch>
            <a:fillRect/>
          </a:stretch>
        </p:blipFill>
        <p:spPr bwMode="auto">
          <a:xfrm>
            <a:off x="0" y="0"/>
            <a:ext cx="9162630" cy="6876000"/>
          </a:xfrm>
          <a:prstGeom prst="rect">
            <a:avLst/>
          </a:prstGeom>
          <a:noFill/>
        </p:spPr>
      </p:pic>
      <p:pic>
        <p:nvPicPr>
          <p:cNvPr id="8" name="Picture 2" descr="C:\Users\abuelitos\Documents\IMAGENES LANZAROTE REBAJAR\Viaje a Lanzarote 2 - Junio 2012 066 (FILEminimizer).JPG"/>
          <p:cNvPicPr>
            <a:picLocks noChangeAspect="1" noChangeArrowheads="1"/>
          </p:cNvPicPr>
          <p:nvPr/>
        </p:nvPicPr>
        <p:blipFill>
          <a:blip r:embed="rId2" cstate="print"/>
          <a:srcRect/>
          <a:stretch>
            <a:fillRect/>
          </a:stretch>
        </p:blipFill>
        <p:spPr bwMode="auto">
          <a:xfrm>
            <a:off x="-18630" y="0"/>
            <a:ext cx="9162630" cy="6876000"/>
          </a:xfrm>
          <a:prstGeom prst="ellipse">
            <a:avLst/>
          </a:prstGeom>
          <a:noFill/>
        </p:spPr>
      </p:pic>
    </p:spTree>
  </p:cSld>
  <p:clrMapOvr>
    <a:masterClrMapping/>
  </p:clrMapOvr>
  <p:transition spd="slow" advTm="12000">
    <p:diamond/>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xit" presetSubtype="32" fill="hold" nodeType="withEffect">
                                  <p:stCondLst>
                                    <p:cond delay="0"/>
                                  </p:stCondLst>
                                  <p:childTnLst>
                                    <p:anim calcmode="lin" valueType="num">
                                      <p:cBhvr>
                                        <p:cTn id="6" dur="5000"/>
                                        <p:tgtEl>
                                          <p:spTgt spid="8"/>
                                        </p:tgtEl>
                                        <p:attrNameLst>
                                          <p:attrName>ppt_w</p:attrName>
                                        </p:attrNameLst>
                                      </p:cBhvr>
                                      <p:tavLst>
                                        <p:tav tm="0">
                                          <p:val>
                                            <p:strVal val="ppt_w"/>
                                          </p:val>
                                        </p:tav>
                                        <p:tav tm="100000">
                                          <p:val>
                                            <p:fltVal val="0"/>
                                          </p:val>
                                        </p:tav>
                                      </p:tavLst>
                                    </p:anim>
                                    <p:anim calcmode="lin" valueType="num">
                                      <p:cBhvr>
                                        <p:cTn id="7" dur="5000"/>
                                        <p:tgtEl>
                                          <p:spTgt spid="8"/>
                                        </p:tgtEl>
                                        <p:attrNameLst>
                                          <p:attrName>ppt_h</p:attrName>
                                        </p:attrNameLst>
                                      </p:cBhvr>
                                      <p:tavLst>
                                        <p:tav tm="0">
                                          <p:val>
                                            <p:strVal val="ppt_h"/>
                                          </p:val>
                                        </p:tav>
                                        <p:tav tm="100000">
                                          <p:val>
                                            <p:fltVal val="0"/>
                                          </p:val>
                                        </p:tav>
                                      </p:tavLst>
                                    </p:anim>
                                    <p:set>
                                      <p:cBhvr>
                                        <p:cTn id="8" dur="1" fill="hold">
                                          <p:stCondLst>
                                            <p:cond delay="4999"/>
                                          </p:stCondLst>
                                        </p:cTn>
                                        <p:tgtEl>
                                          <p:spTgt spid="8"/>
                                        </p:tgtEl>
                                        <p:attrNameLst>
                                          <p:attrName>style.visibility</p:attrName>
                                        </p:attrNameLst>
                                      </p:cBhvr>
                                      <p:to>
                                        <p:strVal val="hidden"/>
                                      </p:to>
                                    </p:set>
                                  </p:childTnLst>
                                </p:cTn>
                              </p:par>
                            </p:childTnLst>
                          </p:cTn>
                        </p:par>
                        <p:par>
                          <p:cTn id="9" fill="hold">
                            <p:stCondLst>
                              <p:cond delay="5000"/>
                            </p:stCondLst>
                            <p:childTnLst>
                              <p:par>
                                <p:cTn id="10" presetID="17" presetClass="exit" presetSubtype="10" fill="hold" nodeType="afterEffect">
                                  <p:stCondLst>
                                    <p:cond delay="0"/>
                                  </p:stCondLst>
                                  <p:childTnLst>
                                    <p:anim calcmode="lin" valueType="num">
                                      <p:cBhvr>
                                        <p:cTn id="11" dur="3000"/>
                                        <p:tgtEl>
                                          <p:spTgt spid="7"/>
                                        </p:tgtEl>
                                        <p:attrNameLst>
                                          <p:attrName>ppt_w</p:attrName>
                                        </p:attrNameLst>
                                      </p:cBhvr>
                                      <p:tavLst>
                                        <p:tav tm="0">
                                          <p:val>
                                            <p:strVal val="ppt_w"/>
                                          </p:val>
                                        </p:tav>
                                        <p:tav tm="100000">
                                          <p:val>
                                            <p:fltVal val="0"/>
                                          </p:val>
                                        </p:tav>
                                      </p:tavLst>
                                    </p:anim>
                                    <p:anim calcmode="lin" valueType="num">
                                      <p:cBhvr>
                                        <p:cTn id="12" dur="3000"/>
                                        <p:tgtEl>
                                          <p:spTgt spid="7"/>
                                        </p:tgtEl>
                                        <p:attrNameLst>
                                          <p:attrName>ppt_h</p:attrName>
                                        </p:attrNameLst>
                                      </p:cBhvr>
                                      <p:tavLst>
                                        <p:tav tm="0">
                                          <p:val>
                                            <p:strVal val="ppt_h"/>
                                          </p:val>
                                        </p:tav>
                                        <p:tav tm="100000">
                                          <p:val>
                                            <p:strVal val="ppt_h"/>
                                          </p:val>
                                        </p:tav>
                                      </p:tavLst>
                                    </p:anim>
                                    <p:set>
                                      <p:cBhvr>
                                        <p:cTn id="13" dur="1" fill="hold">
                                          <p:stCondLst>
                                            <p:cond delay="2999"/>
                                          </p:stCondLst>
                                        </p:cTn>
                                        <p:tgtEl>
                                          <p:spTgt spid="7"/>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dirty="0"/>
          </a:p>
        </p:txBody>
      </p:sp>
      <p:sp>
        <p:nvSpPr>
          <p:cNvPr id="3" name="2 Marcador de contenido"/>
          <p:cNvSpPr>
            <a:spLocks noGrp="1"/>
          </p:cNvSpPr>
          <p:nvPr>
            <p:ph idx="1"/>
          </p:nvPr>
        </p:nvSpPr>
        <p:spPr/>
        <p:txBody>
          <a:bodyPr/>
          <a:lstStyle/>
          <a:p>
            <a:endParaRPr lang="es-ES_tradnl" dirty="0"/>
          </a:p>
        </p:txBody>
      </p:sp>
      <p:pic>
        <p:nvPicPr>
          <p:cNvPr id="3074" name="Picture 2" descr="C:\Users\abuelitos\Documents\IMAGENES LANZAROTE REBAJAR\Viaje a Lanzarote 2 -.jpg"/>
          <p:cNvPicPr>
            <a:picLocks noChangeAspect="1" noChangeArrowheads="1"/>
          </p:cNvPicPr>
          <p:nvPr/>
        </p:nvPicPr>
        <p:blipFill>
          <a:blip r:embed="rId2" cstate="print"/>
          <a:srcRect/>
          <a:stretch>
            <a:fillRect/>
          </a:stretch>
        </p:blipFill>
        <p:spPr bwMode="auto">
          <a:xfrm>
            <a:off x="-25880" y="0"/>
            <a:ext cx="9169880" cy="6876000"/>
          </a:xfrm>
          <a:prstGeom prst="rect">
            <a:avLst/>
          </a:prstGeom>
          <a:noFill/>
        </p:spPr>
      </p:pic>
      <p:sp>
        <p:nvSpPr>
          <p:cNvPr id="5" name="4 Rectángulo"/>
          <p:cNvSpPr/>
          <p:nvPr/>
        </p:nvSpPr>
        <p:spPr>
          <a:xfrm>
            <a:off x="642910" y="6143644"/>
            <a:ext cx="1135247" cy="400110"/>
          </a:xfrm>
          <a:prstGeom prst="rect">
            <a:avLst/>
          </a:prstGeom>
        </p:spPr>
        <p:txBody>
          <a:bodyPr wrap="none">
            <a:spAutoFit/>
          </a:bodyPr>
          <a:lstStyle/>
          <a:p>
            <a:pPr algn="ctr"/>
            <a:r>
              <a:rPr lang="es-ES" sz="2000" b="1" dirty="0" smtClean="0">
                <a:ln w="50800"/>
                <a:latin typeface="Blackadder ITC" pitchFamily="82" charset="0"/>
              </a:rPr>
              <a:t>Mari Tere</a:t>
            </a:r>
            <a:endParaRPr lang="es-ES" sz="2000" b="1" dirty="0">
              <a:ln w="50800"/>
              <a:latin typeface="Blackadder ITC" pitchFamily="82" charset="0"/>
            </a:endParaRPr>
          </a:p>
        </p:txBody>
      </p:sp>
      <p:pic>
        <p:nvPicPr>
          <p:cNvPr id="76802" name="Picture 2" descr="Gifs Animados Imagenes Animadas"/>
          <p:cNvPicPr>
            <a:picLocks noChangeAspect="1" noChangeArrowheads="1" noCrop="1"/>
          </p:cNvPicPr>
          <p:nvPr/>
        </p:nvPicPr>
        <p:blipFill>
          <a:blip r:embed="rId3" cstate="print"/>
          <a:srcRect/>
          <a:stretch>
            <a:fillRect/>
          </a:stretch>
        </p:blipFill>
        <p:spPr bwMode="auto">
          <a:xfrm>
            <a:off x="357158" y="4929198"/>
            <a:ext cx="485775" cy="1104901"/>
          </a:xfrm>
          <a:prstGeom prst="rect">
            <a:avLst/>
          </a:prstGeom>
          <a:noFill/>
        </p:spPr>
      </p:pic>
    </p:spTree>
  </p:cSld>
  <p:clrMapOvr>
    <a:masterClrMapping/>
  </p:clrMapOvr>
  <p:transition spd="slow" advTm="4000">
    <p:circle/>
  </p:transition>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dirty="0"/>
          </a:p>
        </p:txBody>
      </p:sp>
      <p:sp>
        <p:nvSpPr>
          <p:cNvPr id="3" name="2 Marcador de contenido"/>
          <p:cNvSpPr>
            <a:spLocks noGrp="1"/>
          </p:cNvSpPr>
          <p:nvPr>
            <p:ph idx="1"/>
          </p:nvPr>
        </p:nvSpPr>
        <p:spPr/>
        <p:txBody>
          <a:bodyPr/>
          <a:lstStyle/>
          <a:p>
            <a:endParaRPr lang="es-ES_tradnl" dirty="0"/>
          </a:p>
        </p:txBody>
      </p:sp>
      <p:pic>
        <p:nvPicPr>
          <p:cNvPr id="9218" name="Picture 2" descr="C:\Users\abuelitos\Documents\IMAGENES LANZAROTE REBAJAR\Viaje a Lanzarote.jpg"/>
          <p:cNvPicPr>
            <a:picLocks noChangeAspect="1" noChangeArrowheads="1"/>
          </p:cNvPicPr>
          <p:nvPr/>
        </p:nvPicPr>
        <p:blipFill>
          <a:blip r:embed="rId2" cstate="print"/>
          <a:srcRect/>
          <a:stretch>
            <a:fillRect/>
          </a:stretch>
        </p:blipFill>
        <p:spPr bwMode="auto">
          <a:xfrm>
            <a:off x="-1" y="-1"/>
            <a:ext cx="9169880" cy="6876000"/>
          </a:xfrm>
          <a:prstGeom prst="rect">
            <a:avLst/>
          </a:prstGeom>
          <a:noFill/>
        </p:spPr>
      </p:pic>
      <p:sp>
        <p:nvSpPr>
          <p:cNvPr id="6" name="5 Rectángulo"/>
          <p:cNvSpPr/>
          <p:nvPr/>
        </p:nvSpPr>
        <p:spPr>
          <a:xfrm>
            <a:off x="7572396" y="6457890"/>
            <a:ext cx="1135247" cy="400110"/>
          </a:xfrm>
          <a:prstGeom prst="rect">
            <a:avLst/>
          </a:prstGeom>
        </p:spPr>
        <p:txBody>
          <a:bodyPr wrap="none">
            <a:spAutoFit/>
          </a:bodyPr>
          <a:lstStyle/>
          <a:p>
            <a:pPr algn="ctr"/>
            <a:r>
              <a:rPr lang="es-ES" sz="2000" b="1" dirty="0" smtClean="0">
                <a:ln w="50800"/>
                <a:latin typeface="Blackadder ITC" pitchFamily="82" charset="0"/>
              </a:rPr>
              <a:t>Mari Tere</a:t>
            </a:r>
            <a:endParaRPr lang="es-ES" sz="2000" b="1" dirty="0">
              <a:ln w="50800"/>
              <a:latin typeface="Blackadder ITC" pitchFamily="82" charset="0"/>
            </a:endParaRPr>
          </a:p>
        </p:txBody>
      </p:sp>
    </p:spTree>
  </p:cSld>
  <p:clrMapOvr>
    <a:masterClrMapping/>
  </p:clrMapOvr>
  <p:transition spd="slow" advTm="4000">
    <p:randomBar dir="vert"/>
  </p:transition>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dirty="0"/>
          </a:p>
        </p:txBody>
      </p:sp>
      <p:sp>
        <p:nvSpPr>
          <p:cNvPr id="3" name="2 Marcador de contenido"/>
          <p:cNvSpPr>
            <a:spLocks noGrp="1"/>
          </p:cNvSpPr>
          <p:nvPr>
            <p:ph idx="1"/>
          </p:nvPr>
        </p:nvSpPr>
        <p:spPr/>
        <p:txBody>
          <a:bodyPr/>
          <a:lstStyle/>
          <a:p>
            <a:endParaRPr lang="es-ES_tradnl" dirty="0"/>
          </a:p>
        </p:txBody>
      </p:sp>
      <p:pic>
        <p:nvPicPr>
          <p:cNvPr id="8194" name="Picture 2" descr="C:\Users\abuelitos\Documents\IMAGENES LANZAROTE REBAJAR\Viaje a Lanzarote.jpg"/>
          <p:cNvPicPr>
            <a:picLocks noChangeAspect="1" noChangeArrowheads="1"/>
          </p:cNvPicPr>
          <p:nvPr/>
        </p:nvPicPr>
        <p:blipFill>
          <a:blip r:embed="rId2" cstate="print"/>
          <a:srcRect/>
          <a:stretch>
            <a:fillRect/>
          </a:stretch>
        </p:blipFill>
        <p:spPr bwMode="auto">
          <a:xfrm>
            <a:off x="-1" y="-1"/>
            <a:ext cx="9169880" cy="6876000"/>
          </a:xfrm>
          <a:prstGeom prst="rect">
            <a:avLst/>
          </a:prstGeom>
          <a:noFill/>
        </p:spPr>
      </p:pic>
      <p:sp>
        <p:nvSpPr>
          <p:cNvPr id="5" name="4 Rectángulo"/>
          <p:cNvSpPr/>
          <p:nvPr/>
        </p:nvSpPr>
        <p:spPr>
          <a:xfrm>
            <a:off x="7572396" y="6143644"/>
            <a:ext cx="1135247" cy="400110"/>
          </a:xfrm>
          <a:prstGeom prst="rect">
            <a:avLst/>
          </a:prstGeom>
        </p:spPr>
        <p:txBody>
          <a:bodyPr wrap="none">
            <a:spAutoFit/>
          </a:bodyPr>
          <a:lstStyle/>
          <a:p>
            <a:pPr algn="ctr"/>
            <a:r>
              <a:rPr lang="es-ES" sz="2000" b="1" dirty="0" smtClean="0">
                <a:ln w="50800"/>
                <a:latin typeface="Blackadder ITC" pitchFamily="82" charset="0"/>
              </a:rPr>
              <a:t>Mari Tere</a:t>
            </a:r>
            <a:endParaRPr lang="es-ES" sz="2000" b="1" dirty="0">
              <a:ln w="50800"/>
              <a:latin typeface="Blackadder ITC" pitchFamily="82" charset="0"/>
            </a:endParaRPr>
          </a:p>
        </p:txBody>
      </p:sp>
    </p:spTree>
  </p:cSld>
  <p:clrMapOvr>
    <a:masterClrMapping/>
  </p:clrMapOvr>
  <p:transition spd="slow" advTm="4000">
    <p:randomBar/>
  </p:transition>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dirty="0"/>
          </a:p>
        </p:txBody>
      </p:sp>
      <p:sp>
        <p:nvSpPr>
          <p:cNvPr id="3" name="2 Marcador de contenido"/>
          <p:cNvSpPr>
            <a:spLocks noGrp="1"/>
          </p:cNvSpPr>
          <p:nvPr>
            <p:ph idx="1"/>
          </p:nvPr>
        </p:nvSpPr>
        <p:spPr/>
        <p:txBody>
          <a:bodyPr/>
          <a:lstStyle/>
          <a:p>
            <a:endParaRPr lang="es-ES_tradnl" dirty="0"/>
          </a:p>
        </p:txBody>
      </p:sp>
      <p:pic>
        <p:nvPicPr>
          <p:cNvPr id="10242" name="Picture 2" descr="C:\Users\abuelitos\Documents\IMAGENES LANZAROTE REBAJAR\Viaje a Lanzarote.jpg"/>
          <p:cNvPicPr>
            <a:picLocks noChangeAspect="1" noChangeArrowheads="1"/>
          </p:cNvPicPr>
          <p:nvPr/>
        </p:nvPicPr>
        <p:blipFill>
          <a:blip r:embed="rId2" cstate="print"/>
          <a:srcRect/>
          <a:stretch>
            <a:fillRect/>
          </a:stretch>
        </p:blipFill>
        <p:spPr bwMode="auto">
          <a:xfrm>
            <a:off x="-1" y="-1"/>
            <a:ext cx="9169880" cy="6876000"/>
          </a:xfrm>
          <a:prstGeom prst="rect">
            <a:avLst/>
          </a:prstGeom>
          <a:noFill/>
        </p:spPr>
      </p:pic>
      <p:sp>
        <p:nvSpPr>
          <p:cNvPr id="5" name="4 Rectángulo"/>
          <p:cNvSpPr/>
          <p:nvPr/>
        </p:nvSpPr>
        <p:spPr>
          <a:xfrm>
            <a:off x="285720" y="6457890"/>
            <a:ext cx="1511952" cy="400110"/>
          </a:xfrm>
          <a:prstGeom prst="rect">
            <a:avLst/>
          </a:prstGeom>
        </p:spPr>
        <p:txBody>
          <a:bodyPr wrap="square">
            <a:spAutoFit/>
          </a:bodyPr>
          <a:lstStyle/>
          <a:p>
            <a:pPr algn="ctr"/>
            <a:r>
              <a:rPr lang="es-ES" sz="2000" b="1" dirty="0" smtClean="0">
                <a:ln w="50800"/>
                <a:latin typeface="Blackadder ITC" pitchFamily="82" charset="0"/>
              </a:rPr>
              <a:t>Mari Tere</a:t>
            </a:r>
            <a:endParaRPr lang="es-ES" sz="2000" b="1" dirty="0">
              <a:ln w="50800"/>
              <a:latin typeface="Blackadder ITC" pitchFamily="82" charset="0"/>
            </a:endParaRPr>
          </a:p>
        </p:txBody>
      </p:sp>
    </p:spTree>
  </p:cSld>
  <p:clrMapOvr>
    <a:masterClrMapping/>
  </p:clrMapOvr>
  <p:transition spd="slow" advTm="4000">
    <p:circle/>
  </p:transition>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dirty="0"/>
          </a:p>
        </p:txBody>
      </p:sp>
      <p:sp>
        <p:nvSpPr>
          <p:cNvPr id="3" name="2 Marcador de contenido"/>
          <p:cNvSpPr>
            <a:spLocks noGrp="1"/>
          </p:cNvSpPr>
          <p:nvPr>
            <p:ph idx="1"/>
          </p:nvPr>
        </p:nvSpPr>
        <p:spPr/>
        <p:txBody>
          <a:bodyPr/>
          <a:lstStyle/>
          <a:p>
            <a:endParaRPr lang="es-ES_tradnl" dirty="0"/>
          </a:p>
        </p:txBody>
      </p:sp>
      <p:pic>
        <p:nvPicPr>
          <p:cNvPr id="11266" name="Picture 2" descr="C:\Users\abuelitos\Documents\IMAGENES LANZAROTE REBAJAR\Viaje a Lanzarote.jpg"/>
          <p:cNvPicPr>
            <a:picLocks noChangeAspect="1" noChangeArrowheads="1"/>
          </p:cNvPicPr>
          <p:nvPr/>
        </p:nvPicPr>
        <p:blipFill>
          <a:blip r:embed="rId2" cstate="print"/>
          <a:srcRect/>
          <a:stretch>
            <a:fillRect/>
          </a:stretch>
        </p:blipFill>
        <p:spPr bwMode="auto">
          <a:xfrm>
            <a:off x="-1" y="-1"/>
            <a:ext cx="9169880" cy="6876000"/>
          </a:xfrm>
          <a:prstGeom prst="rect">
            <a:avLst/>
          </a:prstGeom>
          <a:noFill/>
        </p:spPr>
      </p:pic>
      <p:sp>
        <p:nvSpPr>
          <p:cNvPr id="5" name="4 Rectángulo"/>
          <p:cNvSpPr/>
          <p:nvPr/>
        </p:nvSpPr>
        <p:spPr>
          <a:xfrm>
            <a:off x="545510" y="6334780"/>
            <a:ext cx="1135247" cy="400110"/>
          </a:xfrm>
          <a:prstGeom prst="rect">
            <a:avLst/>
          </a:prstGeom>
        </p:spPr>
        <p:txBody>
          <a:bodyPr wrap="none">
            <a:spAutoFit/>
          </a:bodyPr>
          <a:lstStyle/>
          <a:p>
            <a:pPr algn="ctr"/>
            <a:r>
              <a:rPr lang="es-ES" sz="2000" b="1" dirty="0" smtClean="0">
                <a:ln w="50800"/>
                <a:latin typeface="Blackadder ITC" pitchFamily="82" charset="0"/>
              </a:rPr>
              <a:t>Mari Tere</a:t>
            </a:r>
            <a:endParaRPr lang="es-ES" sz="2000" b="1" dirty="0">
              <a:ln w="50800"/>
              <a:latin typeface="Blackadder ITC" pitchFamily="82" charset="0"/>
            </a:endParaRPr>
          </a:p>
        </p:txBody>
      </p:sp>
      <p:pic>
        <p:nvPicPr>
          <p:cNvPr id="6" name="Picture 2" descr="C:\Users\abuelitos\Documents\IMAGENES LANZAROTE REBAJAR\Viaje a Lanzarote.jpg"/>
          <p:cNvPicPr>
            <a:picLocks noChangeAspect="1" noChangeArrowheads="1"/>
          </p:cNvPicPr>
          <p:nvPr/>
        </p:nvPicPr>
        <p:blipFill>
          <a:blip r:embed="rId2" cstate="print"/>
          <a:srcRect/>
          <a:stretch>
            <a:fillRect/>
          </a:stretch>
        </p:blipFill>
        <p:spPr bwMode="auto">
          <a:xfrm>
            <a:off x="-25880" y="0"/>
            <a:ext cx="9169880" cy="6876000"/>
          </a:xfrm>
          <a:prstGeom prst="rect">
            <a:avLst/>
          </a:prstGeom>
          <a:noFill/>
        </p:spPr>
      </p:pic>
      <p:pic>
        <p:nvPicPr>
          <p:cNvPr id="7" name="Picture 2" descr="C:\Users\abuelitos\Documents\IMAGENES LANZAROTE REBAJAR\Viaje a Lanzarote.jpg"/>
          <p:cNvPicPr>
            <a:picLocks noChangeAspect="1" noChangeArrowheads="1"/>
          </p:cNvPicPr>
          <p:nvPr/>
        </p:nvPicPr>
        <p:blipFill>
          <a:blip r:embed="rId2" cstate="print"/>
          <a:srcRect/>
          <a:stretch>
            <a:fillRect/>
          </a:stretch>
        </p:blipFill>
        <p:spPr bwMode="auto">
          <a:xfrm>
            <a:off x="-25880" y="-18000"/>
            <a:ext cx="9169880" cy="6876000"/>
          </a:xfrm>
          <a:prstGeom prst="rect">
            <a:avLst/>
          </a:prstGeom>
          <a:noFill/>
        </p:spPr>
      </p:pic>
    </p:spTree>
  </p:cSld>
  <p:clrMapOvr>
    <a:masterClrMapping/>
  </p:clrMapOvr>
  <p:transition spd="slow" advTm="9000">
    <p:randomBar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8" presetClass="exit" presetSubtype="0" decel="50000" fill="hold" nodeType="withEffect">
                                  <p:stCondLst>
                                    <p:cond delay="0"/>
                                  </p:stCondLst>
                                  <p:childTnLst>
                                    <p:anim calcmode="lin" valueType="num">
                                      <p:cBhvr>
                                        <p:cTn id="6" dur="5000"/>
                                        <p:tgtEl>
                                          <p:spTgt spid="7"/>
                                        </p:tgtEl>
                                        <p:attrNameLst>
                                          <p:attrName>style.rotation</p:attrName>
                                        </p:attrNameLst>
                                      </p:cBhvr>
                                      <p:tavLst>
                                        <p:tav tm="0">
                                          <p:val>
                                            <p:fltVal val="0"/>
                                          </p:val>
                                        </p:tav>
                                        <p:tav tm="20000">
                                          <p:val>
                                            <p:fltVal val="90"/>
                                          </p:val>
                                        </p:tav>
                                        <p:tav tm="20000">
                                          <p:val>
                                            <p:fltVal val="90"/>
                                          </p:val>
                                        </p:tav>
                                        <p:tav tm="100000">
                                          <p:val>
                                            <p:fltVal val="90"/>
                                          </p:val>
                                        </p:tav>
                                      </p:tavLst>
                                    </p:anim>
                                    <p:anim calcmode="lin" valueType="num">
                                      <p:cBhvr>
                                        <p:cTn id="7" dur="5000"/>
                                        <p:tgtEl>
                                          <p:spTgt spid="7"/>
                                        </p:tgtEl>
                                        <p:attrNameLst>
                                          <p:attrName>ppt_x</p:attrName>
                                        </p:attrNameLst>
                                      </p:cBhvr>
                                      <p:tavLst>
                                        <p:tav tm="0">
                                          <p:val>
                                            <p:strVal val="ppt_x"/>
                                          </p:val>
                                        </p:tav>
                                        <p:tav tm="50000">
                                          <p:val>
                                            <p:fltVal val="0.95"/>
                                          </p:val>
                                        </p:tav>
                                        <p:tav tm="100000">
                                          <p:val>
                                            <p:fltVal val="-1"/>
                                          </p:val>
                                        </p:tav>
                                      </p:tavLst>
                                    </p:anim>
                                    <p:anim calcmode="lin" valueType="num">
                                      <p:cBhvr>
                                        <p:cTn id="8" dur="5000"/>
                                        <p:tgtEl>
                                          <p:spTgt spid="7"/>
                                        </p:tgtEl>
                                        <p:attrNameLst>
                                          <p:attrName>ppt_y</p:attrName>
                                        </p:attrNameLst>
                                      </p:cBhvr>
                                      <p:tavLst>
                                        <p:tav tm="0">
                                          <p:val>
                                            <p:strVal val="ppt_y"/>
                                          </p:val>
                                        </p:tav>
                                        <p:tav tm="100000">
                                          <p:val>
                                            <p:strVal val="ppt_y"/>
                                          </p:val>
                                        </p:tav>
                                      </p:tavLst>
                                    </p:anim>
                                    <p:animEffect transition="out" filter="fade">
                                      <p:cBhvr>
                                        <p:cTn id="9" dur="5000"/>
                                        <p:tgtEl>
                                          <p:spTgt spid="7"/>
                                        </p:tgtEl>
                                      </p:cBhvr>
                                    </p:animEffect>
                                    <p:set>
                                      <p:cBhvr>
                                        <p:cTn id="10" dur="1" fill="hold">
                                          <p:stCondLst>
                                            <p:cond delay="4999"/>
                                          </p:stCondLst>
                                        </p:cTn>
                                        <p:tgtEl>
                                          <p:spTgt spid="7"/>
                                        </p:tgtEl>
                                        <p:attrNameLst>
                                          <p:attrName>style.visibility</p:attrName>
                                        </p:attrNameLst>
                                      </p:cBhvr>
                                      <p:to>
                                        <p:strVal val="hidden"/>
                                      </p:to>
                                    </p:set>
                                  </p:childTnLst>
                                </p:cTn>
                              </p:par>
                            </p:childTnLst>
                          </p:cTn>
                        </p:par>
                        <p:par>
                          <p:cTn id="11" fill="hold">
                            <p:stCondLst>
                              <p:cond delay="5000"/>
                            </p:stCondLst>
                            <p:childTnLst>
                              <p:par>
                                <p:cTn id="12" presetID="30" presetClass="exit" presetSubtype="0" fill="hold" nodeType="afterEffect">
                                  <p:stCondLst>
                                    <p:cond delay="0"/>
                                  </p:stCondLst>
                                  <p:childTnLst>
                                    <p:animEffect transition="out" filter="fade">
                                      <p:cBhvr>
                                        <p:cTn id="13" dur="4000" accel="100000">
                                          <p:stCondLst>
                                            <p:cond delay="1000"/>
                                          </p:stCondLst>
                                        </p:cTn>
                                        <p:tgtEl>
                                          <p:spTgt spid="6"/>
                                        </p:tgtEl>
                                      </p:cBhvr>
                                    </p:animEffect>
                                    <p:anim calcmode="lin" valueType="num">
                                      <p:cBhvr>
                                        <p:cTn id="14" dur="4000" accel="100000">
                                          <p:stCondLst>
                                            <p:cond delay="1000"/>
                                          </p:stCondLst>
                                        </p:cTn>
                                        <p:tgtEl>
                                          <p:spTgt spid="6"/>
                                        </p:tgtEl>
                                        <p:attrNameLst>
                                          <p:attrName>style.rotation</p:attrName>
                                        </p:attrNameLst>
                                      </p:cBhvr>
                                      <p:tavLst>
                                        <p:tav tm="0">
                                          <p:val>
                                            <p:fltVal val="0"/>
                                          </p:val>
                                        </p:tav>
                                        <p:tav tm="100000">
                                          <p:val>
                                            <p:fltVal val="-90"/>
                                          </p:val>
                                        </p:tav>
                                      </p:tavLst>
                                    </p:anim>
                                    <p:anim calcmode="lin" valueType="num">
                                      <p:cBhvr>
                                        <p:cTn id="15" dur="1000" decel="100000"/>
                                        <p:tgtEl>
                                          <p:spTgt spid="6"/>
                                        </p:tgtEl>
                                        <p:attrNameLst>
                                          <p:attrName>ppt_x</p:attrName>
                                        </p:attrNameLst>
                                      </p:cBhvr>
                                      <p:tavLst>
                                        <p:tav tm="0">
                                          <p:val>
                                            <p:strVal val="ppt_x"/>
                                          </p:val>
                                        </p:tav>
                                        <p:tav tm="100000">
                                          <p:val>
                                            <p:strVal val="ppt_x-0.05"/>
                                          </p:val>
                                        </p:tav>
                                      </p:tavLst>
                                    </p:anim>
                                    <p:anim calcmode="lin" valueType="num">
                                      <p:cBhvr>
                                        <p:cTn id="16" dur="1000" decel="100000"/>
                                        <p:tgtEl>
                                          <p:spTgt spid="6"/>
                                        </p:tgtEl>
                                        <p:attrNameLst>
                                          <p:attrName>ppt_y</p:attrName>
                                        </p:attrNameLst>
                                      </p:cBhvr>
                                      <p:tavLst>
                                        <p:tav tm="0">
                                          <p:val>
                                            <p:strVal val="ppt_y"/>
                                          </p:val>
                                        </p:tav>
                                        <p:tav tm="100000">
                                          <p:val>
                                            <p:strVal val="ppt_y+0.1"/>
                                          </p:val>
                                        </p:tav>
                                      </p:tavLst>
                                    </p:anim>
                                    <p:anim calcmode="lin" valueType="num">
                                      <p:cBhvr>
                                        <p:cTn id="17" dur="4000" accel="100000">
                                          <p:stCondLst>
                                            <p:cond delay="1000"/>
                                          </p:stCondLst>
                                        </p:cTn>
                                        <p:tgtEl>
                                          <p:spTgt spid="6"/>
                                        </p:tgtEl>
                                        <p:attrNameLst>
                                          <p:attrName>ppt_x</p:attrName>
                                        </p:attrNameLst>
                                      </p:cBhvr>
                                      <p:tavLst>
                                        <p:tav tm="0">
                                          <p:val>
                                            <p:strVal val="ppt_x"/>
                                          </p:val>
                                        </p:tav>
                                        <p:tav tm="100000">
                                          <p:val>
                                            <p:strVal val="ppt_x+0.4+0.05"/>
                                          </p:val>
                                        </p:tav>
                                      </p:tavLst>
                                    </p:anim>
                                    <p:anim calcmode="lin" valueType="num">
                                      <p:cBhvr>
                                        <p:cTn id="18" dur="4000" accel="100000">
                                          <p:stCondLst>
                                            <p:cond delay="1000"/>
                                          </p:stCondLst>
                                        </p:cTn>
                                        <p:tgtEl>
                                          <p:spTgt spid="6"/>
                                        </p:tgtEl>
                                        <p:attrNameLst>
                                          <p:attrName>ppt_y</p:attrName>
                                        </p:attrNameLst>
                                      </p:cBhvr>
                                      <p:tavLst>
                                        <p:tav tm="0">
                                          <p:val>
                                            <p:strVal val="ppt_y"/>
                                          </p:val>
                                        </p:tav>
                                        <p:tav tm="100000">
                                          <p:val>
                                            <p:strVal val="ppt_y-0.4-0.1"/>
                                          </p:val>
                                        </p:tav>
                                      </p:tavLst>
                                    </p:anim>
                                    <p:set>
                                      <p:cBhvr>
                                        <p:cTn id="19" dur="1" fill="hold">
                                          <p:stCondLst>
                                            <p:cond delay="4999"/>
                                          </p:stCondLst>
                                        </p:cTn>
                                        <p:tgtEl>
                                          <p:spTgt spid="6"/>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dirty="0"/>
          </a:p>
        </p:txBody>
      </p:sp>
      <p:sp>
        <p:nvSpPr>
          <p:cNvPr id="3" name="2 Marcador de contenido"/>
          <p:cNvSpPr>
            <a:spLocks noGrp="1"/>
          </p:cNvSpPr>
          <p:nvPr>
            <p:ph idx="1"/>
          </p:nvPr>
        </p:nvSpPr>
        <p:spPr/>
        <p:txBody>
          <a:bodyPr/>
          <a:lstStyle/>
          <a:p>
            <a:endParaRPr lang="es-ES_tradnl" dirty="0"/>
          </a:p>
        </p:txBody>
      </p:sp>
      <p:pic>
        <p:nvPicPr>
          <p:cNvPr id="13314" name="Picture 2" descr="C:\Users\abuelitos\Documents\IMAGENES LANZAROTE REBAJAR\Viaje a Lanzarote J.jpg"/>
          <p:cNvPicPr>
            <a:picLocks noChangeAspect="1" noChangeArrowheads="1"/>
          </p:cNvPicPr>
          <p:nvPr/>
        </p:nvPicPr>
        <p:blipFill>
          <a:blip r:embed="rId2" cstate="print"/>
          <a:srcRect/>
          <a:stretch>
            <a:fillRect/>
          </a:stretch>
        </p:blipFill>
        <p:spPr bwMode="auto">
          <a:xfrm>
            <a:off x="0" y="0"/>
            <a:ext cx="9169880" cy="6876000"/>
          </a:xfrm>
          <a:prstGeom prst="rect">
            <a:avLst/>
          </a:prstGeom>
          <a:noFill/>
        </p:spPr>
      </p:pic>
      <p:sp>
        <p:nvSpPr>
          <p:cNvPr id="5" name="4 Rectángulo"/>
          <p:cNvSpPr/>
          <p:nvPr/>
        </p:nvSpPr>
        <p:spPr>
          <a:xfrm>
            <a:off x="7820400" y="6000768"/>
            <a:ext cx="1135247" cy="400110"/>
          </a:xfrm>
          <a:prstGeom prst="rect">
            <a:avLst/>
          </a:prstGeom>
        </p:spPr>
        <p:txBody>
          <a:bodyPr wrap="none">
            <a:spAutoFit/>
          </a:bodyPr>
          <a:lstStyle/>
          <a:p>
            <a:pPr algn="ctr"/>
            <a:r>
              <a:rPr lang="es-ES" sz="2000" b="1" dirty="0" smtClean="0">
                <a:ln w="50800"/>
                <a:solidFill>
                  <a:schemeClr val="bg1"/>
                </a:solidFill>
                <a:latin typeface="Blackadder ITC" pitchFamily="82" charset="0"/>
              </a:rPr>
              <a:t>Mari Tere</a:t>
            </a:r>
            <a:endParaRPr lang="es-ES" sz="2000" b="1" dirty="0">
              <a:ln w="50800"/>
              <a:solidFill>
                <a:schemeClr val="bg1"/>
              </a:solidFill>
              <a:latin typeface="Blackadder ITC" pitchFamily="82" charset="0"/>
            </a:endParaRPr>
          </a:p>
        </p:txBody>
      </p:sp>
    </p:spTree>
  </p:cSld>
  <p:clrMapOvr>
    <a:masterClrMapping/>
  </p:clrMapOvr>
  <p:transition spd="slow" advTm="5000">
    <p:diamond/>
  </p:transition>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dirty="0"/>
          </a:p>
        </p:txBody>
      </p:sp>
      <p:sp>
        <p:nvSpPr>
          <p:cNvPr id="3" name="2 Marcador de contenido"/>
          <p:cNvSpPr>
            <a:spLocks noGrp="1"/>
          </p:cNvSpPr>
          <p:nvPr>
            <p:ph idx="1"/>
          </p:nvPr>
        </p:nvSpPr>
        <p:spPr/>
        <p:txBody>
          <a:bodyPr/>
          <a:lstStyle/>
          <a:p>
            <a:endParaRPr lang="es-ES_tradnl" dirty="0"/>
          </a:p>
        </p:txBody>
      </p:sp>
      <p:pic>
        <p:nvPicPr>
          <p:cNvPr id="14338" name="Picture 2" descr="C:\Users\abuelitos\Documents\IMAGENES LANZAROTE REBAJAR\Viaje a Lanzarote J.jpg"/>
          <p:cNvPicPr>
            <a:picLocks noChangeAspect="1" noChangeArrowheads="1"/>
          </p:cNvPicPr>
          <p:nvPr/>
        </p:nvPicPr>
        <p:blipFill>
          <a:blip r:embed="rId2" cstate="print"/>
          <a:srcRect/>
          <a:stretch>
            <a:fillRect/>
          </a:stretch>
        </p:blipFill>
        <p:spPr bwMode="auto">
          <a:xfrm>
            <a:off x="-1" y="-1"/>
            <a:ext cx="9169880" cy="6876000"/>
          </a:xfrm>
          <a:prstGeom prst="rect">
            <a:avLst/>
          </a:prstGeom>
          <a:noFill/>
        </p:spPr>
      </p:pic>
      <p:sp>
        <p:nvSpPr>
          <p:cNvPr id="5" name="4 Rectángulo"/>
          <p:cNvSpPr/>
          <p:nvPr/>
        </p:nvSpPr>
        <p:spPr>
          <a:xfrm>
            <a:off x="7403558" y="6072206"/>
            <a:ext cx="1135247" cy="400110"/>
          </a:xfrm>
          <a:prstGeom prst="rect">
            <a:avLst/>
          </a:prstGeom>
        </p:spPr>
        <p:txBody>
          <a:bodyPr wrap="none">
            <a:spAutoFit/>
          </a:bodyPr>
          <a:lstStyle/>
          <a:p>
            <a:pPr algn="ctr"/>
            <a:r>
              <a:rPr lang="es-ES" sz="2000" b="1" dirty="0" smtClean="0">
                <a:ln w="50800"/>
                <a:solidFill>
                  <a:schemeClr val="accent5">
                    <a:lumMod val="60000"/>
                    <a:lumOff val="40000"/>
                  </a:schemeClr>
                </a:solidFill>
                <a:latin typeface="Blackadder ITC" pitchFamily="82" charset="0"/>
              </a:rPr>
              <a:t>Mari Tere</a:t>
            </a:r>
            <a:endParaRPr lang="es-ES" sz="2000" b="1" dirty="0">
              <a:ln w="50800"/>
              <a:solidFill>
                <a:schemeClr val="accent5">
                  <a:lumMod val="60000"/>
                  <a:lumOff val="40000"/>
                </a:schemeClr>
              </a:solidFill>
              <a:latin typeface="Blackadder ITC" pitchFamily="82" charset="0"/>
            </a:endParaRPr>
          </a:p>
        </p:txBody>
      </p:sp>
      <p:pic>
        <p:nvPicPr>
          <p:cNvPr id="70660" name="Picture 4" descr="http://www.publispain.com/gifs_animados/gatos/1949_animado.gif"/>
          <p:cNvPicPr>
            <a:picLocks noChangeAspect="1" noChangeArrowheads="1" noCrop="1"/>
          </p:cNvPicPr>
          <p:nvPr/>
        </p:nvPicPr>
        <p:blipFill>
          <a:blip r:embed="rId3" cstate="print"/>
          <a:srcRect/>
          <a:stretch>
            <a:fillRect/>
          </a:stretch>
        </p:blipFill>
        <p:spPr bwMode="auto">
          <a:xfrm>
            <a:off x="5143504" y="5643578"/>
            <a:ext cx="1325582" cy="900000"/>
          </a:xfrm>
          <a:prstGeom prst="rect">
            <a:avLst/>
          </a:prstGeom>
          <a:noFill/>
        </p:spPr>
      </p:pic>
      <p:pic>
        <p:nvPicPr>
          <p:cNvPr id="70662" name="Picture 6" descr="http://www.publispain.com/gifs_animados/gatos/1884_animado.gif"/>
          <p:cNvPicPr>
            <a:picLocks noChangeAspect="1" noChangeArrowheads="1" noCrop="1"/>
          </p:cNvPicPr>
          <p:nvPr/>
        </p:nvPicPr>
        <p:blipFill>
          <a:blip r:embed="rId4" cstate="print"/>
          <a:srcRect/>
          <a:stretch>
            <a:fillRect/>
          </a:stretch>
        </p:blipFill>
        <p:spPr bwMode="auto">
          <a:xfrm>
            <a:off x="428596" y="5715016"/>
            <a:ext cx="771525" cy="762000"/>
          </a:xfrm>
          <a:prstGeom prst="rect">
            <a:avLst/>
          </a:prstGeom>
          <a:noFill/>
        </p:spPr>
      </p:pic>
    </p:spTree>
  </p:cSld>
  <p:clrMapOvr>
    <a:masterClrMapping/>
  </p:clrMapOvr>
  <p:transition spd="slow" advTm="5000">
    <p:split orient="vert"/>
  </p:transition>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dirty="0"/>
          </a:p>
        </p:txBody>
      </p:sp>
      <p:sp>
        <p:nvSpPr>
          <p:cNvPr id="3" name="2 Marcador de contenido"/>
          <p:cNvSpPr>
            <a:spLocks noGrp="1"/>
          </p:cNvSpPr>
          <p:nvPr>
            <p:ph idx="1"/>
          </p:nvPr>
        </p:nvSpPr>
        <p:spPr/>
        <p:txBody>
          <a:bodyPr/>
          <a:lstStyle/>
          <a:p>
            <a:endParaRPr lang="es-ES_tradnl" dirty="0"/>
          </a:p>
        </p:txBody>
      </p:sp>
      <p:pic>
        <p:nvPicPr>
          <p:cNvPr id="16386" name="Picture 2" descr="C:\Users\abuelitos\Documents\IMAGENES LANZAROTE REBAJAR\Viaje a Lanzarote.jpg"/>
          <p:cNvPicPr>
            <a:picLocks noChangeAspect="1" noChangeArrowheads="1"/>
          </p:cNvPicPr>
          <p:nvPr/>
        </p:nvPicPr>
        <p:blipFill>
          <a:blip r:embed="rId2" cstate="print"/>
          <a:srcRect/>
          <a:stretch>
            <a:fillRect/>
          </a:stretch>
        </p:blipFill>
        <p:spPr bwMode="auto">
          <a:xfrm>
            <a:off x="-1" y="-1"/>
            <a:ext cx="9169880" cy="6876000"/>
          </a:xfrm>
          <a:prstGeom prst="rect">
            <a:avLst/>
          </a:prstGeom>
          <a:noFill/>
        </p:spPr>
      </p:pic>
      <p:sp>
        <p:nvSpPr>
          <p:cNvPr id="5" name="4 Rectángulo"/>
          <p:cNvSpPr/>
          <p:nvPr/>
        </p:nvSpPr>
        <p:spPr>
          <a:xfrm>
            <a:off x="7474996" y="6072206"/>
            <a:ext cx="1135247" cy="400110"/>
          </a:xfrm>
          <a:prstGeom prst="rect">
            <a:avLst/>
          </a:prstGeom>
        </p:spPr>
        <p:txBody>
          <a:bodyPr wrap="none">
            <a:spAutoFit/>
          </a:bodyPr>
          <a:lstStyle/>
          <a:p>
            <a:pPr algn="ctr"/>
            <a:r>
              <a:rPr lang="es-ES" sz="2000" b="1" dirty="0" smtClean="0">
                <a:ln w="50800"/>
                <a:solidFill>
                  <a:schemeClr val="accent1">
                    <a:lumMod val="20000"/>
                    <a:lumOff val="80000"/>
                  </a:schemeClr>
                </a:solidFill>
                <a:latin typeface="Blackadder ITC" pitchFamily="82" charset="0"/>
              </a:rPr>
              <a:t>Mari Tere</a:t>
            </a:r>
            <a:endParaRPr lang="es-ES" sz="2000" b="1" dirty="0">
              <a:ln w="50800"/>
              <a:solidFill>
                <a:schemeClr val="accent1">
                  <a:lumMod val="20000"/>
                  <a:lumOff val="80000"/>
                </a:schemeClr>
              </a:solidFill>
              <a:latin typeface="Blackadder ITC" pitchFamily="82" charset="0"/>
            </a:endParaRPr>
          </a:p>
        </p:txBody>
      </p:sp>
      <p:pic>
        <p:nvPicPr>
          <p:cNvPr id="69634" name="Picture 2" descr="http://www.publispain.com/gifs_animados/gatos/1885_animado.gif"/>
          <p:cNvPicPr>
            <a:picLocks noChangeAspect="1" noChangeArrowheads="1" noCrop="1"/>
          </p:cNvPicPr>
          <p:nvPr/>
        </p:nvPicPr>
        <p:blipFill>
          <a:blip r:embed="rId3" cstate="print"/>
          <a:srcRect/>
          <a:stretch>
            <a:fillRect/>
          </a:stretch>
        </p:blipFill>
        <p:spPr bwMode="auto">
          <a:xfrm>
            <a:off x="5143504" y="5372100"/>
            <a:ext cx="1905000" cy="1485900"/>
          </a:xfrm>
          <a:prstGeom prst="rect">
            <a:avLst/>
          </a:prstGeom>
          <a:noFill/>
        </p:spPr>
      </p:pic>
    </p:spTree>
  </p:cSld>
  <p:clrMapOvr>
    <a:masterClrMapping/>
  </p:clrMapOvr>
  <p:transition spd="slow" advTm="5000">
    <p:zoom dir="in"/>
  </p:transition>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a:p>
        </p:txBody>
      </p:sp>
      <p:sp>
        <p:nvSpPr>
          <p:cNvPr id="3" name="2 Marcador de contenido"/>
          <p:cNvSpPr>
            <a:spLocks noGrp="1"/>
          </p:cNvSpPr>
          <p:nvPr>
            <p:ph idx="1"/>
          </p:nvPr>
        </p:nvSpPr>
        <p:spPr/>
        <p:txBody>
          <a:bodyPr/>
          <a:lstStyle/>
          <a:p>
            <a:endParaRPr lang="es-ES_tradnl"/>
          </a:p>
        </p:txBody>
      </p:sp>
      <p:pic>
        <p:nvPicPr>
          <p:cNvPr id="1026" name="Picture 2" descr="C:\Users\abuelitos\Documents\IMAGENES LANZAROTE REBAJAR\Viaje a Lanzarote 1.jpg"/>
          <p:cNvPicPr>
            <a:picLocks noChangeAspect="1" noChangeArrowheads="1"/>
          </p:cNvPicPr>
          <p:nvPr/>
        </p:nvPicPr>
        <p:blipFill>
          <a:blip r:embed="rId2" cstate="print"/>
          <a:srcRect/>
          <a:stretch>
            <a:fillRect/>
          </a:stretch>
        </p:blipFill>
        <p:spPr bwMode="auto">
          <a:xfrm>
            <a:off x="-42" y="-1"/>
            <a:ext cx="9215052" cy="6912000"/>
          </a:xfrm>
          <a:prstGeom prst="rect">
            <a:avLst/>
          </a:prstGeom>
          <a:noFill/>
        </p:spPr>
      </p:pic>
      <p:sp>
        <p:nvSpPr>
          <p:cNvPr id="6" name="5 Rectángulo"/>
          <p:cNvSpPr/>
          <p:nvPr/>
        </p:nvSpPr>
        <p:spPr>
          <a:xfrm>
            <a:off x="7500958" y="500042"/>
            <a:ext cx="1039066" cy="369332"/>
          </a:xfrm>
          <a:prstGeom prst="rect">
            <a:avLst/>
          </a:prstGeom>
        </p:spPr>
        <p:txBody>
          <a:bodyPr wrap="none">
            <a:spAutoFit/>
          </a:bodyPr>
          <a:lstStyle/>
          <a:p>
            <a:pPr algn="ctr"/>
            <a:r>
              <a:rPr lang="es-ES" b="1" dirty="0" smtClean="0">
                <a:ln w="50800"/>
                <a:solidFill>
                  <a:schemeClr val="accent1">
                    <a:lumMod val="40000"/>
                    <a:lumOff val="60000"/>
                  </a:schemeClr>
                </a:solidFill>
                <a:latin typeface="Blackadder ITC" pitchFamily="82" charset="0"/>
              </a:rPr>
              <a:t>Mari Tere</a:t>
            </a:r>
            <a:endParaRPr lang="es-ES" b="1" dirty="0">
              <a:ln w="50800"/>
              <a:solidFill>
                <a:schemeClr val="accent1">
                  <a:lumMod val="40000"/>
                  <a:lumOff val="60000"/>
                </a:schemeClr>
              </a:solidFill>
              <a:latin typeface="Blackadder ITC" pitchFamily="82" charset="0"/>
            </a:endParaRPr>
          </a:p>
        </p:txBody>
      </p:sp>
    </p:spTree>
  </p:cSld>
  <p:clrMapOvr>
    <a:masterClrMapping/>
  </p:clrMapOvr>
  <p:transition spd="slow" advTm="3000">
    <p:split orient="vert" dir="in"/>
  </p:transition>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a:p>
        </p:txBody>
      </p:sp>
      <p:sp>
        <p:nvSpPr>
          <p:cNvPr id="3" name="2 Marcador de contenido"/>
          <p:cNvSpPr>
            <a:spLocks noGrp="1"/>
          </p:cNvSpPr>
          <p:nvPr>
            <p:ph idx="1"/>
          </p:nvPr>
        </p:nvSpPr>
        <p:spPr/>
        <p:txBody>
          <a:bodyPr/>
          <a:lstStyle/>
          <a:p>
            <a:endParaRPr lang="es-ES_tradnl"/>
          </a:p>
        </p:txBody>
      </p:sp>
      <p:pic>
        <p:nvPicPr>
          <p:cNvPr id="2050" name="Picture 2" descr="C:\Users\abuelitos\Documents\IMAGENES LANZAROTE REBAJAR\Viaje a Lanzarote 3.jpg"/>
          <p:cNvPicPr>
            <a:picLocks noChangeAspect="1" noChangeArrowheads="1"/>
          </p:cNvPicPr>
          <p:nvPr/>
        </p:nvPicPr>
        <p:blipFill>
          <a:blip r:embed="rId2" cstate="print"/>
          <a:srcRect/>
          <a:stretch>
            <a:fillRect/>
          </a:stretch>
        </p:blipFill>
        <p:spPr bwMode="auto">
          <a:xfrm>
            <a:off x="-1" y="-1"/>
            <a:ext cx="9169880" cy="6876000"/>
          </a:xfrm>
          <a:prstGeom prst="rect">
            <a:avLst/>
          </a:prstGeom>
          <a:noFill/>
        </p:spPr>
      </p:pic>
      <p:sp>
        <p:nvSpPr>
          <p:cNvPr id="5" name="4 Rectángulo"/>
          <p:cNvSpPr/>
          <p:nvPr/>
        </p:nvSpPr>
        <p:spPr>
          <a:xfrm>
            <a:off x="428596" y="6215082"/>
            <a:ext cx="1039066" cy="369332"/>
          </a:xfrm>
          <a:prstGeom prst="rect">
            <a:avLst/>
          </a:prstGeom>
        </p:spPr>
        <p:txBody>
          <a:bodyPr wrap="none">
            <a:spAutoFit/>
          </a:bodyPr>
          <a:lstStyle/>
          <a:p>
            <a:pPr algn="ctr"/>
            <a:r>
              <a:rPr lang="es-ES" b="1" dirty="0" smtClean="0">
                <a:ln w="50800"/>
                <a:solidFill>
                  <a:schemeClr val="accent1">
                    <a:lumMod val="40000"/>
                    <a:lumOff val="60000"/>
                  </a:schemeClr>
                </a:solidFill>
                <a:latin typeface="Blackadder ITC" pitchFamily="82" charset="0"/>
              </a:rPr>
              <a:t>Mari Tere</a:t>
            </a:r>
            <a:endParaRPr lang="es-ES" b="1" dirty="0">
              <a:ln w="50800"/>
              <a:solidFill>
                <a:schemeClr val="accent1">
                  <a:lumMod val="40000"/>
                  <a:lumOff val="60000"/>
                </a:schemeClr>
              </a:solidFill>
              <a:latin typeface="Blackadder ITC" pitchFamily="82" charset="0"/>
            </a:endParaRPr>
          </a:p>
        </p:txBody>
      </p:sp>
    </p:spTree>
  </p:cSld>
  <p:clrMapOvr>
    <a:masterClrMapping/>
  </p:clrMapOvr>
  <p:transition spd="slow" advTm="3000">
    <p:diamond/>
  </p:transition>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dirty="0"/>
          </a:p>
        </p:txBody>
      </p:sp>
      <p:sp>
        <p:nvSpPr>
          <p:cNvPr id="3" name="2 Marcador de contenido"/>
          <p:cNvSpPr>
            <a:spLocks noGrp="1"/>
          </p:cNvSpPr>
          <p:nvPr>
            <p:ph idx="1"/>
          </p:nvPr>
        </p:nvSpPr>
        <p:spPr/>
        <p:txBody>
          <a:bodyPr/>
          <a:lstStyle/>
          <a:p>
            <a:endParaRPr lang="es-ES_tradnl" dirty="0"/>
          </a:p>
        </p:txBody>
      </p:sp>
      <p:pic>
        <p:nvPicPr>
          <p:cNvPr id="4098" name="Picture 2" descr="C:\Users\abuelitos\Documents\IMAGENES LANZAROTE REBAJAR\Viaje a Lanzarote.jpg"/>
          <p:cNvPicPr>
            <a:picLocks noChangeAspect="1" noChangeArrowheads="1"/>
          </p:cNvPicPr>
          <p:nvPr/>
        </p:nvPicPr>
        <p:blipFill>
          <a:blip r:embed="rId2" cstate="print"/>
          <a:srcRect/>
          <a:stretch>
            <a:fillRect/>
          </a:stretch>
        </p:blipFill>
        <p:spPr bwMode="auto">
          <a:xfrm>
            <a:off x="-1" y="-1"/>
            <a:ext cx="9169880" cy="6876000"/>
          </a:xfrm>
          <a:prstGeom prst="rect">
            <a:avLst/>
          </a:prstGeom>
          <a:noFill/>
        </p:spPr>
      </p:pic>
      <p:sp>
        <p:nvSpPr>
          <p:cNvPr id="5" name="4 Rectángulo"/>
          <p:cNvSpPr/>
          <p:nvPr/>
        </p:nvSpPr>
        <p:spPr>
          <a:xfrm>
            <a:off x="7403558" y="6072206"/>
            <a:ext cx="1135247" cy="400110"/>
          </a:xfrm>
          <a:prstGeom prst="rect">
            <a:avLst/>
          </a:prstGeom>
        </p:spPr>
        <p:txBody>
          <a:bodyPr wrap="none">
            <a:spAutoFit/>
          </a:bodyPr>
          <a:lstStyle/>
          <a:p>
            <a:pPr algn="ctr"/>
            <a:r>
              <a:rPr lang="es-ES" sz="2000" b="1" dirty="0" smtClean="0">
                <a:ln w="50800"/>
                <a:solidFill>
                  <a:schemeClr val="accent1">
                    <a:lumMod val="40000"/>
                    <a:lumOff val="60000"/>
                  </a:schemeClr>
                </a:solidFill>
                <a:latin typeface="Blackadder ITC" pitchFamily="82" charset="0"/>
              </a:rPr>
              <a:t>Mari Tere</a:t>
            </a:r>
            <a:endParaRPr lang="es-ES" sz="2000" b="1" dirty="0">
              <a:ln w="50800"/>
              <a:solidFill>
                <a:schemeClr val="accent1">
                  <a:lumMod val="40000"/>
                  <a:lumOff val="60000"/>
                </a:schemeClr>
              </a:solidFill>
              <a:latin typeface="Blackadder ITC" pitchFamily="82" charset="0"/>
            </a:endParaRPr>
          </a:p>
        </p:txBody>
      </p:sp>
    </p:spTree>
  </p:cSld>
  <p:clrMapOvr>
    <a:masterClrMapping/>
  </p:clrMapOvr>
  <p:transition spd="slow" advTm="5000">
    <p:split orient="vert" dir="in"/>
  </p:transition>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dirty="0"/>
          </a:p>
        </p:txBody>
      </p:sp>
      <p:sp>
        <p:nvSpPr>
          <p:cNvPr id="3" name="2 Marcador de contenido"/>
          <p:cNvSpPr>
            <a:spLocks noGrp="1"/>
          </p:cNvSpPr>
          <p:nvPr>
            <p:ph idx="1"/>
          </p:nvPr>
        </p:nvSpPr>
        <p:spPr/>
        <p:txBody>
          <a:bodyPr/>
          <a:lstStyle/>
          <a:p>
            <a:endParaRPr lang="es-ES_tradnl" dirty="0"/>
          </a:p>
        </p:txBody>
      </p:sp>
      <p:pic>
        <p:nvPicPr>
          <p:cNvPr id="6146" name="Picture 2" descr="C:\Users\abuelitos\Documents\IMAGENES LANZAROTE REBAJAR\Viaje a Lanzarote.jpg"/>
          <p:cNvPicPr>
            <a:picLocks noChangeAspect="1" noChangeArrowheads="1"/>
          </p:cNvPicPr>
          <p:nvPr/>
        </p:nvPicPr>
        <p:blipFill>
          <a:blip r:embed="rId2" cstate="print"/>
          <a:srcRect/>
          <a:stretch>
            <a:fillRect/>
          </a:stretch>
        </p:blipFill>
        <p:spPr bwMode="auto">
          <a:xfrm>
            <a:off x="-1" y="-1"/>
            <a:ext cx="9169880" cy="6876000"/>
          </a:xfrm>
          <a:prstGeom prst="rect">
            <a:avLst/>
          </a:prstGeom>
          <a:noFill/>
        </p:spPr>
      </p:pic>
      <p:sp>
        <p:nvSpPr>
          <p:cNvPr id="5" name="4 Rectángulo"/>
          <p:cNvSpPr/>
          <p:nvPr/>
        </p:nvSpPr>
        <p:spPr>
          <a:xfrm>
            <a:off x="7403558" y="6000768"/>
            <a:ext cx="1135247" cy="400110"/>
          </a:xfrm>
          <a:prstGeom prst="rect">
            <a:avLst/>
          </a:prstGeom>
        </p:spPr>
        <p:txBody>
          <a:bodyPr wrap="none">
            <a:spAutoFit/>
          </a:bodyPr>
          <a:lstStyle/>
          <a:p>
            <a:pPr algn="ctr"/>
            <a:r>
              <a:rPr lang="es-ES" sz="2000" b="1" dirty="0" smtClean="0">
                <a:ln w="50800"/>
                <a:solidFill>
                  <a:schemeClr val="accent5">
                    <a:lumMod val="60000"/>
                    <a:lumOff val="40000"/>
                  </a:schemeClr>
                </a:solidFill>
                <a:latin typeface="Blackadder ITC" pitchFamily="82" charset="0"/>
              </a:rPr>
              <a:t>Mari Tere</a:t>
            </a:r>
            <a:endParaRPr lang="es-ES" sz="2000" b="1" dirty="0">
              <a:ln w="50800"/>
              <a:solidFill>
                <a:schemeClr val="accent5">
                  <a:lumMod val="60000"/>
                  <a:lumOff val="40000"/>
                </a:schemeClr>
              </a:solidFill>
              <a:latin typeface="Blackadder ITC" pitchFamily="82" charset="0"/>
            </a:endParaRPr>
          </a:p>
        </p:txBody>
      </p:sp>
    </p:spTree>
  </p:cSld>
  <p:clrMapOvr>
    <a:masterClrMapping/>
  </p:clrMapOvr>
  <p:transition spd="slow" advTm="5000">
    <p:diamond/>
  </p:transition>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dirty="0"/>
          </a:p>
        </p:txBody>
      </p:sp>
      <p:sp>
        <p:nvSpPr>
          <p:cNvPr id="3" name="2 Marcador de contenido"/>
          <p:cNvSpPr>
            <a:spLocks noGrp="1"/>
          </p:cNvSpPr>
          <p:nvPr>
            <p:ph idx="1"/>
          </p:nvPr>
        </p:nvSpPr>
        <p:spPr/>
        <p:txBody>
          <a:bodyPr/>
          <a:lstStyle/>
          <a:p>
            <a:endParaRPr lang="es-ES_tradnl" dirty="0"/>
          </a:p>
        </p:txBody>
      </p:sp>
      <p:pic>
        <p:nvPicPr>
          <p:cNvPr id="30722" name="Picture 2" descr="File:Volcán La Corona Lanzarote.jpg">
            <a:hlinkClick r:id="rId2"/>
          </p:cNvPr>
          <p:cNvPicPr>
            <a:picLocks noChangeAspect="1" noChangeArrowheads="1"/>
          </p:cNvPicPr>
          <p:nvPr/>
        </p:nvPicPr>
        <p:blipFill>
          <a:blip r:embed="rId3" cstate="print"/>
          <a:srcRect/>
          <a:stretch>
            <a:fillRect/>
          </a:stretch>
        </p:blipFill>
        <p:spPr bwMode="auto">
          <a:xfrm>
            <a:off x="0" y="0"/>
            <a:ext cx="9168000" cy="6876000"/>
          </a:xfrm>
          <a:prstGeom prst="rect">
            <a:avLst/>
          </a:prstGeom>
          <a:noFill/>
        </p:spPr>
      </p:pic>
      <p:sp>
        <p:nvSpPr>
          <p:cNvPr id="5" name="4 Rectángulo"/>
          <p:cNvSpPr/>
          <p:nvPr/>
        </p:nvSpPr>
        <p:spPr>
          <a:xfrm>
            <a:off x="500034" y="285728"/>
            <a:ext cx="8286808" cy="1077218"/>
          </a:xfrm>
          <a:prstGeom prst="rect">
            <a:avLst/>
          </a:prstGeom>
        </p:spPr>
        <p:txBody>
          <a:bodyPr wrap="square">
            <a:spAutoFit/>
          </a:bodyPr>
          <a:lstStyle/>
          <a:p>
            <a:r>
              <a:rPr lang="es-ES" sz="3200" dirty="0" smtClean="0">
                <a:effectLst>
                  <a:outerShdw blurRad="38100" dist="38100" dir="2700000" algn="tl">
                    <a:srgbClr val="000000">
                      <a:alpha val="43137"/>
                    </a:srgbClr>
                  </a:outerShdw>
                </a:effectLst>
              </a:rPr>
              <a:t>Cultivos y Volcán de la Corona, al norte de        Lanzarote</a:t>
            </a:r>
            <a:endParaRPr lang="es-ES_tradnl" sz="3200" dirty="0">
              <a:effectLst>
                <a:outerShdw blurRad="38100" dist="38100" dir="2700000" algn="tl">
                  <a:srgbClr val="000000">
                    <a:alpha val="43137"/>
                  </a:srgbClr>
                </a:outerShdw>
              </a:effectLst>
            </a:endParaRPr>
          </a:p>
        </p:txBody>
      </p:sp>
    </p:spTree>
  </p:cSld>
  <p:clrMapOvr>
    <a:masterClrMapping/>
  </p:clrMapOvr>
  <p:transition spd="slow" advTm="7000">
    <p:split orient="vert" dir="in"/>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7" presetClass="entr" presetSubtype="0" fill="hold" nodeType="with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Effect transition="in" filter="fade">
                                      <p:cBhvr>
                                        <p:cTn id="7" dur="2000"/>
                                        <p:tgtEl>
                                          <p:spTgt spid="5">
                                            <p:txEl>
                                              <p:pRg st="0" end="0"/>
                                            </p:txEl>
                                          </p:spTgt>
                                        </p:tgtEl>
                                      </p:cBhvr>
                                    </p:animEffect>
                                    <p:anim calcmode="lin" valueType="num">
                                      <p:cBhvr>
                                        <p:cTn id="8" dur="2000" fill="hold"/>
                                        <p:tgtEl>
                                          <p:spTgt spid="5">
                                            <p:txEl>
                                              <p:pRg st="0" end="0"/>
                                            </p:txEl>
                                          </p:spTgt>
                                        </p:tgtEl>
                                        <p:attrNameLst>
                                          <p:attrName>ppt_x</p:attrName>
                                        </p:attrNameLst>
                                      </p:cBhvr>
                                      <p:tavLst>
                                        <p:tav tm="0">
                                          <p:val>
                                            <p:strVal val="#ppt_x"/>
                                          </p:val>
                                        </p:tav>
                                        <p:tav tm="100000">
                                          <p:val>
                                            <p:strVal val="#ppt_x"/>
                                          </p:val>
                                        </p:tav>
                                      </p:tavLst>
                                    </p:anim>
                                    <p:anim calcmode="lin" valueType="num">
                                      <p:cBhvr>
                                        <p:cTn id="9" dur="2000" fill="hold"/>
                                        <p:tgtEl>
                                          <p:spTgt spid="5">
                                            <p:txEl>
                                              <p:pRg st="0" end="0"/>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dirty="0"/>
          </a:p>
        </p:txBody>
      </p:sp>
      <p:sp>
        <p:nvSpPr>
          <p:cNvPr id="3" name="2 Marcador de contenido"/>
          <p:cNvSpPr>
            <a:spLocks noGrp="1"/>
          </p:cNvSpPr>
          <p:nvPr>
            <p:ph idx="1"/>
          </p:nvPr>
        </p:nvSpPr>
        <p:spPr/>
        <p:txBody>
          <a:bodyPr/>
          <a:lstStyle/>
          <a:p>
            <a:endParaRPr lang="es-ES_tradnl" dirty="0"/>
          </a:p>
        </p:txBody>
      </p:sp>
      <p:pic>
        <p:nvPicPr>
          <p:cNvPr id="10242" name="Picture 2" descr="http://upload.wikimedia.org/wikipedia/commons/thumb/7/73/ElDiablo.jpg/1024px-ElDiablo.jpg?uselang=es"/>
          <p:cNvPicPr>
            <a:picLocks noChangeAspect="1" noChangeArrowheads="1"/>
          </p:cNvPicPr>
          <p:nvPr/>
        </p:nvPicPr>
        <p:blipFill>
          <a:blip r:embed="rId2" cstate="print"/>
          <a:srcRect/>
          <a:stretch>
            <a:fillRect/>
          </a:stretch>
        </p:blipFill>
        <p:spPr bwMode="auto">
          <a:xfrm>
            <a:off x="0" y="0"/>
            <a:ext cx="9219861" cy="6912000"/>
          </a:xfrm>
          <a:prstGeom prst="rect">
            <a:avLst/>
          </a:prstGeom>
          <a:noFill/>
        </p:spPr>
      </p:pic>
      <p:sp>
        <p:nvSpPr>
          <p:cNvPr id="5" name="4 Rectángulo"/>
          <p:cNvSpPr/>
          <p:nvPr/>
        </p:nvSpPr>
        <p:spPr>
          <a:xfrm>
            <a:off x="357158" y="285728"/>
            <a:ext cx="8786842" cy="954107"/>
          </a:xfrm>
          <a:prstGeom prst="rect">
            <a:avLst/>
          </a:prstGeom>
        </p:spPr>
        <p:txBody>
          <a:bodyPr wrap="square">
            <a:spAutoFit/>
          </a:bodyPr>
          <a:lstStyle/>
          <a:p>
            <a:r>
              <a:rPr lang="es-ES" sz="2800" dirty="0" smtClean="0">
                <a:effectLst>
                  <a:outerShdw blurRad="38100" dist="38100" dir="2700000" algn="tl">
                    <a:srgbClr val="000000">
                      <a:alpha val="43137"/>
                    </a:srgbClr>
                  </a:outerShdw>
                </a:effectLst>
              </a:rPr>
              <a:t>El diablo de Timanfaya diseñado por César Manrique, símbolo del Parque Nacional</a:t>
            </a:r>
            <a:endParaRPr lang="es-ES_tradnl" sz="2800" dirty="0">
              <a:effectLst>
                <a:outerShdw blurRad="38100" dist="38100" dir="2700000" algn="tl">
                  <a:srgbClr val="000000">
                    <a:alpha val="43137"/>
                  </a:srgbClr>
                </a:outerShdw>
              </a:effectLst>
            </a:endParaRPr>
          </a:p>
        </p:txBody>
      </p:sp>
    </p:spTree>
  </p:cSld>
  <p:clrMapOvr>
    <a:masterClrMapping/>
  </p:clrMapOvr>
  <p:transition spd="slow" advTm="7000">
    <p:split orient="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ntr" presetSubtype="10" fill="hold" nodeType="with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 calcmode="lin" valueType="num">
                                      <p:cBhvr>
                                        <p:cTn id="7" dur="3000" fill="hold"/>
                                        <p:tgtEl>
                                          <p:spTgt spid="5">
                                            <p:txEl>
                                              <p:pRg st="0" end="0"/>
                                            </p:txEl>
                                          </p:spTgt>
                                        </p:tgtEl>
                                        <p:attrNameLst>
                                          <p:attrName>ppt_w</p:attrName>
                                        </p:attrNameLst>
                                      </p:cBhvr>
                                      <p:tavLst>
                                        <p:tav tm="0">
                                          <p:val>
                                            <p:fltVal val="0"/>
                                          </p:val>
                                        </p:tav>
                                        <p:tav tm="100000">
                                          <p:val>
                                            <p:strVal val="#ppt_w"/>
                                          </p:val>
                                        </p:tav>
                                      </p:tavLst>
                                    </p:anim>
                                    <p:anim calcmode="lin" valueType="num">
                                      <p:cBhvr>
                                        <p:cTn id="8" dur="3000" fill="hold"/>
                                        <p:tgtEl>
                                          <p:spTgt spid="5">
                                            <p:txEl>
                                              <p:pRg st="0" end="0"/>
                                            </p:txEl>
                                          </p:spTgt>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a:p>
        </p:txBody>
      </p:sp>
      <p:sp>
        <p:nvSpPr>
          <p:cNvPr id="3" name="2 Marcador de contenido"/>
          <p:cNvSpPr>
            <a:spLocks noGrp="1"/>
          </p:cNvSpPr>
          <p:nvPr>
            <p:ph idx="1"/>
          </p:nvPr>
        </p:nvSpPr>
        <p:spPr/>
        <p:txBody>
          <a:bodyPr/>
          <a:lstStyle/>
          <a:p>
            <a:endParaRPr lang="es-ES_tradnl"/>
          </a:p>
        </p:txBody>
      </p:sp>
      <p:pic>
        <p:nvPicPr>
          <p:cNvPr id="97282" name="Picture 2" descr="Parque Nacional de Timanfaya - Lanzarote"/>
          <p:cNvPicPr>
            <a:picLocks noChangeAspect="1" noChangeArrowheads="1"/>
          </p:cNvPicPr>
          <p:nvPr/>
        </p:nvPicPr>
        <p:blipFill>
          <a:blip r:embed="rId2" cstate="print"/>
          <a:srcRect/>
          <a:stretch>
            <a:fillRect/>
          </a:stretch>
        </p:blipFill>
        <p:spPr bwMode="auto">
          <a:xfrm>
            <a:off x="0" y="-1"/>
            <a:ext cx="9168000" cy="6876000"/>
          </a:xfrm>
          <a:prstGeom prst="rect">
            <a:avLst/>
          </a:prstGeom>
          <a:noFill/>
        </p:spPr>
      </p:pic>
      <p:sp>
        <p:nvSpPr>
          <p:cNvPr id="5" name="4 Rectángulo"/>
          <p:cNvSpPr/>
          <p:nvPr/>
        </p:nvSpPr>
        <p:spPr>
          <a:xfrm>
            <a:off x="714348" y="1428736"/>
            <a:ext cx="7643866" cy="4524315"/>
          </a:xfrm>
          <a:prstGeom prst="rect">
            <a:avLst/>
          </a:prstGeom>
        </p:spPr>
        <p:txBody>
          <a:bodyPr wrap="square">
            <a:spAutoFit/>
          </a:bodyPr>
          <a:lstStyle/>
          <a:p>
            <a:r>
              <a:rPr lang="es-ES" sz="2400" b="1" dirty="0" smtClean="0">
                <a:solidFill>
                  <a:schemeClr val="bg1"/>
                </a:solidFill>
                <a:effectLst>
                  <a:outerShdw blurRad="38100" dist="38100" dir="2700000" algn="tl">
                    <a:srgbClr val="000000">
                      <a:alpha val="43137"/>
                    </a:srgbClr>
                  </a:outerShdw>
                </a:effectLst>
              </a:rPr>
              <a:t>En el centro de esta zona se encuentra el área de mayor interés geológico y paisajístico, el Parque Nacional de </a:t>
            </a:r>
            <a:r>
              <a:rPr lang="es-ES" sz="2400" b="1" dirty="0" err="1" smtClean="0">
                <a:solidFill>
                  <a:schemeClr val="bg1"/>
                </a:solidFill>
                <a:effectLst>
                  <a:outerShdw blurRad="38100" dist="38100" dir="2700000" algn="tl">
                    <a:srgbClr val="000000">
                      <a:alpha val="43137"/>
                    </a:srgbClr>
                  </a:outerShdw>
                </a:effectLst>
              </a:rPr>
              <a:t>Timanfaya</a:t>
            </a:r>
            <a:r>
              <a:rPr lang="es-ES" sz="2400" b="1" dirty="0" smtClean="0">
                <a:solidFill>
                  <a:schemeClr val="bg1"/>
                </a:solidFill>
                <a:effectLst>
                  <a:outerShdw blurRad="38100" dist="38100" dir="2700000" algn="tl">
                    <a:srgbClr val="000000">
                      <a:alpha val="43137"/>
                    </a:srgbClr>
                  </a:outerShdw>
                </a:effectLst>
              </a:rPr>
              <a:t>  declarado como tal en agosto de 1974. Se trata de una superficie de algo más de 50 km² en la que se pueden observar más de 25 volcanes, aparte de campos de lavas, y escorias volcánicas en perfecto estado de conservación. En su interior se encuentra el Monumento Natural de las Montañas del Fuego, donde se ubica el centro de visitantes del Islote de Hilario, gestionado por el Cabildo. Este espacio conserva aún cierta actividad volcánica, como demuestran las emanaciones de calor que produce la tierra.</a:t>
            </a:r>
            <a:endParaRPr lang="es-ES_tradnl" sz="2400" b="1" dirty="0">
              <a:solidFill>
                <a:schemeClr val="bg1"/>
              </a:solidFill>
              <a:effectLst>
                <a:outerShdw blurRad="38100" dist="38100" dir="2700000" algn="tl">
                  <a:srgbClr val="000000">
                    <a:alpha val="43137"/>
                  </a:srgbClr>
                </a:outerShdw>
              </a:effectLst>
            </a:endParaRPr>
          </a:p>
        </p:txBody>
      </p:sp>
    </p:spTree>
  </p:cSld>
  <p:clrMapOvr>
    <a:masterClrMapping/>
  </p:clrMapOvr>
  <p:transition spd="slow" advTm="26000">
    <p:diamond/>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7" presetClass="entr" presetSubtype="0" fill="hold" nodeType="with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Effect transition="in" filter="fade">
                                      <p:cBhvr>
                                        <p:cTn id="7" dur="3000"/>
                                        <p:tgtEl>
                                          <p:spTgt spid="5">
                                            <p:txEl>
                                              <p:pRg st="0" end="0"/>
                                            </p:txEl>
                                          </p:spTgt>
                                        </p:tgtEl>
                                      </p:cBhvr>
                                    </p:animEffect>
                                    <p:anim calcmode="lin" valueType="num">
                                      <p:cBhvr>
                                        <p:cTn id="8" dur="3000" fill="hold"/>
                                        <p:tgtEl>
                                          <p:spTgt spid="5">
                                            <p:txEl>
                                              <p:pRg st="0" end="0"/>
                                            </p:txEl>
                                          </p:spTgt>
                                        </p:tgtEl>
                                        <p:attrNameLst>
                                          <p:attrName>ppt_x</p:attrName>
                                        </p:attrNameLst>
                                      </p:cBhvr>
                                      <p:tavLst>
                                        <p:tav tm="0">
                                          <p:val>
                                            <p:strVal val="#ppt_x"/>
                                          </p:val>
                                        </p:tav>
                                        <p:tav tm="100000">
                                          <p:val>
                                            <p:strVal val="#ppt_x"/>
                                          </p:val>
                                        </p:tav>
                                      </p:tavLst>
                                    </p:anim>
                                    <p:anim calcmode="lin" valueType="num">
                                      <p:cBhvr>
                                        <p:cTn id="9" dur="3000" fill="hold"/>
                                        <p:tgtEl>
                                          <p:spTgt spid="5">
                                            <p:txEl>
                                              <p:pRg st="0" end="0"/>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a:p>
        </p:txBody>
      </p:sp>
      <p:sp>
        <p:nvSpPr>
          <p:cNvPr id="3" name="2 Marcador de contenido"/>
          <p:cNvSpPr>
            <a:spLocks noGrp="1"/>
          </p:cNvSpPr>
          <p:nvPr>
            <p:ph idx="1"/>
          </p:nvPr>
        </p:nvSpPr>
        <p:spPr/>
        <p:txBody>
          <a:bodyPr/>
          <a:lstStyle/>
          <a:p>
            <a:endParaRPr lang="es-ES_tradnl"/>
          </a:p>
        </p:txBody>
      </p:sp>
      <p:pic>
        <p:nvPicPr>
          <p:cNvPr id="101378" name="Picture 2" descr="C:\Users\abuelitos\Documents\IMAGENES LANZAROTE REBAJAR\Viaje a Lanzarote.jpg"/>
          <p:cNvPicPr>
            <a:picLocks noChangeAspect="1" noChangeArrowheads="1"/>
          </p:cNvPicPr>
          <p:nvPr/>
        </p:nvPicPr>
        <p:blipFill>
          <a:blip r:embed="rId2" cstate="print"/>
          <a:srcRect/>
          <a:stretch>
            <a:fillRect/>
          </a:stretch>
        </p:blipFill>
        <p:spPr bwMode="auto">
          <a:xfrm>
            <a:off x="-25880" y="0"/>
            <a:ext cx="9169880" cy="6876000"/>
          </a:xfrm>
          <a:prstGeom prst="rect">
            <a:avLst/>
          </a:prstGeom>
          <a:noFill/>
        </p:spPr>
      </p:pic>
      <p:sp>
        <p:nvSpPr>
          <p:cNvPr id="5" name="4 Rectángulo"/>
          <p:cNvSpPr/>
          <p:nvPr/>
        </p:nvSpPr>
        <p:spPr>
          <a:xfrm>
            <a:off x="545510" y="6072206"/>
            <a:ext cx="1135247" cy="400110"/>
          </a:xfrm>
          <a:prstGeom prst="rect">
            <a:avLst/>
          </a:prstGeom>
        </p:spPr>
        <p:txBody>
          <a:bodyPr wrap="none">
            <a:spAutoFit/>
          </a:bodyPr>
          <a:lstStyle/>
          <a:p>
            <a:pPr algn="ctr"/>
            <a:r>
              <a:rPr lang="es-ES" sz="2000" b="1" dirty="0" smtClean="0">
                <a:ln w="50800"/>
                <a:solidFill>
                  <a:schemeClr val="accent1">
                    <a:lumMod val="20000"/>
                    <a:lumOff val="80000"/>
                  </a:schemeClr>
                </a:solidFill>
                <a:latin typeface="Blackadder ITC" pitchFamily="82" charset="0"/>
              </a:rPr>
              <a:t>Mari Tere</a:t>
            </a:r>
            <a:endParaRPr lang="es-ES" sz="2000" b="1" dirty="0">
              <a:ln w="50800"/>
              <a:solidFill>
                <a:schemeClr val="accent1">
                  <a:lumMod val="20000"/>
                  <a:lumOff val="80000"/>
                </a:schemeClr>
              </a:solidFill>
              <a:latin typeface="Blackadder ITC" pitchFamily="82" charset="0"/>
            </a:endParaRPr>
          </a:p>
        </p:txBody>
      </p:sp>
      <p:pic>
        <p:nvPicPr>
          <p:cNvPr id="6" name="Picture 2" descr="C:\Users\abuelitos\Documents\IMAGENES LANZAROTE REBAJAR\Viaje a Lanzarote.jpg"/>
          <p:cNvPicPr>
            <a:picLocks noChangeAspect="1" noChangeArrowheads="1"/>
          </p:cNvPicPr>
          <p:nvPr/>
        </p:nvPicPr>
        <p:blipFill>
          <a:blip r:embed="rId2" cstate="print"/>
          <a:srcRect/>
          <a:stretch>
            <a:fillRect/>
          </a:stretch>
        </p:blipFill>
        <p:spPr bwMode="auto">
          <a:xfrm>
            <a:off x="0" y="-18000"/>
            <a:ext cx="9169880" cy="6876000"/>
          </a:xfrm>
          <a:prstGeom prst="ellipse">
            <a:avLst/>
          </a:prstGeom>
          <a:noFill/>
        </p:spPr>
      </p:pic>
      <p:sp>
        <p:nvSpPr>
          <p:cNvPr id="7" name="6 Rectángulo"/>
          <p:cNvSpPr/>
          <p:nvPr/>
        </p:nvSpPr>
        <p:spPr>
          <a:xfrm>
            <a:off x="7451985" y="5572140"/>
            <a:ext cx="852413" cy="523220"/>
          </a:xfrm>
          <a:prstGeom prst="rect">
            <a:avLst/>
          </a:prstGeom>
          <a:noFill/>
        </p:spPr>
        <p:txBody>
          <a:bodyPr wrap="none" lIns="91440" tIns="45720" rIns="91440" bIns="45720">
            <a:spAutoFit/>
            <a:scene3d>
              <a:camera prst="orthographicFront"/>
              <a:lightRig rig="balanced" dir="t">
                <a:rot lat="0" lon="0" rev="2100000"/>
              </a:lightRig>
            </a:scene3d>
            <a:sp3d extrusionH="57150" prstMaterial="metal">
              <a:bevelT w="38100" h="25400"/>
              <a:contourClr>
                <a:schemeClr val="bg2"/>
              </a:contourClr>
            </a:sp3d>
          </a:bodyPr>
          <a:lstStyle/>
          <a:p>
            <a:pPr algn="ctr"/>
            <a:r>
              <a:rPr lang="es-ES" sz="2800" b="1" dirty="0" smtClean="0">
                <a:ln w="50800"/>
                <a:solidFill>
                  <a:schemeClr val="bg1">
                    <a:shade val="50000"/>
                  </a:schemeClr>
                </a:solidFill>
              </a:rPr>
              <a:t>Lava</a:t>
            </a:r>
            <a:endParaRPr lang="es-ES" sz="2800" b="1" cap="none" spc="0" dirty="0">
              <a:ln w="50800"/>
              <a:solidFill>
                <a:schemeClr val="bg1">
                  <a:shade val="50000"/>
                </a:schemeClr>
              </a:solidFill>
              <a:effectLst/>
            </a:endParaRPr>
          </a:p>
        </p:txBody>
      </p:sp>
    </p:spTree>
  </p:cSld>
  <p:clrMapOvr>
    <a:masterClrMapping/>
  </p:clrMapOvr>
  <p:transition spd="slow" advTm="4000">
    <p:randomBar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xit" presetSubtype="32" fill="hold" nodeType="withEffect">
                                  <p:stCondLst>
                                    <p:cond delay="0"/>
                                  </p:stCondLst>
                                  <p:childTnLst>
                                    <p:anim calcmode="lin" valueType="num">
                                      <p:cBhvr>
                                        <p:cTn id="6" dur="5000"/>
                                        <p:tgtEl>
                                          <p:spTgt spid="6"/>
                                        </p:tgtEl>
                                        <p:attrNameLst>
                                          <p:attrName>ppt_w</p:attrName>
                                        </p:attrNameLst>
                                      </p:cBhvr>
                                      <p:tavLst>
                                        <p:tav tm="0">
                                          <p:val>
                                            <p:strVal val="ppt_w"/>
                                          </p:val>
                                        </p:tav>
                                        <p:tav tm="100000">
                                          <p:val>
                                            <p:fltVal val="0"/>
                                          </p:val>
                                        </p:tav>
                                      </p:tavLst>
                                    </p:anim>
                                    <p:anim calcmode="lin" valueType="num">
                                      <p:cBhvr>
                                        <p:cTn id="7" dur="5000"/>
                                        <p:tgtEl>
                                          <p:spTgt spid="6"/>
                                        </p:tgtEl>
                                        <p:attrNameLst>
                                          <p:attrName>ppt_h</p:attrName>
                                        </p:attrNameLst>
                                      </p:cBhvr>
                                      <p:tavLst>
                                        <p:tav tm="0">
                                          <p:val>
                                            <p:strVal val="ppt_h"/>
                                          </p:val>
                                        </p:tav>
                                        <p:tav tm="100000">
                                          <p:val>
                                            <p:fltVal val="0"/>
                                          </p:val>
                                        </p:tav>
                                      </p:tavLst>
                                    </p:anim>
                                    <p:set>
                                      <p:cBhvr>
                                        <p:cTn id="8" dur="1" fill="hold">
                                          <p:stCondLst>
                                            <p:cond delay="4999"/>
                                          </p:stCondLst>
                                        </p:cTn>
                                        <p:tgtEl>
                                          <p:spTgt spid="6"/>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a:p>
        </p:txBody>
      </p:sp>
      <p:sp>
        <p:nvSpPr>
          <p:cNvPr id="3" name="2 Marcador de contenido"/>
          <p:cNvSpPr>
            <a:spLocks noGrp="1"/>
          </p:cNvSpPr>
          <p:nvPr>
            <p:ph idx="1"/>
          </p:nvPr>
        </p:nvSpPr>
        <p:spPr/>
        <p:txBody>
          <a:bodyPr/>
          <a:lstStyle/>
          <a:p>
            <a:endParaRPr lang="es-ES_tradnl"/>
          </a:p>
        </p:txBody>
      </p:sp>
      <p:pic>
        <p:nvPicPr>
          <p:cNvPr id="176130" name="Picture 2" descr="Montañas del Fuego, Parque nacional de Timanfaya, Lanzarote"/>
          <p:cNvPicPr>
            <a:picLocks noChangeAspect="1" noChangeArrowheads="1"/>
          </p:cNvPicPr>
          <p:nvPr/>
        </p:nvPicPr>
        <p:blipFill>
          <a:blip r:embed="rId2" cstate="print"/>
          <a:srcRect/>
          <a:stretch>
            <a:fillRect/>
          </a:stretch>
        </p:blipFill>
        <p:spPr bwMode="auto">
          <a:xfrm>
            <a:off x="-1" y="-1"/>
            <a:ext cx="9164122" cy="6876000"/>
          </a:xfrm>
          <a:prstGeom prst="rect">
            <a:avLst/>
          </a:prstGeom>
          <a:noFill/>
        </p:spPr>
      </p:pic>
      <p:pic>
        <p:nvPicPr>
          <p:cNvPr id="5" name="Picture 2" descr="Montañas del Fuego, Parque nacional de Timanfaya, Lanzarote"/>
          <p:cNvPicPr>
            <a:picLocks noChangeAspect="1" noChangeArrowheads="1"/>
          </p:cNvPicPr>
          <p:nvPr/>
        </p:nvPicPr>
        <p:blipFill>
          <a:blip r:embed="rId2" cstate="print"/>
          <a:srcRect/>
          <a:stretch>
            <a:fillRect/>
          </a:stretch>
        </p:blipFill>
        <p:spPr bwMode="auto">
          <a:xfrm>
            <a:off x="-20122" y="-18000"/>
            <a:ext cx="9164122" cy="6876000"/>
          </a:xfrm>
          <a:prstGeom prst="rect">
            <a:avLst/>
          </a:prstGeom>
          <a:noFill/>
        </p:spPr>
      </p:pic>
    </p:spTree>
  </p:cSld>
  <p:clrMapOvr>
    <a:masterClrMapping/>
  </p:clrMapOvr>
  <p:transition spd="slow" advTm="6000">
    <p:diamond/>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mph" presetSubtype="0" fill="hold" nodeType="withEffect">
                                  <p:stCondLst>
                                    <p:cond delay="0"/>
                                  </p:stCondLst>
                                  <p:childTnLst>
                                    <p:animScale>
                                      <p:cBhvr>
                                        <p:cTn id="6" dur="2000" fill="hold"/>
                                        <p:tgtEl>
                                          <p:spTgt spid="5"/>
                                        </p:tgtEl>
                                      </p:cBhvr>
                                      <p:by x="150000" y="150000"/>
                                    </p:animScale>
                                  </p:childTnLst>
                                </p:cTn>
                              </p:par>
                            </p:childTnLst>
                          </p:cTn>
                        </p:par>
                        <p:par>
                          <p:cTn id="7" fill="hold">
                            <p:stCondLst>
                              <p:cond delay="2000"/>
                            </p:stCondLst>
                            <p:childTnLst>
                              <p:par>
                                <p:cTn id="8" presetID="48" presetClass="exit" presetSubtype="0" decel="50000" fill="hold" nodeType="afterEffect">
                                  <p:stCondLst>
                                    <p:cond delay="0"/>
                                  </p:stCondLst>
                                  <p:childTnLst>
                                    <p:anim calcmode="lin" valueType="num">
                                      <p:cBhvr>
                                        <p:cTn id="9" dur="5000"/>
                                        <p:tgtEl>
                                          <p:spTgt spid="5"/>
                                        </p:tgtEl>
                                        <p:attrNameLst>
                                          <p:attrName>style.rotation</p:attrName>
                                        </p:attrNameLst>
                                      </p:cBhvr>
                                      <p:tavLst>
                                        <p:tav tm="0">
                                          <p:val>
                                            <p:fltVal val="0"/>
                                          </p:val>
                                        </p:tav>
                                        <p:tav tm="20000">
                                          <p:val>
                                            <p:fltVal val="90"/>
                                          </p:val>
                                        </p:tav>
                                        <p:tav tm="20000">
                                          <p:val>
                                            <p:fltVal val="90"/>
                                          </p:val>
                                        </p:tav>
                                        <p:tav tm="100000">
                                          <p:val>
                                            <p:fltVal val="90"/>
                                          </p:val>
                                        </p:tav>
                                      </p:tavLst>
                                    </p:anim>
                                    <p:anim calcmode="lin" valueType="num">
                                      <p:cBhvr>
                                        <p:cTn id="10" dur="5000"/>
                                        <p:tgtEl>
                                          <p:spTgt spid="5"/>
                                        </p:tgtEl>
                                        <p:attrNameLst>
                                          <p:attrName>ppt_x</p:attrName>
                                        </p:attrNameLst>
                                      </p:cBhvr>
                                      <p:tavLst>
                                        <p:tav tm="0">
                                          <p:val>
                                            <p:strVal val="ppt_x"/>
                                          </p:val>
                                        </p:tav>
                                        <p:tav tm="50000">
                                          <p:val>
                                            <p:fltVal val="0.95"/>
                                          </p:val>
                                        </p:tav>
                                        <p:tav tm="100000">
                                          <p:val>
                                            <p:fltVal val="-1"/>
                                          </p:val>
                                        </p:tav>
                                      </p:tavLst>
                                    </p:anim>
                                    <p:anim calcmode="lin" valueType="num">
                                      <p:cBhvr>
                                        <p:cTn id="11" dur="5000"/>
                                        <p:tgtEl>
                                          <p:spTgt spid="5"/>
                                        </p:tgtEl>
                                        <p:attrNameLst>
                                          <p:attrName>ppt_y</p:attrName>
                                        </p:attrNameLst>
                                      </p:cBhvr>
                                      <p:tavLst>
                                        <p:tav tm="0">
                                          <p:val>
                                            <p:strVal val="ppt_y"/>
                                          </p:val>
                                        </p:tav>
                                        <p:tav tm="100000">
                                          <p:val>
                                            <p:strVal val="ppt_y"/>
                                          </p:val>
                                        </p:tav>
                                      </p:tavLst>
                                    </p:anim>
                                    <p:animEffect transition="out" filter="fade">
                                      <p:cBhvr>
                                        <p:cTn id="12" dur="5000"/>
                                        <p:tgtEl>
                                          <p:spTgt spid="5"/>
                                        </p:tgtEl>
                                      </p:cBhvr>
                                    </p:animEffect>
                                    <p:set>
                                      <p:cBhvr>
                                        <p:cTn id="13" dur="1" fill="hold">
                                          <p:stCondLst>
                                            <p:cond delay="4999"/>
                                          </p:stCondLst>
                                        </p:cTn>
                                        <p:tgtEl>
                                          <p:spTgt spid="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a:p>
        </p:txBody>
      </p:sp>
      <p:sp>
        <p:nvSpPr>
          <p:cNvPr id="3" name="2 Marcador de contenido"/>
          <p:cNvSpPr>
            <a:spLocks noGrp="1"/>
          </p:cNvSpPr>
          <p:nvPr>
            <p:ph idx="1"/>
          </p:nvPr>
        </p:nvSpPr>
        <p:spPr/>
        <p:txBody>
          <a:bodyPr/>
          <a:lstStyle/>
          <a:p>
            <a:endParaRPr lang="es-ES_tradnl"/>
          </a:p>
        </p:txBody>
      </p:sp>
      <p:pic>
        <p:nvPicPr>
          <p:cNvPr id="100354" name="Picture 2" descr="C:\Users\abuelitos\Documents\IMAGENES LANZAROTE REBAJAR\Viaje a Lanzarote.jpg"/>
          <p:cNvPicPr>
            <a:picLocks noChangeAspect="1" noChangeArrowheads="1"/>
          </p:cNvPicPr>
          <p:nvPr/>
        </p:nvPicPr>
        <p:blipFill>
          <a:blip r:embed="rId2" cstate="print"/>
          <a:srcRect/>
          <a:stretch>
            <a:fillRect/>
          </a:stretch>
        </p:blipFill>
        <p:spPr bwMode="auto">
          <a:xfrm>
            <a:off x="-1" y="-1"/>
            <a:ext cx="9169880" cy="6876000"/>
          </a:xfrm>
          <a:prstGeom prst="rect">
            <a:avLst/>
          </a:prstGeom>
          <a:noFill/>
        </p:spPr>
      </p:pic>
      <p:sp>
        <p:nvSpPr>
          <p:cNvPr id="5" name="4 Rectángulo"/>
          <p:cNvSpPr/>
          <p:nvPr/>
        </p:nvSpPr>
        <p:spPr>
          <a:xfrm>
            <a:off x="545510" y="6072206"/>
            <a:ext cx="1135247" cy="400110"/>
          </a:xfrm>
          <a:prstGeom prst="rect">
            <a:avLst/>
          </a:prstGeom>
        </p:spPr>
        <p:txBody>
          <a:bodyPr wrap="none">
            <a:spAutoFit/>
          </a:bodyPr>
          <a:lstStyle/>
          <a:p>
            <a:pPr algn="ctr"/>
            <a:r>
              <a:rPr lang="es-ES" sz="2000" b="1" dirty="0" smtClean="0">
                <a:ln w="50800"/>
                <a:solidFill>
                  <a:schemeClr val="accent1">
                    <a:lumMod val="20000"/>
                    <a:lumOff val="80000"/>
                  </a:schemeClr>
                </a:solidFill>
                <a:latin typeface="Blackadder ITC" pitchFamily="82" charset="0"/>
              </a:rPr>
              <a:t>Mari Tere</a:t>
            </a:r>
            <a:endParaRPr lang="es-ES" sz="2000" b="1" dirty="0">
              <a:ln w="50800"/>
              <a:solidFill>
                <a:schemeClr val="accent1">
                  <a:lumMod val="20000"/>
                  <a:lumOff val="80000"/>
                </a:schemeClr>
              </a:solidFill>
              <a:latin typeface="Blackadder ITC" pitchFamily="82" charset="0"/>
            </a:endParaRPr>
          </a:p>
        </p:txBody>
      </p:sp>
    </p:spTree>
  </p:cSld>
  <p:clrMapOvr>
    <a:masterClrMapping/>
  </p:clrMapOvr>
  <p:transition spd="slow" advTm="4000">
    <p:circle/>
  </p:transition>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a:p>
        </p:txBody>
      </p:sp>
      <p:sp>
        <p:nvSpPr>
          <p:cNvPr id="3" name="2 Marcador de contenido"/>
          <p:cNvSpPr>
            <a:spLocks noGrp="1"/>
          </p:cNvSpPr>
          <p:nvPr>
            <p:ph idx="1"/>
          </p:nvPr>
        </p:nvSpPr>
        <p:spPr/>
        <p:txBody>
          <a:bodyPr/>
          <a:lstStyle/>
          <a:p>
            <a:endParaRPr lang="es-ES_tradnl"/>
          </a:p>
        </p:txBody>
      </p:sp>
      <p:pic>
        <p:nvPicPr>
          <p:cNvPr id="5122" name="Picture 2" descr="C:\Users\abuelitos\Documents\IMAGENES LANZAROTE REBAJAR\Viaje a Lanzarote.jpg"/>
          <p:cNvPicPr>
            <a:picLocks noChangeAspect="1" noChangeArrowheads="1"/>
          </p:cNvPicPr>
          <p:nvPr/>
        </p:nvPicPr>
        <p:blipFill>
          <a:blip r:embed="rId2" cstate="print"/>
          <a:srcRect/>
          <a:stretch>
            <a:fillRect/>
          </a:stretch>
        </p:blipFill>
        <p:spPr bwMode="auto">
          <a:xfrm>
            <a:off x="0" y="0"/>
            <a:ext cx="9169880" cy="6876000"/>
          </a:xfrm>
          <a:prstGeom prst="rect">
            <a:avLst/>
          </a:prstGeom>
          <a:noFill/>
        </p:spPr>
      </p:pic>
      <p:sp>
        <p:nvSpPr>
          <p:cNvPr id="5" name="4 Rectángulo"/>
          <p:cNvSpPr/>
          <p:nvPr/>
        </p:nvSpPr>
        <p:spPr>
          <a:xfrm>
            <a:off x="428596" y="6215082"/>
            <a:ext cx="1135247" cy="400110"/>
          </a:xfrm>
          <a:prstGeom prst="rect">
            <a:avLst/>
          </a:prstGeom>
        </p:spPr>
        <p:txBody>
          <a:bodyPr wrap="none">
            <a:spAutoFit/>
          </a:bodyPr>
          <a:lstStyle/>
          <a:p>
            <a:pPr algn="ctr"/>
            <a:r>
              <a:rPr lang="es-ES" sz="2000" b="1" dirty="0" smtClean="0">
                <a:ln w="50800"/>
                <a:solidFill>
                  <a:schemeClr val="accent5">
                    <a:lumMod val="20000"/>
                    <a:lumOff val="80000"/>
                  </a:schemeClr>
                </a:solidFill>
                <a:latin typeface="Blackadder ITC" pitchFamily="82" charset="0"/>
              </a:rPr>
              <a:t>Mari Tere</a:t>
            </a:r>
            <a:endParaRPr lang="es-ES" sz="2000" b="1" dirty="0">
              <a:ln w="50800"/>
              <a:solidFill>
                <a:schemeClr val="accent5">
                  <a:lumMod val="20000"/>
                  <a:lumOff val="80000"/>
                </a:schemeClr>
              </a:solidFill>
              <a:latin typeface="Blackadder ITC" pitchFamily="82" charset="0"/>
            </a:endParaRPr>
          </a:p>
        </p:txBody>
      </p:sp>
    </p:spTree>
  </p:cSld>
  <p:clrMapOvr>
    <a:masterClrMapping/>
  </p:clrMapOvr>
  <p:transition spd="slow" advTm="4000">
    <p:split orient="vert" dir="in"/>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mph" presetSubtype="0" fill="hold" nodeType="withEffect">
                                  <p:stCondLst>
                                    <p:cond delay="0"/>
                                  </p:stCondLst>
                                  <p:childTnLst>
                                    <p:animScale>
                                      <p:cBhvr>
                                        <p:cTn id="6" dur="2000" fill="hold"/>
                                        <p:tgtEl>
                                          <p:spTgt spid="5122"/>
                                        </p:tgtEl>
                                      </p:cBhvr>
                                      <p:by x="150000" y="15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a:p>
        </p:txBody>
      </p:sp>
      <p:sp>
        <p:nvSpPr>
          <p:cNvPr id="3" name="2 Marcador de contenido"/>
          <p:cNvSpPr>
            <a:spLocks noGrp="1"/>
          </p:cNvSpPr>
          <p:nvPr>
            <p:ph idx="1"/>
          </p:nvPr>
        </p:nvSpPr>
        <p:spPr/>
        <p:txBody>
          <a:bodyPr/>
          <a:lstStyle/>
          <a:p>
            <a:endParaRPr lang="es-ES_tradnl"/>
          </a:p>
        </p:txBody>
      </p:sp>
      <p:pic>
        <p:nvPicPr>
          <p:cNvPr id="102402" name="Picture 2" descr="C:\Users\abuelitos\Documents\IMAGENES LANZAROTE REBAJAR\Viaje a Lanzarote.jpg"/>
          <p:cNvPicPr>
            <a:picLocks noChangeAspect="1" noChangeArrowheads="1"/>
          </p:cNvPicPr>
          <p:nvPr/>
        </p:nvPicPr>
        <p:blipFill>
          <a:blip r:embed="rId2" cstate="print"/>
          <a:srcRect/>
          <a:stretch>
            <a:fillRect/>
          </a:stretch>
        </p:blipFill>
        <p:spPr bwMode="auto">
          <a:xfrm>
            <a:off x="0" y="-18000"/>
            <a:ext cx="9169880" cy="6876000"/>
          </a:xfrm>
          <a:prstGeom prst="rect">
            <a:avLst/>
          </a:prstGeom>
          <a:noFill/>
        </p:spPr>
      </p:pic>
      <p:sp>
        <p:nvSpPr>
          <p:cNvPr id="5" name="4 Rectángulo"/>
          <p:cNvSpPr/>
          <p:nvPr/>
        </p:nvSpPr>
        <p:spPr>
          <a:xfrm>
            <a:off x="545510" y="6072206"/>
            <a:ext cx="1135247" cy="400110"/>
          </a:xfrm>
          <a:prstGeom prst="rect">
            <a:avLst/>
          </a:prstGeom>
        </p:spPr>
        <p:txBody>
          <a:bodyPr wrap="none">
            <a:spAutoFit/>
          </a:bodyPr>
          <a:lstStyle/>
          <a:p>
            <a:pPr algn="ctr"/>
            <a:r>
              <a:rPr lang="es-ES" sz="2000" b="1" dirty="0" smtClean="0">
                <a:ln w="50800"/>
                <a:solidFill>
                  <a:schemeClr val="accent5">
                    <a:lumMod val="20000"/>
                    <a:lumOff val="80000"/>
                  </a:schemeClr>
                </a:solidFill>
                <a:latin typeface="Blackadder ITC" pitchFamily="82" charset="0"/>
              </a:rPr>
              <a:t>Mari Tere</a:t>
            </a:r>
            <a:endParaRPr lang="es-ES" sz="2000" b="1" dirty="0">
              <a:ln w="50800"/>
              <a:solidFill>
                <a:schemeClr val="accent5">
                  <a:lumMod val="20000"/>
                  <a:lumOff val="80000"/>
                </a:schemeClr>
              </a:solidFill>
              <a:latin typeface="Blackadder ITC" pitchFamily="82" charset="0"/>
            </a:endParaRPr>
          </a:p>
        </p:txBody>
      </p:sp>
      <p:pic>
        <p:nvPicPr>
          <p:cNvPr id="6" name="Picture 2" descr="C:\Users\abuelitos\Documents\IMAGENES LANZAROTE REBAJAR\Viaje a Lanzarote.jpg"/>
          <p:cNvPicPr>
            <a:picLocks noChangeAspect="1" noChangeArrowheads="1"/>
          </p:cNvPicPr>
          <p:nvPr/>
        </p:nvPicPr>
        <p:blipFill>
          <a:blip r:embed="rId2" cstate="print"/>
          <a:srcRect/>
          <a:stretch>
            <a:fillRect/>
          </a:stretch>
        </p:blipFill>
        <p:spPr bwMode="auto">
          <a:xfrm>
            <a:off x="-25880" y="-18000"/>
            <a:ext cx="9169880" cy="6876000"/>
          </a:xfrm>
          <a:prstGeom prst="rect">
            <a:avLst/>
          </a:prstGeom>
          <a:noFill/>
        </p:spPr>
      </p:pic>
    </p:spTree>
  </p:cSld>
  <p:clrMapOvr>
    <a:masterClrMapping/>
  </p:clrMapOvr>
  <p:transition spd="slow" advTm="6000">
    <p:circl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8" presetClass="entr" presetSubtype="0" fill="hold"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p:cTn id="7" dur="15000" fill="hold"/>
                                        <p:tgtEl>
                                          <p:spTgt spid="6"/>
                                        </p:tgtEl>
                                        <p:attrNameLst>
                                          <p:attrName>ppt_x</p:attrName>
                                        </p:attrNameLst>
                                      </p:cBhvr>
                                      <p:tavLst>
                                        <p:tav tm="0">
                                          <p:val>
                                            <p:strVal val="#ppt_x"/>
                                          </p:val>
                                        </p:tav>
                                        <p:tav tm="100000">
                                          <p:val>
                                            <p:strVal val="#ppt_x"/>
                                          </p:val>
                                        </p:tav>
                                      </p:tavLst>
                                    </p:anim>
                                    <p:anim calcmode="lin" valueType="num">
                                      <p:cBhvr>
                                        <p:cTn id="8" dur="15000" fill="hold"/>
                                        <p:tgtEl>
                                          <p:spTgt spid="6"/>
                                        </p:tgtEl>
                                        <p:attrNameLst>
                                          <p:attrName>ppt_y</p:attrName>
                                        </p:attrNameLst>
                                      </p:cBhvr>
                                      <p:tavLst>
                                        <p:tav tm="0">
                                          <p:val>
                                            <p:strVal val="#ppt_y+1"/>
                                          </p:val>
                                        </p:tav>
                                        <p:tav tm="100000">
                                          <p:val>
                                            <p:strVal val="#ppt_y-1"/>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dirty="0"/>
          </a:p>
        </p:txBody>
      </p:sp>
      <p:sp>
        <p:nvSpPr>
          <p:cNvPr id="3" name="2 Marcador de contenido"/>
          <p:cNvSpPr>
            <a:spLocks noGrp="1"/>
          </p:cNvSpPr>
          <p:nvPr>
            <p:ph idx="1"/>
          </p:nvPr>
        </p:nvSpPr>
        <p:spPr/>
        <p:txBody>
          <a:bodyPr/>
          <a:lstStyle/>
          <a:p>
            <a:endParaRPr lang="es-ES_tradnl" dirty="0"/>
          </a:p>
        </p:txBody>
      </p:sp>
      <p:pic>
        <p:nvPicPr>
          <p:cNvPr id="1026" name="Picture 2" descr="C:\Users\abuelitos\Documents\IMAGENES LANZAROTE REBAJAR\Viaje a Lanzarote 2 - Junio 2012 012.JPG"/>
          <p:cNvPicPr>
            <a:picLocks noChangeAspect="1" noChangeArrowheads="1"/>
          </p:cNvPicPr>
          <p:nvPr/>
        </p:nvPicPr>
        <p:blipFill>
          <a:blip r:embed="rId2" cstate="print"/>
          <a:srcRect/>
          <a:stretch>
            <a:fillRect/>
          </a:stretch>
        </p:blipFill>
        <p:spPr bwMode="auto">
          <a:xfrm>
            <a:off x="-1" y="-1"/>
            <a:ext cx="9217890" cy="6912000"/>
          </a:xfrm>
          <a:prstGeom prst="rect">
            <a:avLst/>
          </a:prstGeom>
          <a:noFill/>
        </p:spPr>
      </p:pic>
      <p:sp>
        <p:nvSpPr>
          <p:cNvPr id="5" name="4 Rectángulo"/>
          <p:cNvSpPr/>
          <p:nvPr/>
        </p:nvSpPr>
        <p:spPr>
          <a:xfrm>
            <a:off x="402634" y="6072206"/>
            <a:ext cx="1135247" cy="400110"/>
          </a:xfrm>
          <a:prstGeom prst="rect">
            <a:avLst/>
          </a:prstGeom>
        </p:spPr>
        <p:txBody>
          <a:bodyPr wrap="none">
            <a:spAutoFit/>
          </a:bodyPr>
          <a:lstStyle/>
          <a:p>
            <a:pPr algn="ctr"/>
            <a:r>
              <a:rPr lang="es-ES" sz="2000" b="1" dirty="0" smtClean="0">
                <a:ln w="50800"/>
                <a:solidFill>
                  <a:schemeClr val="accent5">
                    <a:lumMod val="20000"/>
                    <a:lumOff val="80000"/>
                  </a:schemeClr>
                </a:solidFill>
                <a:latin typeface="Blackadder ITC" pitchFamily="82" charset="0"/>
              </a:rPr>
              <a:t>Mari Tere</a:t>
            </a:r>
            <a:endParaRPr lang="es-ES" sz="2000" b="1" dirty="0">
              <a:ln w="50800"/>
              <a:solidFill>
                <a:schemeClr val="accent5">
                  <a:lumMod val="20000"/>
                  <a:lumOff val="80000"/>
                </a:schemeClr>
              </a:solidFill>
              <a:latin typeface="Blackadder ITC" pitchFamily="82" charset="0"/>
            </a:endParaRPr>
          </a:p>
        </p:txBody>
      </p:sp>
      <p:pic>
        <p:nvPicPr>
          <p:cNvPr id="6" name="Picture 2" descr="Parque nacional de Timanfaya, Lanzarote"/>
          <p:cNvPicPr>
            <a:picLocks noChangeAspect="1" noChangeArrowheads="1"/>
          </p:cNvPicPr>
          <p:nvPr/>
        </p:nvPicPr>
        <p:blipFill>
          <a:blip r:embed="rId3" cstate="print"/>
          <a:srcRect/>
          <a:stretch>
            <a:fillRect/>
          </a:stretch>
        </p:blipFill>
        <p:spPr bwMode="auto">
          <a:xfrm>
            <a:off x="-1" y="-1"/>
            <a:ext cx="9164122" cy="6876000"/>
          </a:xfrm>
          <a:prstGeom prst="rect">
            <a:avLst/>
          </a:prstGeom>
          <a:noFill/>
        </p:spPr>
      </p:pic>
    </p:spTree>
  </p:cSld>
  <p:clrMapOvr>
    <a:masterClrMapping/>
  </p:clrMapOvr>
  <p:transition spd="slow" advTm="8000">
    <p:circl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xit" presetSubtype="10" fill="hold" nodeType="withEffect">
                                  <p:stCondLst>
                                    <p:cond delay="0"/>
                                  </p:stCondLst>
                                  <p:childTnLst>
                                    <p:anim calcmode="lin" valueType="num">
                                      <p:cBhvr>
                                        <p:cTn id="6" dur="5000"/>
                                        <p:tgtEl>
                                          <p:spTgt spid="6"/>
                                        </p:tgtEl>
                                        <p:attrNameLst>
                                          <p:attrName>ppt_w</p:attrName>
                                        </p:attrNameLst>
                                      </p:cBhvr>
                                      <p:tavLst>
                                        <p:tav tm="0">
                                          <p:val>
                                            <p:strVal val="ppt_w"/>
                                          </p:val>
                                        </p:tav>
                                        <p:tav tm="100000">
                                          <p:val>
                                            <p:fltVal val="0"/>
                                          </p:val>
                                        </p:tav>
                                      </p:tavLst>
                                    </p:anim>
                                    <p:anim calcmode="lin" valueType="num">
                                      <p:cBhvr>
                                        <p:cTn id="7" dur="5000"/>
                                        <p:tgtEl>
                                          <p:spTgt spid="6"/>
                                        </p:tgtEl>
                                        <p:attrNameLst>
                                          <p:attrName>ppt_h</p:attrName>
                                        </p:attrNameLst>
                                      </p:cBhvr>
                                      <p:tavLst>
                                        <p:tav tm="0">
                                          <p:val>
                                            <p:strVal val="ppt_h"/>
                                          </p:val>
                                        </p:tav>
                                        <p:tav tm="100000">
                                          <p:val>
                                            <p:strVal val="ppt_h"/>
                                          </p:val>
                                        </p:tav>
                                      </p:tavLst>
                                    </p:anim>
                                    <p:set>
                                      <p:cBhvr>
                                        <p:cTn id="8" dur="1" fill="hold">
                                          <p:stCondLst>
                                            <p:cond delay="4999"/>
                                          </p:stCondLst>
                                        </p:cTn>
                                        <p:tgtEl>
                                          <p:spTgt spid="6"/>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a:p>
        </p:txBody>
      </p:sp>
      <p:sp>
        <p:nvSpPr>
          <p:cNvPr id="3" name="2 Marcador de contenido"/>
          <p:cNvSpPr>
            <a:spLocks noGrp="1"/>
          </p:cNvSpPr>
          <p:nvPr>
            <p:ph idx="1"/>
          </p:nvPr>
        </p:nvSpPr>
        <p:spPr/>
        <p:txBody>
          <a:bodyPr/>
          <a:lstStyle/>
          <a:p>
            <a:endParaRPr lang="es-ES_tradnl"/>
          </a:p>
        </p:txBody>
      </p:sp>
      <p:pic>
        <p:nvPicPr>
          <p:cNvPr id="6146" name="Picture 2" descr="C:\Users\abuelitos\Documents\IMAGENES LANZAROTE REBAJAR\Viaje a Lanzarote.jpg"/>
          <p:cNvPicPr>
            <a:picLocks noChangeAspect="1" noChangeArrowheads="1"/>
          </p:cNvPicPr>
          <p:nvPr/>
        </p:nvPicPr>
        <p:blipFill>
          <a:blip r:embed="rId2" cstate="print"/>
          <a:srcRect/>
          <a:stretch>
            <a:fillRect/>
          </a:stretch>
        </p:blipFill>
        <p:spPr bwMode="auto">
          <a:xfrm>
            <a:off x="-1" y="-1"/>
            <a:ext cx="9169880" cy="6876000"/>
          </a:xfrm>
          <a:prstGeom prst="rect">
            <a:avLst/>
          </a:prstGeom>
          <a:noFill/>
        </p:spPr>
      </p:pic>
      <p:sp>
        <p:nvSpPr>
          <p:cNvPr id="5" name="4 Rectángulo"/>
          <p:cNvSpPr/>
          <p:nvPr/>
        </p:nvSpPr>
        <p:spPr>
          <a:xfrm>
            <a:off x="402634" y="6000768"/>
            <a:ext cx="1135247" cy="400110"/>
          </a:xfrm>
          <a:prstGeom prst="rect">
            <a:avLst/>
          </a:prstGeom>
        </p:spPr>
        <p:txBody>
          <a:bodyPr wrap="none">
            <a:spAutoFit/>
          </a:bodyPr>
          <a:lstStyle/>
          <a:p>
            <a:pPr algn="ctr"/>
            <a:r>
              <a:rPr lang="es-ES" sz="2000" b="1" dirty="0" smtClean="0">
                <a:ln w="50800"/>
                <a:solidFill>
                  <a:schemeClr val="accent5">
                    <a:lumMod val="20000"/>
                    <a:lumOff val="80000"/>
                  </a:schemeClr>
                </a:solidFill>
                <a:latin typeface="Blackadder ITC" pitchFamily="82" charset="0"/>
              </a:rPr>
              <a:t>Mari Tere</a:t>
            </a:r>
            <a:endParaRPr lang="es-ES" sz="2000" b="1" dirty="0">
              <a:ln w="50800"/>
              <a:solidFill>
                <a:schemeClr val="accent5">
                  <a:lumMod val="20000"/>
                  <a:lumOff val="80000"/>
                </a:schemeClr>
              </a:solidFill>
              <a:latin typeface="Blackadder ITC" pitchFamily="82" charset="0"/>
            </a:endParaRPr>
          </a:p>
        </p:txBody>
      </p:sp>
    </p:spTree>
  </p:cSld>
  <p:clrMapOvr>
    <a:masterClrMapping/>
  </p:clrMapOvr>
  <p:transition spd="slow" advTm="5000">
    <p:randomBar dir="vert"/>
  </p:transition>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a:p>
        </p:txBody>
      </p:sp>
      <p:sp>
        <p:nvSpPr>
          <p:cNvPr id="3" name="2 Marcador de contenido"/>
          <p:cNvSpPr>
            <a:spLocks noGrp="1"/>
          </p:cNvSpPr>
          <p:nvPr>
            <p:ph idx="1"/>
          </p:nvPr>
        </p:nvSpPr>
        <p:spPr/>
        <p:txBody>
          <a:bodyPr/>
          <a:lstStyle/>
          <a:p>
            <a:endParaRPr lang="es-ES_tradnl"/>
          </a:p>
        </p:txBody>
      </p:sp>
      <p:pic>
        <p:nvPicPr>
          <p:cNvPr id="103426" name="Picture 2" descr="C:\Users\abuelitos\Documents\IMAGENES LANZAROTE REBAJAR\Viaje a Lanzarote.jpg"/>
          <p:cNvPicPr>
            <a:picLocks noChangeAspect="1" noChangeArrowheads="1"/>
          </p:cNvPicPr>
          <p:nvPr/>
        </p:nvPicPr>
        <p:blipFill>
          <a:blip r:embed="rId2" cstate="print"/>
          <a:srcRect/>
          <a:stretch>
            <a:fillRect/>
          </a:stretch>
        </p:blipFill>
        <p:spPr bwMode="auto">
          <a:xfrm>
            <a:off x="-1" y="-1"/>
            <a:ext cx="9169880" cy="6876000"/>
          </a:xfrm>
          <a:prstGeom prst="rect">
            <a:avLst/>
          </a:prstGeom>
          <a:noFill/>
        </p:spPr>
      </p:pic>
      <p:sp>
        <p:nvSpPr>
          <p:cNvPr id="5" name="4 Rectángulo"/>
          <p:cNvSpPr/>
          <p:nvPr/>
        </p:nvSpPr>
        <p:spPr>
          <a:xfrm>
            <a:off x="545510" y="6072206"/>
            <a:ext cx="1135247" cy="400110"/>
          </a:xfrm>
          <a:prstGeom prst="rect">
            <a:avLst/>
          </a:prstGeom>
        </p:spPr>
        <p:txBody>
          <a:bodyPr wrap="none">
            <a:spAutoFit/>
          </a:bodyPr>
          <a:lstStyle/>
          <a:p>
            <a:pPr algn="ctr"/>
            <a:r>
              <a:rPr lang="es-ES" sz="2000" b="1" dirty="0" smtClean="0">
                <a:ln w="50800"/>
                <a:solidFill>
                  <a:schemeClr val="bg1"/>
                </a:solidFill>
                <a:latin typeface="Blackadder ITC" pitchFamily="82" charset="0"/>
              </a:rPr>
              <a:t>Mari Tere</a:t>
            </a:r>
            <a:endParaRPr lang="es-ES" sz="2000" b="1" dirty="0">
              <a:ln w="50800"/>
              <a:solidFill>
                <a:schemeClr val="bg1"/>
              </a:solidFill>
              <a:latin typeface="Blackadder ITC" pitchFamily="82" charset="0"/>
            </a:endParaRPr>
          </a:p>
        </p:txBody>
      </p:sp>
    </p:spTree>
  </p:cSld>
  <p:clrMapOvr>
    <a:masterClrMapping/>
  </p:clrMapOvr>
  <p:transition spd="slow" advTm="4000">
    <p:randomBar/>
  </p:transition>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a:p>
        </p:txBody>
      </p:sp>
      <p:sp>
        <p:nvSpPr>
          <p:cNvPr id="3" name="2 Marcador de contenido"/>
          <p:cNvSpPr>
            <a:spLocks noGrp="1"/>
          </p:cNvSpPr>
          <p:nvPr>
            <p:ph idx="1"/>
          </p:nvPr>
        </p:nvSpPr>
        <p:spPr/>
        <p:txBody>
          <a:bodyPr/>
          <a:lstStyle/>
          <a:p>
            <a:endParaRPr lang="es-ES_tradnl"/>
          </a:p>
        </p:txBody>
      </p:sp>
      <p:pic>
        <p:nvPicPr>
          <p:cNvPr id="21506" name="Picture 2" descr="C:\Users\abuelitos\Documents\IMAGENES LANZAROTE REBAJAR\Viaje a Lanzarote 6.jpg"/>
          <p:cNvPicPr>
            <a:picLocks noChangeAspect="1" noChangeArrowheads="1"/>
          </p:cNvPicPr>
          <p:nvPr/>
        </p:nvPicPr>
        <p:blipFill>
          <a:blip r:embed="rId2" cstate="print"/>
          <a:srcRect/>
          <a:stretch>
            <a:fillRect/>
          </a:stretch>
        </p:blipFill>
        <p:spPr bwMode="auto">
          <a:xfrm>
            <a:off x="-1" y="-1"/>
            <a:ext cx="9169880" cy="6876000"/>
          </a:xfrm>
          <a:prstGeom prst="rect">
            <a:avLst/>
          </a:prstGeom>
          <a:noFill/>
        </p:spPr>
      </p:pic>
      <p:sp>
        <p:nvSpPr>
          <p:cNvPr id="5" name="4 Rectángulo"/>
          <p:cNvSpPr/>
          <p:nvPr/>
        </p:nvSpPr>
        <p:spPr>
          <a:xfrm>
            <a:off x="500034" y="6215082"/>
            <a:ext cx="1571636" cy="400110"/>
          </a:xfrm>
          <a:prstGeom prst="rect">
            <a:avLst/>
          </a:prstGeom>
        </p:spPr>
        <p:txBody>
          <a:bodyPr wrap="square">
            <a:spAutoFit/>
          </a:bodyPr>
          <a:lstStyle/>
          <a:p>
            <a:pPr algn="ctr"/>
            <a:r>
              <a:rPr lang="es-ES" sz="2000" b="1" dirty="0" smtClean="0">
                <a:ln w="50800"/>
                <a:solidFill>
                  <a:schemeClr val="bg1"/>
                </a:solidFill>
                <a:latin typeface="Blackadder ITC" pitchFamily="82" charset="0"/>
              </a:rPr>
              <a:t>Mari Tere</a:t>
            </a:r>
            <a:endParaRPr lang="es-ES" sz="2000" b="1" dirty="0">
              <a:ln w="50800"/>
              <a:solidFill>
                <a:schemeClr val="bg1"/>
              </a:solidFill>
              <a:latin typeface="Blackadder ITC" pitchFamily="82" charset="0"/>
            </a:endParaRPr>
          </a:p>
        </p:txBody>
      </p:sp>
    </p:spTree>
  </p:cSld>
  <p:clrMapOvr>
    <a:masterClrMapping/>
  </p:clrMapOvr>
  <p:transition spd="slow" advTm="4000">
    <p:strips dir="ld"/>
  </p:transition>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a:p>
        </p:txBody>
      </p:sp>
      <p:sp>
        <p:nvSpPr>
          <p:cNvPr id="3" name="2 Marcador de contenido"/>
          <p:cNvSpPr>
            <a:spLocks noGrp="1"/>
          </p:cNvSpPr>
          <p:nvPr>
            <p:ph idx="1"/>
          </p:nvPr>
        </p:nvSpPr>
        <p:spPr/>
        <p:txBody>
          <a:bodyPr/>
          <a:lstStyle/>
          <a:p>
            <a:endParaRPr lang="es-ES_tradnl"/>
          </a:p>
        </p:txBody>
      </p:sp>
      <p:pic>
        <p:nvPicPr>
          <p:cNvPr id="19458" name="Picture 2" descr="C:\Users\abuelitos\Documents\IMAGENES LANZAROTE REBAJAR\Viaje a Lanzarote 7.jpg"/>
          <p:cNvPicPr>
            <a:picLocks noChangeAspect="1" noChangeArrowheads="1"/>
          </p:cNvPicPr>
          <p:nvPr/>
        </p:nvPicPr>
        <p:blipFill>
          <a:blip r:embed="rId2" cstate="print"/>
          <a:srcRect/>
          <a:stretch>
            <a:fillRect/>
          </a:stretch>
        </p:blipFill>
        <p:spPr bwMode="auto">
          <a:xfrm>
            <a:off x="-1" y="-1"/>
            <a:ext cx="9169880" cy="6876000"/>
          </a:xfrm>
          <a:prstGeom prst="rect">
            <a:avLst/>
          </a:prstGeom>
          <a:noFill/>
        </p:spPr>
      </p:pic>
      <p:sp>
        <p:nvSpPr>
          <p:cNvPr id="5" name="4 Rectángulo"/>
          <p:cNvSpPr/>
          <p:nvPr/>
        </p:nvSpPr>
        <p:spPr>
          <a:xfrm>
            <a:off x="451944" y="6072206"/>
            <a:ext cx="1135247" cy="400110"/>
          </a:xfrm>
          <a:prstGeom prst="rect">
            <a:avLst/>
          </a:prstGeom>
        </p:spPr>
        <p:txBody>
          <a:bodyPr wrap="none">
            <a:spAutoFit/>
          </a:bodyPr>
          <a:lstStyle/>
          <a:p>
            <a:pPr algn="ctr"/>
            <a:r>
              <a:rPr lang="es-ES" sz="2000" b="1" dirty="0" smtClean="0">
                <a:ln w="50800"/>
                <a:solidFill>
                  <a:schemeClr val="bg1"/>
                </a:solidFill>
                <a:latin typeface="Blackadder ITC" pitchFamily="82" charset="0"/>
              </a:rPr>
              <a:t>Mari Tere</a:t>
            </a:r>
            <a:endParaRPr lang="es-ES" sz="2000" b="1" dirty="0">
              <a:ln w="50800"/>
              <a:solidFill>
                <a:schemeClr val="bg1"/>
              </a:solidFill>
              <a:latin typeface="Blackadder ITC" pitchFamily="82" charset="0"/>
            </a:endParaRPr>
          </a:p>
        </p:txBody>
      </p:sp>
    </p:spTree>
  </p:cSld>
  <p:clrMapOvr>
    <a:masterClrMapping/>
  </p:clrMapOvr>
  <p:transition spd="slow" advTm="4000">
    <p:circle/>
  </p:transition>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a:p>
        </p:txBody>
      </p:sp>
      <p:sp>
        <p:nvSpPr>
          <p:cNvPr id="3" name="2 Marcador de contenido"/>
          <p:cNvSpPr>
            <a:spLocks noGrp="1"/>
          </p:cNvSpPr>
          <p:nvPr>
            <p:ph idx="1"/>
          </p:nvPr>
        </p:nvSpPr>
        <p:spPr/>
        <p:txBody>
          <a:bodyPr/>
          <a:lstStyle/>
          <a:p>
            <a:endParaRPr lang="es-ES_tradnl"/>
          </a:p>
        </p:txBody>
      </p:sp>
      <p:pic>
        <p:nvPicPr>
          <p:cNvPr id="18434" name="Picture 2" descr="C:\Users\abuelitos\Documents\IMAGENES LANZAROTE REBAJAR\Viaje a Lanzarote.jpg"/>
          <p:cNvPicPr>
            <a:picLocks noChangeAspect="1" noChangeArrowheads="1"/>
          </p:cNvPicPr>
          <p:nvPr/>
        </p:nvPicPr>
        <p:blipFill>
          <a:blip r:embed="rId2" cstate="print"/>
          <a:srcRect/>
          <a:stretch>
            <a:fillRect/>
          </a:stretch>
        </p:blipFill>
        <p:spPr bwMode="auto">
          <a:xfrm>
            <a:off x="-1" y="-1"/>
            <a:ext cx="9169880" cy="6876000"/>
          </a:xfrm>
          <a:prstGeom prst="rect">
            <a:avLst/>
          </a:prstGeom>
          <a:noFill/>
        </p:spPr>
      </p:pic>
      <p:sp>
        <p:nvSpPr>
          <p:cNvPr id="6" name="5 Rectángulo"/>
          <p:cNvSpPr/>
          <p:nvPr/>
        </p:nvSpPr>
        <p:spPr>
          <a:xfrm>
            <a:off x="545510" y="6072206"/>
            <a:ext cx="1135247" cy="400110"/>
          </a:xfrm>
          <a:prstGeom prst="rect">
            <a:avLst/>
          </a:prstGeom>
        </p:spPr>
        <p:txBody>
          <a:bodyPr wrap="none">
            <a:spAutoFit/>
          </a:bodyPr>
          <a:lstStyle/>
          <a:p>
            <a:pPr algn="ctr"/>
            <a:r>
              <a:rPr lang="es-ES" sz="2000" b="1" dirty="0" smtClean="0">
                <a:ln w="50800"/>
                <a:solidFill>
                  <a:schemeClr val="accent5">
                    <a:lumMod val="20000"/>
                    <a:lumOff val="80000"/>
                  </a:schemeClr>
                </a:solidFill>
                <a:latin typeface="Blackadder ITC" pitchFamily="82" charset="0"/>
              </a:rPr>
              <a:t>Mari Tere</a:t>
            </a:r>
            <a:endParaRPr lang="es-ES" sz="2000" b="1" dirty="0">
              <a:ln w="50800"/>
              <a:solidFill>
                <a:schemeClr val="accent5">
                  <a:lumMod val="20000"/>
                  <a:lumOff val="80000"/>
                </a:schemeClr>
              </a:solidFill>
              <a:latin typeface="Blackadder ITC" pitchFamily="82" charset="0"/>
            </a:endParaRPr>
          </a:p>
        </p:txBody>
      </p:sp>
    </p:spTree>
  </p:cSld>
  <p:clrMapOvr>
    <a:masterClrMapping/>
  </p:clrMapOvr>
  <p:transition spd="slow" advTm="4000">
    <p:split orient="vert" dir="in"/>
  </p:transition>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a:p>
        </p:txBody>
      </p:sp>
      <p:sp>
        <p:nvSpPr>
          <p:cNvPr id="3" name="2 Marcador de contenido"/>
          <p:cNvSpPr>
            <a:spLocks noGrp="1"/>
          </p:cNvSpPr>
          <p:nvPr>
            <p:ph idx="1"/>
          </p:nvPr>
        </p:nvSpPr>
        <p:spPr/>
        <p:txBody>
          <a:bodyPr/>
          <a:lstStyle/>
          <a:p>
            <a:endParaRPr lang="es-ES_tradnl"/>
          </a:p>
        </p:txBody>
      </p:sp>
      <p:pic>
        <p:nvPicPr>
          <p:cNvPr id="19458" name="Picture 2" descr="C:\Users\abuelitos\Documents\IMAGENES LANZAROTE REBAJAR\Viaje a Lanzarote J.jpg"/>
          <p:cNvPicPr>
            <a:picLocks noChangeAspect="1" noChangeArrowheads="1"/>
          </p:cNvPicPr>
          <p:nvPr/>
        </p:nvPicPr>
        <p:blipFill>
          <a:blip r:embed="rId2" cstate="print"/>
          <a:srcRect/>
          <a:stretch>
            <a:fillRect/>
          </a:stretch>
        </p:blipFill>
        <p:spPr bwMode="auto">
          <a:xfrm>
            <a:off x="-1" y="-1"/>
            <a:ext cx="9169880" cy="6876000"/>
          </a:xfrm>
          <a:prstGeom prst="rect">
            <a:avLst/>
          </a:prstGeom>
          <a:noFill/>
        </p:spPr>
      </p:pic>
      <p:sp>
        <p:nvSpPr>
          <p:cNvPr id="5" name="4 Rectángulo"/>
          <p:cNvSpPr/>
          <p:nvPr/>
        </p:nvSpPr>
        <p:spPr>
          <a:xfrm>
            <a:off x="402634" y="6072206"/>
            <a:ext cx="1135247" cy="400110"/>
          </a:xfrm>
          <a:prstGeom prst="rect">
            <a:avLst/>
          </a:prstGeom>
        </p:spPr>
        <p:txBody>
          <a:bodyPr wrap="none">
            <a:spAutoFit/>
          </a:bodyPr>
          <a:lstStyle/>
          <a:p>
            <a:pPr algn="ctr"/>
            <a:r>
              <a:rPr lang="es-ES" sz="2000" b="1" dirty="0" smtClean="0">
                <a:ln w="50800"/>
                <a:solidFill>
                  <a:schemeClr val="accent5">
                    <a:lumMod val="20000"/>
                    <a:lumOff val="80000"/>
                  </a:schemeClr>
                </a:solidFill>
                <a:latin typeface="Blackadder ITC" pitchFamily="82" charset="0"/>
              </a:rPr>
              <a:t>Mari Tere</a:t>
            </a:r>
            <a:endParaRPr lang="es-ES" sz="2000" b="1" dirty="0">
              <a:ln w="50800"/>
              <a:solidFill>
                <a:schemeClr val="accent5">
                  <a:lumMod val="20000"/>
                  <a:lumOff val="80000"/>
                </a:schemeClr>
              </a:solidFill>
              <a:latin typeface="Blackadder ITC" pitchFamily="82" charset="0"/>
            </a:endParaRPr>
          </a:p>
        </p:txBody>
      </p:sp>
    </p:spTree>
  </p:cSld>
  <p:clrMapOvr>
    <a:masterClrMapping/>
  </p:clrMapOvr>
  <p:transition spd="slow" advTm="4000">
    <p:diamond/>
  </p:transition>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a:p>
        </p:txBody>
      </p:sp>
      <p:sp>
        <p:nvSpPr>
          <p:cNvPr id="3" name="2 Marcador de contenido"/>
          <p:cNvSpPr>
            <a:spLocks noGrp="1"/>
          </p:cNvSpPr>
          <p:nvPr>
            <p:ph idx="1"/>
          </p:nvPr>
        </p:nvSpPr>
        <p:spPr/>
        <p:txBody>
          <a:bodyPr/>
          <a:lstStyle/>
          <a:p>
            <a:endParaRPr lang="es-ES_tradnl"/>
          </a:p>
        </p:txBody>
      </p:sp>
      <p:pic>
        <p:nvPicPr>
          <p:cNvPr id="20482" name="Picture 2" descr="C:\Users\abuelitos\Documents\IMAGENES LANZAROTE REBAJAR\Viaje a Lanzarote.jpg"/>
          <p:cNvPicPr>
            <a:picLocks noChangeAspect="1" noChangeArrowheads="1"/>
          </p:cNvPicPr>
          <p:nvPr/>
        </p:nvPicPr>
        <p:blipFill>
          <a:blip r:embed="rId2" cstate="print"/>
          <a:srcRect/>
          <a:stretch>
            <a:fillRect/>
          </a:stretch>
        </p:blipFill>
        <p:spPr bwMode="auto">
          <a:xfrm>
            <a:off x="-1" y="-1"/>
            <a:ext cx="9169880" cy="6876000"/>
          </a:xfrm>
          <a:prstGeom prst="rect">
            <a:avLst/>
          </a:prstGeom>
          <a:noFill/>
        </p:spPr>
      </p:pic>
      <p:sp>
        <p:nvSpPr>
          <p:cNvPr id="5" name="4 Rectángulo"/>
          <p:cNvSpPr/>
          <p:nvPr/>
        </p:nvSpPr>
        <p:spPr>
          <a:xfrm>
            <a:off x="474072" y="6072206"/>
            <a:ext cx="1135247" cy="400110"/>
          </a:xfrm>
          <a:prstGeom prst="rect">
            <a:avLst/>
          </a:prstGeom>
        </p:spPr>
        <p:txBody>
          <a:bodyPr wrap="none">
            <a:spAutoFit/>
          </a:bodyPr>
          <a:lstStyle/>
          <a:p>
            <a:pPr algn="ctr"/>
            <a:r>
              <a:rPr lang="es-ES" sz="2000" b="1" dirty="0" smtClean="0">
                <a:ln w="50800"/>
                <a:solidFill>
                  <a:schemeClr val="accent5">
                    <a:lumMod val="20000"/>
                    <a:lumOff val="80000"/>
                  </a:schemeClr>
                </a:solidFill>
                <a:latin typeface="Blackadder ITC" pitchFamily="82" charset="0"/>
              </a:rPr>
              <a:t>Mari Tere</a:t>
            </a:r>
            <a:endParaRPr lang="es-ES" sz="2000" b="1" dirty="0">
              <a:ln w="50800"/>
              <a:solidFill>
                <a:schemeClr val="accent5">
                  <a:lumMod val="20000"/>
                  <a:lumOff val="80000"/>
                </a:schemeClr>
              </a:solidFill>
              <a:latin typeface="Blackadder ITC" pitchFamily="82" charset="0"/>
            </a:endParaRPr>
          </a:p>
        </p:txBody>
      </p:sp>
    </p:spTree>
  </p:cSld>
  <p:clrMapOvr>
    <a:masterClrMapping/>
  </p:clrMapOvr>
  <p:transition spd="slow" advTm="4000">
    <p:split orient="vert" dir="in"/>
  </p:transition>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a:p>
        </p:txBody>
      </p:sp>
      <p:sp>
        <p:nvSpPr>
          <p:cNvPr id="3" name="2 Marcador de contenido"/>
          <p:cNvSpPr>
            <a:spLocks noGrp="1"/>
          </p:cNvSpPr>
          <p:nvPr>
            <p:ph idx="1"/>
          </p:nvPr>
        </p:nvSpPr>
        <p:spPr/>
        <p:txBody>
          <a:bodyPr/>
          <a:lstStyle/>
          <a:p>
            <a:endParaRPr lang="es-ES_tradnl"/>
          </a:p>
        </p:txBody>
      </p:sp>
      <p:pic>
        <p:nvPicPr>
          <p:cNvPr id="21507" name="Picture 3" descr="C:\Users\abuelitos\Documents\IMAGENES LANZAROTE REBAJAR\Viaje a Lanzarote J.jpg"/>
          <p:cNvPicPr>
            <a:picLocks noChangeAspect="1" noChangeArrowheads="1"/>
          </p:cNvPicPr>
          <p:nvPr/>
        </p:nvPicPr>
        <p:blipFill>
          <a:blip r:embed="rId2" cstate="print"/>
          <a:srcRect/>
          <a:stretch>
            <a:fillRect/>
          </a:stretch>
        </p:blipFill>
        <p:spPr bwMode="auto">
          <a:xfrm>
            <a:off x="-1" y="-1"/>
            <a:ext cx="9169880" cy="6876000"/>
          </a:xfrm>
          <a:prstGeom prst="rect">
            <a:avLst/>
          </a:prstGeom>
          <a:noFill/>
        </p:spPr>
      </p:pic>
      <p:sp>
        <p:nvSpPr>
          <p:cNvPr id="5" name="4 Rectángulo"/>
          <p:cNvSpPr/>
          <p:nvPr/>
        </p:nvSpPr>
        <p:spPr>
          <a:xfrm>
            <a:off x="474072" y="6072206"/>
            <a:ext cx="1135247" cy="400110"/>
          </a:xfrm>
          <a:prstGeom prst="rect">
            <a:avLst/>
          </a:prstGeom>
        </p:spPr>
        <p:txBody>
          <a:bodyPr wrap="none">
            <a:spAutoFit/>
          </a:bodyPr>
          <a:lstStyle/>
          <a:p>
            <a:pPr algn="ctr"/>
            <a:r>
              <a:rPr lang="es-ES" sz="2000" b="1" dirty="0" smtClean="0">
                <a:ln w="50800"/>
                <a:solidFill>
                  <a:schemeClr val="accent5">
                    <a:lumMod val="20000"/>
                    <a:lumOff val="80000"/>
                  </a:schemeClr>
                </a:solidFill>
                <a:latin typeface="Blackadder ITC" pitchFamily="82" charset="0"/>
              </a:rPr>
              <a:t>Mari Tere</a:t>
            </a:r>
            <a:endParaRPr lang="es-ES" sz="2000" b="1" dirty="0">
              <a:ln w="50800"/>
              <a:solidFill>
                <a:schemeClr val="accent5">
                  <a:lumMod val="20000"/>
                  <a:lumOff val="80000"/>
                </a:schemeClr>
              </a:solidFill>
              <a:latin typeface="Blackadder ITC" pitchFamily="82" charset="0"/>
            </a:endParaRPr>
          </a:p>
        </p:txBody>
      </p:sp>
    </p:spTree>
  </p:cSld>
  <p:clrMapOvr>
    <a:masterClrMapping/>
  </p:clrMapOvr>
  <p:transition spd="slow" advTm="5000">
    <p:randomBar dir="vert"/>
  </p:transition>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a:p>
        </p:txBody>
      </p:sp>
      <p:sp>
        <p:nvSpPr>
          <p:cNvPr id="3" name="2 Marcador de contenido"/>
          <p:cNvSpPr>
            <a:spLocks noGrp="1"/>
          </p:cNvSpPr>
          <p:nvPr>
            <p:ph idx="1"/>
          </p:nvPr>
        </p:nvSpPr>
        <p:spPr/>
        <p:txBody>
          <a:bodyPr/>
          <a:lstStyle/>
          <a:p>
            <a:endParaRPr lang="es-ES_tradnl"/>
          </a:p>
        </p:txBody>
      </p:sp>
      <p:pic>
        <p:nvPicPr>
          <p:cNvPr id="1026" name="Picture 2" descr="C:\Users\abuelitos\Documents\IMAGENES LANZAROTE REBAJAR\Viaje a Lanzarote.jpg"/>
          <p:cNvPicPr>
            <a:picLocks noChangeAspect="1" noChangeArrowheads="1"/>
          </p:cNvPicPr>
          <p:nvPr/>
        </p:nvPicPr>
        <p:blipFill>
          <a:blip r:embed="rId2" cstate="print"/>
          <a:srcRect/>
          <a:stretch>
            <a:fillRect/>
          </a:stretch>
        </p:blipFill>
        <p:spPr bwMode="auto">
          <a:xfrm>
            <a:off x="-1" y="-1"/>
            <a:ext cx="9169880" cy="6876000"/>
          </a:xfrm>
          <a:prstGeom prst="rect">
            <a:avLst/>
          </a:prstGeom>
          <a:noFill/>
        </p:spPr>
      </p:pic>
      <p:sp>
        <p:nvSpPr>
          <p:cNvPr id="5" name="4 Rectángulo"/>
          <p:cNvSpPr/>
          <p:nvPr/>
        </p:nvSpPr>
        <p:spPr>
          <a:xfrm>
            <a:off x="545510" y="6072206"/>
            <a:ext cx="1135247" cy="400110"/>
          </a:xfrm>
          <a:prstGeom prst="rect">
            <a:avLst/>
          </a:prstGeom>
        </p:spPr>
        <p:txBody>
          <a:bodyPr wrap="none">
            <a:spAutoFit/>
          </a:bodyPr>
          <a:lstStyle/>
          <a:p>
            <a:pPr algn="ctr"/>
            <a:r>
              <a:rPr lang="es-ES" sz="2000" b="1" dirty="0" smtClean="0">
                <a:ln w="50800"/>
                <a:solidFill>
                  <a:schemeClr val="accent5">
                    <a:lumMod val="20000"/>
                    <a:lumOff val="80000"/>
                  </a:schemeClr>
                </a:solidFill>
                <a:latin typeface="Blackadder ITC" pitchFamily="82" charset="0"/>
              </a:rPr>
              <a:t>Mari Tere</a:t>
            </a:r>
            <a:endParaRPr lang="es-ES" sz="2000" b="1" dirty="0">
              <a:ln w="50800"/>
              <a:solidFill>
                <a:schemeClr val="accent5">
                  <a:lumMod val="20000"/>
                  <a:lumOff val="80000"/>
                </a:schemeClr>
              </a:solidFill>
              <a:latin typeface="Blackadder ITC" pitchFamily="82" charset="0"/>
            </a:endParaRPr>
          </a:p>
        </p:txBody>
      </p:sp>
    </p:spTree>
  </p:cSld>
  <p:clrMapOvr>
    <a:masterClrMapping/>
  </p:clrMapOvr>
  <p:transition spd="slow" advTm="4000">
    <p:split orient="vert"/>
  </p:transition>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a:p>
        </p:txBody>
      </p:sp>
      <p:sp>
        <p:nvSpPr>
          <p:cNvPr id="3" name="2 Marcador de contenido"/>
          <p:cNvSpPr>
            <a:spLocks noGrp="1"/>
          </p:cNvSpPr>
          <p:nvPr>
            <p:ph idx="1"/>
          </p:nvPr>
        </p:nvSpPr>
        <p:spPr/>
        <p:txBody>
          <a:bodyPr/>
          <a:lstStyle/>
          <a:p>
            <a:endParaRPr lang="es-ES_tradnl"/>
          </a:p>
        </p:txBody>
      </p:sp>
      <p:pic>
        <p:nvPicPr>
          <p:cNvPr id="2050" name="Picture 2" descr="C:\Users\abuelitos\Documents\IMAGENES LANZAROTE REBAJAR\Viaje a Lanzarote.jpg"/>
          <p:cNvPicPr>
            <a:picLocks noChangeAspect="1" noChangeArrowheads="1"/>
          </p:cNvPicPr>
          <p:nvPr/>
        </p:nvPicPr>
        <p:blipFill>
          <a:blip r:embed="rId2" cstate="print"/>
          <a:srcRect/>
          <a:stretch>
            <a:fillRect/>
          </a:stretch>
        </p:blipFill>
        <p:spPr bwMode="auto">
          <a:xfrm>
            <a:off x="-1" y="-1"/>
            <a:ext cx="9169880" cy="6876000"/>
          </a:xfrm>
          <a:prstGeom prst="rect">
            <a:avLst/>
          </a:prstGeom>
          <a:noFill/>
        </p:spPr>
      </p:pic>
      <p:sp>
        <p:nvSpPr>
          <p:cNvPr id="5" name="4 Rectángulo"/>
          <p:cNvSpPr/>
          <p:nvPr/>
        </p:nvSpPr>
        <p:spPr>
          <a:xfrm>
            <a:off x="474072" y="6072206"/>
            <a:ext cx="1135247" cy="400110"/>
          </a:xfrm>
          <a:prstGeom prst="rect">
            <a:avLst/>
          </a:prstGeom>
        </p:spPr>
        <p:txBody>
          <a:bodyPr wrap="none">
            <a:spAutoFit/>
          </a:bodyPr>
          <a:lstStyle/>
          <a:p>
            <a:pPr algn="ctr"/>
            <a:r>
              <a:rPr lang="es-ES" sz="2000" b="1" dirty="0" smtClean="0">
                <a:ln w="50800"/>
                <a:solidFill>
                  <a:schemeClr val="accent5">
                    <a:lumMod val="20000"/>
                    <a:lumOff val="80000"/>
                  </a:schemeClr>
                </a:solidFill>
                <a:latin typeface="Blackadder ITC" pitchFamily="82" charset="0"/>
              </a:rPr>
              <a:t>Mari Tere</a:t>
            </a:r>
            <a:endParaRPr lang="es-ES" sz="2000" b="1" dirty="0">
              <a:ln w="50800"/>
              <a:solidFill>
                <a:schemeClr val="accent5">
                  <a:lumMod val="20000"/>
                  <a:lumOff val="80000"/>
                </a:schemeClr>
              </a:solidFill>
              <a:latin typeface="Blackadder ITC" pitchFamily="82" charset="0"/>
            </a:endParaRPr>
          </a:p>
        </p:txBody>
      </p:sp>
    </p:spTree>
  </p:cSld>
  <p:clrMapOvr>
    <a:masterClrMapping/>
  </p:clrMapOvr>
  <p:transition spd="slow" advTm="4000">
    <p:circle/>
  </p:transition>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a:p>
        </p:txBody>
      </p:sp>
      <p:sp>
        <p:nvSpPr>
          <p:cNvPr id="3" name="2 Marcador de contenido"/>
          <p:cNvSpPr>
            <a:spLocks noGrp="1"/>
          </p:cNvSpPr>
          <p:nvPr>
            <p:ph idx="1"/>
          </p:nvPr>
        </p:nvSpPr>
        <p:spPr/>
        <p:txBody>
          <a:bodyPr/>
          <a:lstStyle/>
          <a:p>
            <a:endParaRPr lang="es-ES_tradnl"/>
          </a:p>
        </p:txBody>
      </p:sp>
      <p:pic>
        <p:nvPicPr>
          <p:cNvPr id="3074" name="Picture 2" descr="C:\Users\abuelitos\Documents\IMAGENES LANZAROTE REBAJAR\Viaje a Lanzarote.jpg"/>
          <p:cNvPicPr>
            <a:picLocks noChangeAspect="1" noChangeArrowheads="1"/>
          </p:cNvPicPr>
          <p:nvPr/>
        </p:nvPicPr>
        <p:blipFill>
          <a:blip r:embed="rId2" cstate="print"/>
          <a:srcRect/>
          <a:stretch>
            <a:fillRect/>
          </a:stretch>
        </p:blipFill>
        <p:spPr bwMode="auto">
          <a:xfrm>
            <a:off x="-1" y="-1"/>
            <a:ext cx="9169880" cy="6876000"/>
          </a:xfrm>
          <a:prstGeom prst="rect">
            <a:avLst/>
          </a:prstGeom>
          <a:noFill/>
        </p:spPr>
      </p:pic>
      <p:sp>
        <p:nvSpPr>
          <p:cNvPr id="5" name="4 Rectángulo"/>
          <p:cNvSpPr/>
          <p:nvPr/>
        </p:nvSpPr>
        <p:spPr>
          <a:xfrm>
            <a:off x="713128" y="5929330"/>
            <a:ext cx="1135247" cy="400110"/>
          </a:xfrm>
          <a:prstGeom prst="rect">
            <a:avLst/>
          </a:prstGeom>
        </p:spPr>
        <p:txBody>
          <a:bodyPr wrap="none">
            <a:spAutoFit/>
          </a:bodyPr>
          <a:lstStyle/>
          <a:p>
            <a:pPr algn="ctr"/>
            <a:r>
              <a:rPr lang="es-ES" sz="2000" b="1" dirty="0" smtClean="0">
                <a:ln w="50800"/>
                <a:solidFill>
                  <a:schemeClr val="accent5">
                    <a:lumMod val="20000"/>
                    <a:lumOff val="80000"/>
                  </a:schemeClr>
                </a:solidFill>
                <a:latin typeface="Blackadder ITC" pitchFamily="82" charset="0"/>
              </a:rPr>
              <a:t>Mari Tere</a:t>
            </a:r>
            <a:endParaRPr lang="es-ES" sz="2000" b="1" dirty="0">
              <a:ln w="50800"/>
              <a:solidFill>
                <a:schemeClr val="accent5">
                  <a:lumMod val="20000"/>
                  <a:lumOff val="80000"/>
                </a:schemeClr>
              </a:solidFill>
              <a:latin typeface="Blackadder ITC" pitchFamily="82" charset="0"/>
            </a:endParaRPr>
          </a:p>
        </p:txBody>
      </p:sp>
    </p:spTree>
  </p:cSld>
  <p:clrMapOvr>
    <a:masterClrMapping/>
  </p:clrMapOvr>
  <p:transition spd="slow" advTm="4000">
    <p:split orient="vert"/>
  </p:transition>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a:p>
        </p:txBody>
      </p:sp>
      <p:sp>
        <p:nvSpPr>
          <p:cNvPr id="3" name="2 Marcador de contenido"/>
          <p:cNvSpPr>
            <a:spLocks noGrp="1"/>
          </p:cNvSpPr>
          <p:nvPr>
            <p:ph idx="1"/>
          </p:nvPr>
        </p:nvSpPr>
        <p:spPr/>
        <p:txBody>
          <a:bodyPr/>
          <a:lstStyle/>
          <a:p>
            <a:endParaRPr lang="es-ES_tradnl"/>
          </a:p>
        </p:txBody>
      </p:sp>
      <p:pic>
        <p:nvPicPr>
          <p:cNvPr id="4" name="Picture 2" descr="http://upload.wikimedia.org/wikipedia/commons/thumb/1/17/Lanzarote_Timanfaya_Geysir.jpg/1024px-Lanzarote_Timanfaya_Geysir.jpg?uselang=es"/>
          <p:cNvPicPr>
            <a:picLocks noChangeAspect="1" noChangeArrowheads="1"/>
          </p:cNvPicPr>
          <p:nvPr/>
        </p:nvPicPr>
        <p:blipFill>
          <a:blip r:embed="rId2" cstate="print"/>
          <a:srcRect/>
          <a:stretch>
            <a:fillRect/>
          </a:stretch>
        </p:blipFill>
        <p:spPr bwMode="auto">
          <a:xfrm>
            <a:off x="0" y="0"/>
            <a:ext cx="10422000" cy="6948000"/>
          </a:xfrm>
          <a:prstGeom prst="rect">
            <a:avLst/>
          </a:prstGeom>
          <a:noFill/>
        </p:spPr>
      </p:pic>
      <p:sp>
        <p:nvSpPr>
          <p:cNvPr id="5" name="4 Rectángulo"/>
          <p:cNvSpPr/>
          <p:nvPr/>
        </p:nvSpPr>
        <p:spPr>
          <a:xfrm>
            <a:off x="1500166" y="6143644"/>
            <a:ext cx="7286676" cy="523220"/>
          </a:xfrm>
          <a:prstGeom prst="rect">
            <a:avLst/>
          </a:prstGeom>
        </p:spPr>
        <p:txBody>
          <a:bodyPr wrap="square">
            <a:spAutoFit/>
          </a:bodyPr>
          <a:lstStyle/>
          <a:p>
            <a:r>
              <a:rPr lang="es-ES" sz="2800" b="1" dirty="0" smtClean="0">
                <a:effectLst>
                  <a:outerShdw blurRad="38100" dist="38100" dir="2700000" algn="tl">
                    <a:srgbClr val="000000">
                      <a:alpha val="43137"/>
                    </a:srgbClr>
                  </a:outerShdw>
                </a:effectLst>
              </a:rPr>
              <a:t>Géiser en el Parque Nacional de Timanfaya</a:t>
            </a:r>
            <a:endParaRPr lang="es-ES_tradnl" sz="2800" b="1" dirty="0">
              <a:effectLst>
                <a:outerShdw blurRad="38100" dist="38100" dir="2700000" algn="tl">
                  <a:srgbClr val="000000">
                    <a:alpha val="43137"/>
                  </a:srgbClr>
                </a:outerShdw>
              </a:effectLst>
            </a:endParaRPr>
          </a:p>
        </p:txBody>
      </p:sp>
      <p:pic>
        <p:nvPicPr>
          <p:cNvPr id="120834" name="Picture 2" descr="http://www.safaridiving.com/images/lanzarote/timanfaya-05.jpg"/>
          <p:cNvPicPr>
            <a:picLocks noChangeAspect="1" noChangeArrowheads="1"/>
          </p:cNvPicPr>
          <p:nvPr/>
        </p:nvPicPr>
        <p:blipFill>
          <a:blip r:embed="rId3" cstate="print"/>
          <a:srcRect/>
          <a:stretch>
            <a:fillRect/>
          </a:stretch>
        </p:blipFill>
        <p:spPr bwMode="auto">
          <a:xfrm>
            <a:off x="2643174" y="0"/>
            <a:ext cx="4699643" cy="7020000"/>
          </a:xfrm>
          <a:prstGeom prst="rect">
            <a:avLst/>
          </a:prstGeom>
          <a:noFill/>
        </p:spPr>
      </p:pic>
    </p:spTree>
  </p:cSld>
  <p:clrMapOvr>
    <a:masterClrMapping/>
  </p:clrMapOvr>
  <p:transition spd="slow" advTm="10000">
    <p:spli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xit" presetSubtype="32" fill="hold" nodeType="withEffect">
                                  <p:stCondLst>
                                    <p:cond delay="0"/>
                                  </p:stCondLst>
                                  <p:childTnLst>
                                    <p:anim calcmode="lin" valueType="num">
                                      <p:cBhvr>
                                        <p:cTn id="6" dur="5000"/>
                                        <p:tgtEl>
                                          <p:spTgt spid="120834"/>
                                        </p:tgtEl>
                                        <p:attrNameLst>
                                          <p:attrName>ppt_w</p:attrName>
                                        </p:attrNameLst>
                                      </p:cBhvr>
                                      <p:tavLst>
                                        <p:tav tm="0">
                                          <p:val>
                                            <p:strVal val="ppt_w"/>
                                          </p:val>
                                        </p:tav>
                                        <p:tav tm="100000">
                                          <p:val>
                                            <p:fltVal val="0"/>
                                          </p:val>
                                        </p:tav>
                                      </p:tavLst>
                                    </p:anim>
                                    <p:anim calcmode="lin" valueType="num">
                                      <p:cBhvr>
                                        <p:cTn id="7" dur="5000"/>
                                        <p:tgtEl>
                                          <p:spTgt spid="120834"/>
                                        </p:tgtEl>
                                        <p:attrNameLst>
                                          <p:attrName>ppt_h</p:attrName>
                                        </p:attrNameLst>
                                      </p:cBhvr>
                                      <p:tavLst>
                                        <p:tav tm="0">
                                          <p:val>
                                            <p:strVal val="ppt_h"/>
                                          </p:val>
                                        </p:tav>
                                        <p:tav tm="100000">
                                          <p:val>
                                            <p:fltVal val="0"/>
                                          </p:val>
                                        </p:tav>
                                      </p:tavLst>
                                    </p:anim>
                                    <p:set>
                                      <p:cBhvr>
                                        <p:cTn id="8" dur="1" fill="hold">
                                          <p:stCondLst>
                                            <p:cond delay="4999"/>
                                          </p:stCondLst>
                                        </p:cTn>
                                        <p:tgtEl>
                                          <p:spTgt spid="12083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dirty="0"/>
          </a:p>
        </p:txBody>
      </p:sp>
      <p:sp>
        <p:nvSpPr>
          <p:cNvPr id="3" name="2 Marcador de contenido"/>
          <p:cNvSpPr>
            <a:spLocks noGrp="1"/>
          </p:cNvSpPr>
          <p:nvPr>
            <p:ph idx="1"/>
          </p:nvPr>
        </p:nvSpPr>
        <p:spPr>
          <a:xfrm>
            <a:off x="0" y="0"/>
            <a:ext cx="9144000" cy="6858000"/>
          </a:xfrm>
        </p:spPr>
        <p:style>
          <a:lnRef idx="2">
            <a:schemeClr val="dk1">
              <a:shade val="50000"/>
            </a:schemeClr>
          </a:lnRef>
          <a:fillRef idx="1">
            <a:schemeClr val="dk1"/>
          </a:fillRef>
          <a:effectRef idx="0">
            <a:schemeClr val="dk1"/>
          </a:effectRef>
          <a:fontRef idx="minor">
            <a:schemeClr val="lt1"/>
          </a:fontRef>
        </p:style>
        <p:txBody>
          <a:bodyPr/>
          <a:lstStyle/>
          <a:p>
            <a:endParaRPr lang="es-ES_tradnl" dirty="0"/>
          </a:p>
        </p:txBody>
      </p:sp>
      <p:sp>
        <p:nvSpPr>
          <p:cNvPr id="4" name="3 Rectángulo"/>
          <p:cNvSpPr/>
          <p:nvPr/>
        </p:nvSpPr>
        <p:spPr>
          <a:xfrm>
            <a:off x="1071538" y="1285860"/>
            <a:ext cx="7572428" cy="4832092"/>
          </a:xfrm>
          <a:prstGeom prst="rect">
            <a:avLst/>
          </a:prstGeom>
        </p:spPr>
        <p:txBody>
          <a:bodyPr wrap="square">
            <a:spAutoFit/>
          </a:bodyPr>
          <a:lstStyle/>
          <a:p>
            <a:r>
              <a:rPr lang="es-ES" sz="2800" dirty="0" smtClean="0">
                <a:solidFill>
                  <a:schemeClr val="bg1"/>
                </a:solidFill>
                <a:effectLst>
                  <a:outerShdw blurRad="38100" dist="38100" dir="2700000" algn="tl">
                    <a:srgbClr val="000000">
                      <a:alpha val="43137"/>
                    </a:srgbClr>
                  </a:outerShdw>
                </a:effectLst>
              </a:rPr>
              <a:t>EL </a:t>
            </a:r>
            <a:r>
              <a:rPr lang="es-ES" sz="2800" b="1" dirty="0" smtClean="0">
                <a:solidFill>
                  <a:schemeClr val="bg1"/>
                </a:solidFill>
                <a:effectLst>
                  <a:outerShdw blurRad="38100" dist="38100" dir="2700000" algn="tl">
                    <a:srgbClr val="000000">
                      <a:alpha val="43137"/>
                    </a:srgbClr>
                  </a:outerShdw>
                </a:effectLst>
              </a:rPr>
              <a:t>Horno-Asador de Timanfaya</a:t>
            </a:r>
            <a:r>
              <a:rPr lang="es-ES" sz="2800" dirty="0" smtClean="0">
                <a:solidFill>
                  <a:schemeClr val="bg1"/>
                </a:solidFill>
                <a:effectLst>
                  <a:outerShdw blurRad="38100" dist="38100" dir="2700000" algn="tl">
                    <a:srgbClr val="000000">
                      <a:alpha val="43137"/>
                    </a:srgbClr>
                  </a:outerShdw>
                </a:effectLst>
              </a:rPr>
              <a:t> o Vulkan-Grill, fue diseñado por César Manrique para un establecimiento de cocina artesanal canaria (</a:t>
            </a:r>
            <a:r>
              <a:rPr lang="es-ES" sz="2800" i="1" dirty="0" smtClean="0">
                <a:solidFill>
                  <a:schemeClr val="bg1"/>
                </a:solidFill>
                <a:effectLst>
                  <a:outerShdw blurRad="38100" dist="38100" dir="2700000" algn="tl">
                    <a:srgbClr val="000000">
                      <a:alpha val="43137"/>
                    </a:srgbClr>
                  </a:outerShdw>
                </a:effectLst>
              </a:rPr>
              <a:t>Restaurante El Diablo</a:t>
            </a:r>
            <a:r>
              <a:rPr lang="es-ES" sz="2800" dirty="0" smtClean="0">
                <a:solidFill>
                  <a:schemeClr val="bg1"/>
                </a:solidFill>
                <a:effectLst>
                  <a:outerShdw blurRad="38100" dist="38100" dir="2700000" algn="tl">
                    <a:srgbClr val="000000">
                      <a:alpha val="43137"/>
                    </a:srgbClr>
                  </a:outerShdw>
                </a:effectLst>
              </a:rPr>
              <a:t>) en el Parque Nacional. Éste funciona con unas rejillas sobre una hendidura en el suelo de varios metros de profundidad en una zona de una alta actividad geotérmica y magnética dentro del Parque.  El calor sube desde las entrañas de la Tierra, asando los alimentos colocados en dicha rejilla. Todo un ejemplo de desarrollo sostenible</a:t>
            </a:r>
            <a:endParaRPr lang="es-ES_tradnl" sz="2800" dirty="0">
              <a:solidFill>
                <a:schemeClr val="bg1"/>
              </a:solidFill>
              <a:effectLst>
                <a:outerShdw blurRad="38100" dist="38100" dir="2700000" algn="tl">
                  <a:srgbClr val="000000">
                    <a:alpha val="43137"/>
                  </a:srgbClr>
                </a:outerShdw>
              </a:effectLst>
            </a:endParaRPr>
          </a:p>
        </p:txBody>
      </p:sp>
    </p:spTree>
  </p:cSld>
  <p:clrMapOvr>
    <a:masterClrMapping/>
  </p:clrMapOvr>
  <p:transition spd="slow" advTm="21000">
    <p:diamond/>
  </p:transition>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a:p>
        </p:txBody>
      </p:sp>
      <p:sp>
        <p:nvSpPr>
          <p:cNvPr id="3" name="2 Marcador de contenido"/>
          <p:cNvSpPr>
            <a:spLocks noGrp="1"/>
          </p:cNvSpPr>
          <p:nvPr>
            <p:ph idx="1"/>
          </p:nvPr>
        </p:nvSpPr>
        <p:spPr/>
        <p:txBody>
          <a:bodyPr/>
          <a:lstStyle/>
          <a:p>
            <a:endParaRPr lang="es-ES_tradnl"/>
          </a:p>
        </p:txBody>
      </p:sp>
      <p:pic>
        <p:nvPicPr>
          <p:cNvPr id="175106" name="Picture 2" descr="http://www.willgoto.com/images/Size3/C_Lanzarote_Volcan_5ab0effd10e64401b6592c1a83a927ee.jpg"/>
          <p:cNvPicPr>
            <a:picLocks noChangeAspect="1" noChangeArrowheads="1"/>
          </p:cNvPicPr>
          <p:nvPr/>
        </p:nvPicPr>
        <p:blipFill>
          <a:blip r:embed="rId2" cstate="print"/>
          <a:srcRect/>
          <a:stretch>
            <a:fillRect/>
          </a:stretch>
        </p:blipFill>
        <p:spPr bwMode="auto">
          <a:xfrm>
            <a:off x="-1" y="-1"/>
            <a:ext cx="9164122" cy="6876000"/>
          </a:xfrm>
          <a:prstGeom prst="rect">
            <a:avLst/>
          </a:prstGeom>
          <a:noFill/>
        </p:spPr>
      </p:pic>
    </p:spTree>
  </p:cSld>
  <p:clrMapOvr>
    <a:masterClrMapping/>
  </p:clrMapOvr>
  <p:transition spd="slow" advTm="4000">
    <p:circle/>
  </p:transition>
  <p:timing>
    <p:tnLst>
      <p:par>
        <p:cT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a:p>
        </p:txBody>
      </p:sp>
      <p:sp>
        <p:nvSpPr>
          <p:cNvPr id="3" name="2 Marcador de contenido"/>
          <p:cNvSpPr>
            <a:spLocks noGrp="1"/>
          </p:cNvSpPr>
          <p:nvPr>
            <p:ph idx="1"/>
          </p:nvPr>
        </p:nvSpPr>
        <p:spPr/>
        <p:txBody>
          <a:bodyPr/>
          <a:lstStyle/>
          <a:p>
            <a:endParaRPr lang="es-ES_tradnl"/>
          </a:p>
        </p:txBody>
      </p:sp>
      <p:pic>
        <p:nvPicPr>
          <p:cNvPr id="4098" name="Picture 2" descr="C:\Users\abuelitos\Documents\IMAGENES LANZAROTE REBAJAR\Viaje a Lanzarote.jpg"/>
          <p:cNvPicPr>
            <a:picLocks noChangeAspect="1" noChangeArrowheads="1"/>
          </p:cNvPicPr>
          <p:nvPr/>
        </p:nvPicPr>
        <p:blipFill>
          <a:blip r:embed="rId2" cstate="print"/>
          <a:srcRect/>
          <a:stretch>
            <a:fillRect/>
          </a:stretch>
        </p:blipFill>
        <p:spPr bwMode="auto">
          <a:xfrm>
            <a:off x="-1" y="-1"/>
            <a:ext cx="9169880" cy="6876000"/>
          </a:xfrm>
          <a:prstGeom prst="rect">
            <a:avLst/>
          </a:prstGeom>
          <a:noFill/>
        </p:spPr>
      </p:pic>
      <p:sp>
        <p:nvSpPr>
          <p:cNvPr id="5" name="4 Rectángulo"/>
          <p:cNvSpPr/>
          <p:nvPr/>
        </p:nvSpPr>
        <p:spPr>
          <a:xfrm>
            <a:off x="570252" y="5929330"/>
            <a:ext cx="1135247" cy="400110"/>
          </a:xfrm>
          <a:prstGeom prst="rect">
            <a:avLst/>
          </a:prstGeom>
        </p:spPr>
        <p:txBody>
          <a:bodyPr wrap="none">
            <a:spAutoFit/>
          </a:bodyPr>
          <a:lstStyle/>
          <a:p>
            <a:pPr algn="ctr"/>
            <a:r>
              <a:rPr lang="es-ES" sz="2000" b="1" dirty="0" smtClean="0">
                <a:ln w="50800"/>
                <a:solidFill>
                  <a:schemeClr val="accent5">
                    <a:lumMod val="20000"/>
                    <a:lumOff val="80000"/>
                  </a:schemeClr>
                </a:solidFill>
                <a:latin typeface="Blackadder ITC" pitchFamily="82" charset="0"/>
              </a:rPr>
              <a:t>Mari Tere</a:t>
            </a:r>
            <a:endParaRPr lang="es-ES" sz="2000" b="1" dirty="0">
              <a:ln w="50800"/>
              <a:solidFill>
                <a:schemeClr val="accent5">
                  <a:lumMod val="20000"/>
                  <a:lumOff val="80000"/>
                </a:schemeClr>
              </a:solidFill>
              <a:latin typeface="Blackadder ITC" pitchFamily="82" charset="0"/>
            </a:endParaRPr>
          </a:p>
        </p:txBody>
      </p:sp>
    </p:spTree>
  </p:cSld>
  <p:clrMapOvr>
    <a:masterClrMapping/>
  </p:clrMapOvr>
  <p:transition spd="slow" advTm="4000">
    <p:randomBar dir="vert"/>
  </p:transition>
  <p:timing>
    <p:tnLst>
      <p:par>
        <p:cTn id="1" dur="indefinite" restart="never" nodeType="tmRoot"/>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dirty="0"/>
          </a:p>
        </p:txBody>
      </p:sp>
      <p:sp>
        <p:nvSpPr>
          <p:cNvPr id="3" name="2 Marcador de contenido"/>
          <p:cNvSpPr>
            <a:spLocks noGrp="1"/>
          </p:cNvSpPr>
          <p:nvPr>
            <p:ph idx="1"/>
          </p:nvPr>
        </p:nvSpPr>
        <p:spPr>
          <a:xfrm>
            <a:off x="0" y="0"/>
            <a:ext cx="9144000" cy="6858000"/>
          </a:xfrm>
        </p:spPr>
        <p:style>
          <a:lnRef idx="2">
            <a:schemeClr val="dk1">
              <a:shade val="50000"/>
            </a:schemeClr>
          </a:lnRef>
          <a:fillRef idx="1">
            <a:schemeClr val="dk1"/>
          </a:fillRef>
          <a:effectRef idx="0">
            <a:schemeClr val="dk1"/>
          </a:effectRef>
          <a:fontRef idx="minor">
            <a:schemeClr val="lt1"/>
          </a:fontRef>
        </p:style>
        <p:txBody>
          <a:bodyPr/>
          <a:lstStyle/>
          <a:p>
            <a:endParaRPr lang="es-ES_tradnl" dirty="0"/>
          </a:p>
        </p:txBody>
      </p:sp>
      <p:pic>
        <p:nvPicPr>
          <p:cNvPr id="19458" name="Picture 2" descr="http://upload.wikimedia.org/wikipedia/commons/thumb/f/f8/Lanzarote_Timanfaya_Vulkangrill.jpg/1024px-Lanzarote_Timanfaya_Vulkangrill.jpg?uselang=es"/>
          <p:cNvPicPr>
            <a:picLocks noChangeAspect="1" noChangeArrowheads="1"/>
          </p:cNvPicPr>
          <p:nvPr/>
        </p:nvPicPr>
        <p:blipFill>
          <a:blip r:embed="rId3" cstate="print"/>
          <a:srcRect/>
          <a:stretch>
            <a:fillRect/>
          </a:stretch>
        </p:blipFill>
        <p:spPr bwMode="auto">
          <a:xfrm>
            <a:off x="-36000" y="0"/>
            <a:ext cx="9180000" cy="6120000"/>
          </a:xfrm>
          <a:prstGeom prst="rect">
            <a:avLst/>
          </a:prstGeom>
          <a:noFill/>
          <a:effectLst>
            <a:softEdge rad="635000"/>
          </a:effectLst>
        </p:spPr>
      </p:pic>
    </p:spTree>
  </p:cSld>
  <p:clrMapOvr>
    <a:masterClrMapping/>
  </p:clrMapOvr>
  <p:transition spd="slow" advTm="4000">
    <p:blinds dir="vert"/>
  </p:transition>
  <p:timing>
    <p:tnLst>
      <p:par>
        <p:cTn id="1" dur="indefinite" restart="never" nodeType="tmRoot"/>
      </p:par>
    </p:tn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a:p>
        </p:txBody>
      </p:sp>
      <p:sp>
        <p:nvSpPr>
          <p:cNvPr id="3" name="2 Marcador de contenido"/>
          <p:cNvSpPr>
            <a:spLocks noGrp="1"/>
          </p:cNvSpPr>
          <p:nvPr>
            <p:ph idx="1"/>
          </p:nvPr>
        </p:nvSpPr>
        <p:spPr>
          <a:xfrm>
            <a:off x="0" y="0"/>
            <a:ext cx="9144000" cy="6858000"/>
          </a:xfrm>
        </p:spPr>
        <p:style>
          <a:lnRef idx="2">
            <a:schemeClr val="dk1">
              <a:shade val="50000"/>
            </a:schemeClr>
          </a:lnRef>
          <a:fillRef idx="1">
            <a:schemeClr val="dk1"/>
          </a:fillRef>
          <a:effectRef idx="0">
            <a:schemeClr val="dk1"/>
          </a:effectRef>
          <a:fontRef idx="minor">
            <a:schemeClr val="lt1"/>
          </a:fontRef>
        </p:style>
        <p:txBody>
          <a:bodyPr/>
          <a:lstStyle/>
          <a:p>
            <a:endParaRPr lang="es-ES_tradnl" dirty="0"/>
          </a:p>
        </p:txBody>
      </p:sp>
      <p:pic>
        <p:nvPicPr>
          <p:cNvPr id="180226" name="Picture 2" descr="http://imagenes.conmuchagula.es/2010/02/lanzarote03.jpg"/>
          <p:cNvPicPr>
            <a:picLocks noChangeAspect="1" noChangeArrowheads="1"/>
          </p:cNvPicPr>
          <p:nvPr/>
        </p:nvPicPr>
        <p:blipFill>
          <a:blip r:embed="rId2" cstate="print"/>
          <a:srcRect/>
          <a:stretch>
            <a:fillRect/>
          </a:stretch>
        </p:blipFill>
        <p:spPr bwMode="auto">
          <a:xfrm>
            <a:off x="500034" y="571480"/>
            <a:ext cx="7932324" cy="5292000"/>
          </a:xfrm>
          <a:prstGeom prst="rect">
            <a:avLst/>
          </a:prstGeom>
          <a:noFill/>
          <a:effectLst>
            <a:softEdge rad="635000"/>
          </a:effectLst>
        </p:spPr>
      </p:pic>
    </p:spTree>
  </p:cSld>
  <p:clrMapOvr>
    <a:masterClrMapping/>
  </p:clrMapOvr>
  <p:transition spd="slow" advTm="4000">
    <p:blinds/>
  </p:transition>
  <p:timing>
    <p:tnLst>
      <p:par>
        <p:cTn id="1" dur="indefinite" restart="never" nodeType="tmRoot"/>
      </p:par>
    </p:tn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a:p>
        </p:txBody>
      </p:sp>
      <p:sp>
        <p:nvSpPr>
          <p:cNvPr id="3" name="2 Marcador de contenido"/>
          <p:cNvSpPr>
            <a:spLocks noGrp="1"/>
          </p:cNvSpPr>
          <p:nvPr>
            <p:ph idx="1"/>
          </p:nvPr>
        </p:nvSpPr>
        <p:spPr/>
        <p:txBody>
          <a:bodyPr/>
          <a:lstStyle/>
          <a:p>
            <a:endParaRPr lang="es-ES_tradnl"/>
          </a:p>
        </p:txBody>
      </p:sp>
      <p:pic>
        <p:nvPicPr>
          <p:cNvPr id="22530" name="Picture 2" descr="C:\Users\abuelitos\Documents\IMAGENES LANZAROTE REBAJAR\Viaje a Lanzarote 8.jpg"/>
          <p:cNvPicPr>
            <a:picLocks noChangeAspect="1" noChangeArrowheads="1"/>
          </p:cNvPicPr>
          <p:nvPr/>
        </p:nvPicPr>
        <p:blipFill>
          <a:blip r:embed="rId2" cstate="print"/>
          <a:srcRect/>
          <a:stretch>
            <a:fillRect/>
          </a:stretch>
        </p:blipFill>
        <p:spPr bwMode="auto">
          <a:xfrm>
            <a:off x="-1226130" y="-918000"/>
            <a:ext cx="10370130" cy="7776000"/>
          </a:xfrm>
          <a:prstGeom prst="rect">
            <a:avLst/>
          </a:prstGeom>
          <a:noFill/>
        </p:spPr>
      </p:pic>
      <p:sp>
        <p:nvSpPr>
          <p:cNvPr id="5" name="4 Rectángulo"/>
          <p:cNvSpPr/>
          <p:nvPr/>
        </p:nvSpPr>
        <p:spPr>
          <a:xfrm>
            <a:off x="666258" y="6143644"/>
            <a:ext cx="1135247" cy="400110"/>
          </a:xfrm>
          <a:prstGeom prst="rect">
            <a:avLst/>
          </a:prstGeom>
        </p:spPr>
        <p:txBody>
          <a:bodyPr wrap="none">
            <a:spAutoFit/>
          </a:bodyPr>
          <a:lstStyle/>
          <a:p>
            <a:pPr algn="ctr"/>
            <a:r>
              <a:rPr lang="es-ES" sz="2000" b="1" dirty="0" smtClean="0">
                <a:ln w="50800"/>
                <a:solidFill>
                  <a:schemeClr val="bg1"/>
                </a:solidFill>
                <a:latin typeface="Blackadder ITC" pitchFamily="82" charset="0"/>
              </a:rPr>
              <a:t>Mari Tere</a:t>
            </a:r>
            <a:endParaRPr lang="es-ES" sz="2000" b="1" dirty="0">
              <a:ln w="50800"/>
              <a:solidFill>
                <a:schemeClr val="bg1"/>
              </a:solidFill>
              <a:latin typeface="Blackadder ITC" pitchFamily="82" charset="0"/>
            </a:endParaRPr>
          </a:p>
        </p:txBody>
      </p:sp>
    </p:spTree>
  </p:cSld>
  <p:clrMapOvr>
    <a:masterClrMapping/>
  </p:clrMapOvr>
  <p:transition spd="slow" advTm="4000">
    <p:diamond/>
  </p:transition>
  <p:timing>
    <p:tnLst>
      <p:par>
        <p:cTn id="1" dur="indefinite" restart="never" nodeType="tmRoot"/>
      </p:par>
    </p:tn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style>
          <a:lnRef idx="2">
            <a:schemeClr val="dk1">
              <a:shade val="50000"/>
            </a:schemeClr>
          </a:lnRef>
          <a:fillRef idx="1">
            <a:schemeClr val="dk1"/>
          </a:fillRef>
          <a:effectRef idx="0">
            <a:schemeClr val="dk1"/>
          </a:effectRef>
          <a:fontRef idx="minor">
            <a:schemeClr val="lt1"/>
          </a:fontRef>
        </p:style>
        <p:txBody>
          <a:bodyPr/>
          <a:lstStyle/>
          <a:p>
            <a:endParaRPr lang="es-ES_tradnl" dirty="0"/>
          </a:p>
        </p:txBody>
      </p:sp>
      <p:sp>
        <p:nvSpPr>
          <p:cNvPr id="3" name="2 Marcador de contenido"/>
          <p:cNvSpPr>
            <a:spLocks noGrp="1"/>
          </p:cNvSpPr>
          <p:nvPr>
            <p:ph idx="1"/>
          </p:nvPr>
        </p:nvSpPr>
        <p:spPr/>
        <p:txBody>
          <a:bodyPr/>
          <a:lstStyle/>
          <a:p>
            <a:endParaRPr lang="es-ES_tradnl"/>
          </a:p>
        </p:txBody>
      </p:sp>
      <p:pic>
        <p:nvPicPr>
          <p:cNvPr id="184322" name="Picture 2" descr="http://ociopareja.com/wp-content/uploads/2011/10/timanfaya_original2.jpg"/>
          <p:cNvPicPr>
            <a:picLocks noChangeAspect="1" noChangeArrowheads="1"/>
          </p:cNvPicPr>
          <p:nvPr/>
        </p:nvPicPr>
        <p:blipFill>
          <a:blip r:embed="rId2" cstate="print"/>
          <a:srcRect/>
          <a:stretch>
            <a:fillRect/>
          </a:stretch>
        </p:blipFill>
        <p:spPr bwMode="auto">
          <a:xfrm>
            <a:off x="51982" y="0"/>
            <a:ext cx="10228506" cy="6804000"/>
          </a:xfrm>
          <a:prstGeom prst="rect">
            <a:avLst/>
          </a:prstGeom>
          <a:noFill/>
        </p:spPr>
      </p:pic>
      <p:sp>
        <p:nvSpPr>
          <p:cNvPr id="5" name="4 Rectángulo"/>
          <p:cNvSpPr/>
          <p:nvPr/>
        </p:nvSpPr>
        <p:spPr>
          <a:xfrm>
            <a:off x="857224" y="6143644"/>
            <a:ext cx="1039066" cy="369332"/>
          </a:xfrm>
          <a:prstGeom prst="rect">
            <a:avLst/>
          </a:prstGeom>
        </p:spPr>
        <p:txBody>
          <a:bodyPr wrap="none">
            <a:spAutoFit/>
          </a:bodyPr>
          <a:lstStyle/>
          <a:p>
            <a:pPr algn="ctr"/>
            <a:r>
              <a:rPr lang="es-ES" b="1" dirty="0" smtClean="0">
                <a:ln w="50800"/>
                <a:solidFill>
                  <a:schemeClr val="bg1"/>
                </a:solidFill>
                <a:latin typeface="Blackadder ITC" pitchFamily="82" charset="0"/>
              </a:rPr>
              <a:t>Mari Tere</a:t>
            </a:r>
            <a:endParaRPr lang="es-ES" b="1" dirty="0">
              <a:ln w="50800"/>
              <a:solidFill>
                <a:schemeClr val="bg1"/>
              </a:solidFill>
              <a:latin typeface="Blackadder ITC" pitchFamily="82" charset="0"/>
            </a:endParaRPr>
          </a:p>
        </p:txBody>
      </p:sp>
    </p:spTree>
  </p:cSld>
  <p:clrMapOvr>
    <a:masterClrMapping/>
  </p:clrMapOvr>
  <p:transition spd="slow" advTm="4000">
    <p:split orient="vert" dir="in"/>
  </p:transition>
  <p:timing>
    <p:tnLst>
      <p:par>
        <p:cTn id="1" dur="indefinite" restart="never" nodeType="tmRoot"/>
      </p:par>
    </p:tn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a:p>
        </p:txBody>
      </p:sp>
      <p:sp>
        <p:nvSpPr>
          <p:cNvPr id="3" name="2 Marcador de contenido"/>
          <p:cNvSpPr>
            <a:spLocks noGrp="1"/>
          </p:cNvSpPr>
          <p:nvPr>
            <p:ph idx="1"/>
          </p:nvPr>
        </p:nvSpPr>
        <p:spPr/>
        <p:txBody>
          <a:bodyPr/>
          <a:lstStyle/>
          <a:p>
            <a:endParaRPr lang="es-ES_tradnl"/>
          </a:p>
        </p:txBody>
      </p:sp>
      <p:pic>
        <p:nvPicPr>
          <p:cNvPr id="102402" name="Picture 2" descr="http://parquesnaturales.consumer.es/fotografias/uploaded/2011/08/11/0234412001313048961.jpg"/>
          <p:cNvPicPr>
            <a:picLocks noChangeAspect="1" noChangeArrowheads="1"/>
          </p:cNvPicPr>
          <p:nvPr/>
        </p:nvPicPr>
        <p:blipFill>
          <a:blip r:embed="rId2" cstate="print"/>
          <a:srcRect/>
          <a:stretch>
            <a:fillRect/>
          </a:stretch>
        </p:blipFill>
        <p:spPr bwMode="auto">
          <a:xfrm>
            <a:off x="0" y="0"/>
            <a:ext cx="9168000" cy="6876000"/>
          </a:xfrm>
          <a:prstGeom prst="rect">
            <a:avLst/>
          </a:prstGeom>
          <a:noFill/>
        </p:spPr>
      </p:pic>
      <p:pic>
        <p:nvPicPr>
          <p:cNvPr id="102404" name="Picture 4" descr="Timanfaya"/>
          <p:cNvPicPr>
            <a:picLocks noChangeAspect="1" noChangeArrowheads="1"/>
          </p:cNvPicPr>
          <p:nvPr/>
        </p:nvPicPr>
        <p:blipFill>
          <a:blip r:embed="rId3" cstate="print"/>
          <a:srcRect/>
          <a:stretch>
            <a:fillRect/>
          </a:stretch>
        </p:blipFill>
        <p:spPr bwMode="auto">
          <a:xfrm>
            <a:off x="0" y="-18000"/>
            <a:ext cx="9168000" cy="6876000"/>
          </a:xfrm>
          <a:prstGeom prst="rect">
            <a:avLst/>
          </a:prstGeom>
          <a:noFill/>
        </p:spPr>
      </p:pic>
    </p:spTree>
  </p:cSld>
  <p:clrMapOvr>
    <a:masterClrMapping/>
  </p:clrMapOvr>
  <p:transition spd="slow" advTm="6000">
    <p:randomBar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xit" presetSubtype="32" fill="hold" nodeType="withEffect">
                                  <p:stCondLst>
                                    <p:cond delay="0"/>
                                  </p:stCondLst>
                                  <p:childTnLst>
                                    <p:anim calcmode="lin" valueType="num">
                                      <p:cBhvr>
                                        <p:cTn id="6" dur="5000"/>
                                        <p:tgtEl>
                                          <p:spTgt spid="102404"/>
                                        </p:tgtEl>
                                        <p:attrNameLst>
                                          <p:attrName>ppt_w</p:attrName>
                                        </p:attrNameLst>
                                      </p:cBhvr>
                                      <p:tavLst>
                                        <p:tav tm="0">
                                          <p:val>
                                            <p:strVal val="ppt_w"/>
                                          </p:val>
                                        </p:tav>
                                        <p:tav tm="100000">
                                          <p:val>
                                            <p:fltVal val="0"/>
                                          </p:val>
                                        </p:tav>
                                      </p:tavLst>
                                    </p:anim>
                                    <p:anim calcmode="lin" valueType="num">
                                      <p:cBhvr>
                                        <p:cTn id="7" dur="5000"/>
                                        <p:tgtEl>
                                          <p:spTgt spid="102404"/>
                                        </p:tgtEl>
                                        <p:attrNameLst>
                                          <p:attrName>ppt_h</p:attrName>
                                        </p:attrNameLst>
                                      </p:cBhvr>
                                      <p:tavLst>
                                        <p:tav tm="0">
                                          <p:val>
                                            <p:strVal val="ppt_h"/>
                                          </p:val>
                                        </p:tav>
                                        <p:tav tm="100000">
                                          <p:val>
                                            <p:fltVal val="0"/>
                                          </p:val>
                                        </p:tav>
                                      </p:tavLst>
                                    </p:anim>
                                    <p:set>
                                      <p:cBhvr>
                                        <p:cTn id="8" dur="1" fill="hold">
                                          <p:stCondLst>
                                            <p:cond delay="4999"/>
                                          </p:stCondLst>
                                        </p:cTn>
                                        <p:tgtEl>
                                          <p:spTgt spid="10240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a:p>
        </p:txBody>
      </p:sp>
      <p:sp>
        <p:nvSpPr>
          <p:cNvPr id="3" name="2 Marcador de contenido"/>
          <p:cNvSpPr>
            <a:spLocks noGrp="1"/>
          </p:cNvSpPr>
          <p:nvPr>
            <p:ph idx="1"/>
          </p:nvPr>
        </p:nvSpPr>
        <p:spPr/>
        <p:txBody>
          <a:bodyPr/>
          <a:lstStyle/>
          <a:p>
            <a:endParaRPr lang="es-ES_tradnl"/>
          </a:p>
        </p:txBody>
      </p:sp>
      <p:pic>
        <p:nvPicPr>
          <p:cNvPr id="7170" name="Picture 2" descr="C:\Users\abuelitos\Documents\IMAGENES LANZAROTE REBAJAR\Viaje a Lanzarote.jpg"/>
          <p:cNvPicPr>
            <a:picLocks noChangeAspect="1" noChangeArrowheads="1"/>
          </p:cNvPicPr>
          <p:nvPr/>
        </p:nvPicPr>
        <p:blipFill>
          <a:blip r:embed="rId2" cstate="print"/>
          <a:srcRect/>
          <a:stretch>
            <a:fillRect/>
          </a:stretch>
        </p:blipFill>
        <p:spPr bwMode="auto">
          <a:xfrm>
            <a:off x="-1" y="-1"/>
            <a:ext cx="9169880" cy="6876000"/>
          </a:xfrm>
          <a:prstGeom prst="rect">
            <a:avLst/>
          </a:prstGeom>
          <a:noFill/>
        </p:spPr>
      </p:pic>
      <p:sp>
        <p:nvSpPr>
          <p:cNvPr id="5" name="4 Rectángulo"/>
          <p:cNvSpPr/>
          <p:nvPr/>
        </p:nvSpPr>
        <p:spPr>
          <a:xfrm>
            <a:off x="7643834" y="6143644"/>
            <a:ext cx="1135247" cy="400110"/>
          </a:xfrm>
          <a:prstGeom prst="rect">
            <a:avLst/>
          </a:prstGeom>
        </p:spPr>
        <p:txBody>
          <a:bodyPr wrap="none">
            <a:spAutoFit/>
          </a:bodyPr>
          <a:lstStyle/>
          <a:p>
            <a:pPr algn="ctr"/>
            <a:r>
              <a:rPr lang="es-ES" sz="2000" b="1" dirty="0" smtClean="0">
                <a:ln w="50800"/>
                <a:solidFill>
                  <a:schemeClr val="accent5">
                    <a:lumMod val="20000"/>
                    <a:lumOff val="80000"/>
                  </a:schemeClr>
                </a:solidFill>
                <a:latin typeface="Blackadder ITC" pitchFamily="82" charset="0"/>
              </a:rPr>
              <a:t>Mari Tere</a:t>
            </a:r>
            <a:endParaRPr lang="es-ES" sz="2000" b="1" dirty="0">
              <a:ln w="50800"/>
              <a:solidFill>
                <a:schemeClr val="accent5">
                  <a:lumMod val="20000"/>
                  <a:lumOff val="80000"/>
                </a:schemeClr>
              </a:solidFill>
              <a:latin typeface="Blackadder ITC" pitchFamily="82" charset="0"/>
            </a:endParaRPr>
          </a:p>
        </p:txBody>
      </p:sp>
    </p:spTree>
  </p:cSld>
  <p:clrMapOvr>
    <a:masterClrMapping/>
  </p:clrMapOvr>
  <p:transition spd="slow" advTm="4000">
    <p:split orient="vert" dir="in"/>
  </p:transition>
  <p:timing>
    <p:tnLst>
      <p:par>
        <p:cTn id="1" dur="indefinite" restart="never" nodeType="tmRoot"/>
      </p:par>
    </p:tn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a:p>
        </p:txBody>
      </p:sp>
      <p:sp>
        <p:nvSpPr>
          <p:cNvPr id="3" name="2 Marcador de contenido"/>
          <p:cNvSpPr>
            <a:spLocks noGrp="1"/>
          </p:cNvSpPr>
          <p:nvPr>
            <p:ph idx="1"/>
          </p:nvPr>
        </p:nvSpPr>
        <p:spPr/>
        <p:txBody>
          <a:bodyPr/>
          <a:lstStyle/>
          <a:p>
            <a:endParaRPr lang="es-ES_tradnl"/>
          </a:p>
        </p:txBody>
      </p:sp>
      <p:pic>
        <p:nvPicPr>
          <p:cNvPr id="8194" name="Picture 2" descr="C:\Users\abuelitos\Documents\IMAGENES LANZAROTE REBAJAR\Viaje a Lanzarote.jpg"/>
          <p:cNvPicPr>
            <a:picLocks noChangeAspect="1" noChangeArrowheads="1"/>
          </p:cNvPicPr>
          <p:nvPr/>
        </p:nvPicPr>
        <p:blipFill>
          <a:blip r:embed="rId2" cstate="print"/>
          <a:srcRect/>
          <a:stretch>
            <a:fillRect/>
          </a:stretch>
        </p:blipFill>
        <p:spPr bwMode="auto">
          <a:xfrm>
            <a:off x="-1" y="-1"/>
            <a:ext cx="9217890" cy="6912000"/>
          </a:xfrm>
          <a:prstGeom prst="rect">
            <a:avLst/>
          </a:prstGeom>
          <a:noFill/>
        </p:spPr>
      </p:pic>
      <p:sp>
        <p:nvSpPr>
          <p:cNvPr id="5" name="4 Rectángulo"/>
          <p:cNvSpPr/>
          <p:nvPr/>
        </p:nvSpPr>
        <p:spPr>
          <a:xfrm>
            <a:off x="570252" y="6273225"/>
            <a:ext cx="1135247" cy="400110"/>
          </a:xfrm>
          <a:prstGeom prst="rect">
            <a:avLst/>
          </a:prstGeom>
        </p:spPr>
        <p:txBody>
          <a:bodyPr wrap="none">
            <a:spAutoFit/>
          </a:bodyPr>
          <a:lstStyle/>
          <a:p>
            <a:pPr algn="ctr"/>
            <a:r>
              <a:rPr lang="es-ES" sz="2000" b="1" dirty="0" smtClean="0">
                <a:ln w="50800"/>
                <a:solidFill>
                  <a:schemeClr val="accent5">
                    <a:lumMod val="20000"/>
                    <a:lumOff val="80000"/>
                  </a:schemeClr>
                </a:solidFill>
                <a:latin typeface="Blackadder ITC" pitchFamily="82" charset="0"/>
              </a:rPr>
              <a:t>Mari Tere</a:t>
            </a:r>
            <a:endParaRPr lang="es-ES" sz="2000" b="1" dirty="0">
              <a:ln w="50800"/>
              <a:solidFill>
                <a:schemeClr val="accent5">
                  <a:lumMod val="20000"/>
                  <a:lumOff val="80000"/>
                </a:schemeClr>
              </a:solidFill>
              <a:latin typeface="Blackadder ITC" pitchFamily="82" charset="0"/>
            </a:endParaRPr>
          </a:p>
        </p:txBody>
      </p:sp>
      <p:sp>
        <p:nvSpPr>
          <p:cNvPr id="6" name="5 Rectángulo"/>
          <p:cNvSpPr/>
          <p:nvPr/>
        </p:nvSpPr>
        <p:spPr>
          <a:xfrm>
            <a:off x="571472" y="357166"/>
            <a:ext cx="7858180" cy="1077218"/>
          </a:xfrm>
          <a:prstGeom prst="rect">
            <a:avLst/>
          </a:prstGeom>
        </p:spPr>
        <p:txBody>
          <a:bodyPr wrap="square">
            <a:spAutoFit/>
          </a:bodyPr>
          <a:lstStyle/>
          <a:p>
            <a:r>
              <a:rPr lang="es-ES_tradnl" sz="3200" b="1" dirty="0" smtClean="0">
                <a:solidFill>
                  <a:schemeClr val="bg1"/>
                </a:solidFill>
                <a:effectLst>
                  <a:outerShdw blurRad="38100" dist="38100" dir="2700000" algn="tl">
                    <a:srgbClr val="000000">
                      <a:alpha val="43137"/>
                    </a:srgbClr>
                  </a:outerShdw>
                </a:effectLst>
              </a:rPr>
              <a:t>El Echadero de Camellos - Parque Nacional de </a:t>
            </a:r>
            <a:r>
              <a:rPr lang="es-ES_tradnl" sz="3200" b="1" dirty="0" err="1" smtClean="0">
                <a:solidFill>
                  <a:schemeClr val="bg1"/>
                </a:solidFill>
                <a:effectLst>
                  <a:outerShdw blurRad="38100" dist="38100" dir="2700000" algn="tl">
                    <a:srgbClr val="000000">
                      <a:alpha val="43137"/>
                    </a:srgbClr>
                  </a:outerShdw>
                </a:effectLst>
              </a:rPr>
              <a:t>Timanfaya</a:t>
            </a:r>
            <a:r>
              <a:rPr lang="es-ES_tradnl" sz="3200" b="1" dirty="0" smtClean="0">
                <a:solidFill>
                  <a:schemeClr val="bg1"/>
                </a:solidFill>
                <a:effectLst>
                  <a:outerShdw blurRad="38100" dist="38100" dir="2700000" algn="tl">
                    <a:srgbClr val="000000">
                      <a:alpha val="43137"/>
                    </a:srgbClr>
                  </a:outerShdw>
                </a:effectLst>
              </a:rPr>
              <a:t> , tradicional paseo.</a:t>
            </a:r>
            <a:endParaRPr lang="es-ES_tradnl" sz="3200" dirty="0">
              <a:solidFill>
                <a:schemeClr val="bg1"/>
              </a:solidFill>
              <a:effectLst>
                <a:outerShdw blurRad="38100" dist="38100" dir="2700000" algn="tl">
                  <a:srgbClr val="000000">
                    <a:alpha val="43137"/>
                  </a:srgbClr>
                </a:outerShdw>
              </a:effectLst>
            </a:endParaRPr>
          </a:p>
        </p:txBody>
      </p:sp>
    </p:spTree>
  </p:cSld>
  <p:clrMapOvr>
    <a:masterClrMapping/>
  </p:clrMapOvr>
  <p:transition spd="slow" advTm="10000">
    <p:diamond/>
  </p:transition>
  <p:timing>
    <p:tnLst>
      <p:par>
        <p:cTn id="1" dur="indefinite" restart="never" nodeType="tmRoot"/>
      </p:par>
    </p:tn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a:p>
        </p:txBody>
      </p:sp>
      <p:sp>
        <p:nvSpPr>
          <p:cNvPr id="3" name="2 Marcador de contenido"/>
          <p:cNvSpPr>
            <a:spLocks noGrp="1"/>
          </p:cNvSpPr>
          <p:nvPr>
            <p:ph idx="1"/>
          </p:nvPr>
        </p:nvSpPr>
        <p:spPr/>
        <p:txBody>
          <a:bodyPr/>
          <a:lstStyle/>
          <a:p>
            <a:endParaRPr lang="es-ES_tradnl"/>
          </a:p>
        </p:txBody>
      </p:sp>
      <p:pic>
        <p:nvPicPr>
          <p:cNvPr id="9218" name="Picture 2" descr="C:\Users\abuelitos\Documents\IMAGENES LANZAROTE REBAJAR\Viaje a Lanzarote.jpg"/>
          <p:cNvPicPr>
            <a:picLocks noChangeAspect="1" noChangeArrowheads="1"/>
          </p:cNvPicPr>
          <p:nvPr/>
        </p:nvPicPr>
        <p:blipFill>
          <a:blip r:embed="rId2" cstate="print"/>
          <a:srcRect/>
          <a:stretch>
            <a:fillRect/>
          </a:stretch>
        </p:blipFill>
        <p:spPr bwMode="auto">
          <a:xfrm>
            <a:off x="-1" y="-1"/>
            <a:ext cx="9169880" cy="6876000"/>
          </a:xfrm>
          <a:prstGeom prst="rect">
            <a:avLst/>
          </a:prstGeom>
          <a:noFill/>
        </p:spPr>
      </p:pic>
      <p:sp>
        <p:nvSpPr>
          <p:cNvPr id="5" name="4 Rectángulo"/>
          <p:cNvSpPr/>
          <p:nvPr/>
        </p:nvSpPr>
        <p:spPr>
          <a:xfrm>
            <a:off x="545510" y="6072206"/>
            <a:ext cx="1135247" cy="400110"/>
          </a:xfrm>
          <a:prstGeom prst="rect">
            <a:avLst/>
          </a:prstGeom>
        </p:spPr>
        <p:txBody>
          <a:bodyPr wrap="none">
            <a:spAutoFit/>
          </a:bodyPr>
          <a:lstStyle/>
          <a:p>
            <a:pPr algn="ctr"/>
            <a:r>
              <a:rPr lang="es-ES" sz="2000" b="1" dirty="0" smtClean="0">
                <a:ln w="50800"/>
                <a:solidFill>
                  <a:schemeClr val="accent5">
                    <a:lumMod val="20000"/>
                    <a:lumOff val="80000"/>
                  </a:schemeClr>
                </a:solidFill>
                <a:latin typeface="Blackadder ITC" pitchFamily="82" charset="0"/>
              </a:rPr>
              <a:t>Mari Tere</a:t>
            </a:r>
            <a:endParaRPr lang="es-ES" sz="2000" b="1" dirty="0">
              <a:ln w="50800"/>
              <a:solidFill>
                <a:schemeClr val="accent5">
                  <a:lumMod val="20000"/>
                  <a:lumOff val="80000"/>
                </a:schemeClr>
              </a:solidFill>
              <a:latin typeface="Blackadder ITC" pitchFamily="82" charset="0"/>
            </a:endParaRPr>
          </a:p>
        </p:txBody>
      </p:sp>
    </p:spTree>
  </p:cSld>
  <p:clrMapOvr>
    <a:masterClrMapping/>
  </p:clrMapOvr>
  <p:transition spd="slow" advTm="5000">
    <p:circle/>
  </p:transition>
  <p:timing>
    <p:tnLst>
      <p:par>
        <p:cTn id="1" dur="indefinite" restart="never" nodeType="tmRoot"/>
      </p:par>
    </p:tn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a:p>
        </p:txBody>
      </p:sp>
      <p:sp>
        <p:nvSpPr>
          <p:cNvPr id="3" name="2 Marcador de contenido"/>
          <p:cNvSpPr>
            <a:spLocks noGrp="1"/>
          </p:cNvSpPr>
          <p:nvPr>
            <p:ph idx="1"/>
          </p:nvPr>
        </p:nvSpPr>
        <p:spPr/>
        <p:txBody>
          <a:bodyPr/>
          <a:lstStyle/>
          <a:p>
            <a:endParaRPr lang="es-ES_tradnl"/>
          </a:p>
        </p:txBody>
      </p:sp>
      <p:pic>
        <p:nvPicPr>
          <p:cNvPr id="10242" name="Picture 2" descr="C:\Users\abuelitos\Documents\IMAGENES LANZAROTE REBAJAR\Viaje a Lanzarote.jpg"/>
          <p:cNvPicPr>
            <a:picLocks noChangeAspect="1" noChangeArrowheads="1"/>
          </p:cNvPicPr>
          <p:nvPr/>
        </p:nvPicPr>
        <p:blipFill>
          <a:blip r:embed="rId2" cstate="print"/>
          <a:srcRect/>
          <a:stretch>
            <a:fillRect/>
          </a:stretch>
        </p:blipFill>
        <p:spPr bwMode="auto">
          <a:xfrm>
            <a:off x="-1" y="-1"/>
            <a:ext cx="9169880" cy="6876000"/>
          </a:xfrm>
          <a:prstGeom prst="rect">
            <a:avLst/>
          </a:prstGeom>
          <a:noFill/>
        </p:spPr>
      </p:pic>
      <p:sp>
        <p:nvSpPr>
          <p:cNvPr id="5" name="4 Rectángulo"/>
          <p:cNvSpPr/>
          <p:nvPr/>
        </p:nvSpPr>
        <p:spPr>
          <a:xfrm>
            <a:off x="7572396" y="6143644"/>
            <a:ext cx="1135247" cy="400110"/>
          </a:xfrm>
          <a:prstGeom prst="rect">
            <a:avLst/>
          </a:prstGeom>
        </p:spPr>
        <p:txBody>
          <a:bodyPr wrap="none">
            <a:spAutoFit/>
          </a:bodyPr>
          <a:lstStyle/>
          <a:p>
            <a:pPr algn="ctr"/>
            <a:r>
              <a:rPr lang="es-ES" sz="2000" b="1" dirty="0" smtClean="0">
                <a:ln w="50800"/>
                <a:solidFill>
                  <a:schemeClr val="accent5">
                    <a:lumMod val="20000"/>
                    <a:lumOff val="80000"/>
                  </a:schemeClr>
                </a:solidFill>
                <a:latin typeface="Blackadder ITC" pitchFamily="82" charset="0"/>
              </a:rPr>
              <a:t>Mari Tere</a:t>
            </a:r>
            <a:endParaRPr lang="es-ES" sz="2000" b="1" dirty="0">
              <a:ln w="50800"/>
              <a:solidFill>
                <a:schemeClr val="accent5">
                  <a:lumMod val="20000"/>
                  <a:lumOff val="80000"/>
                </a:schemeClr>
              </a:solidFill>
              <a:latin typeface="Blackadder ITC" pitchFamily="82" charset="0"/>
            </a:endParaRPr>
          </a:p>
        </p:txBody>
      </p:sp>
    </p:spTree>
  </p:cSld>
  <p:clrMapOvr>
    <a:masterClrMapping/>
  </p:clrMapOvr>
  <p:transition spd="slow" advTm="4000">
    <p:split orient="vert" dir="in"/>
  </p:transition>
  <p:timing>
    <p:tnLst>
      <p:par>
        <p:cTn id="1" dur="indefinite" restart="never" nodeType="tmRoot"/>
      </p:par>
    </p:tnLst>
  </p:timing>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a:p>
        </p:txBody>
      </p:sp>
      <p:sp>
        <p:nvSpPr>
          <p:cNvPr id="3" name="2 Marcador de contenido"/>
          <p:cNvSpPr>
            <a:spLocks noGrp="1"/>
          </p:cNvSpPr>
          <p:nvPr>
            <p:ph idx="1"/>
          </p:nvPr>
        </p:nvSpPr>
        <p:spPr/>
        <p:txBody>
          <a:bodyPr/>
          <a:lstStyle/>
          <a:p>
            <a:endParaRPr lang="es-ES_tradnl"/>
          </a:p>
        </p:txBody>
      </p:sp>
      <p:pic>
        <p:nvPicPr>
          <p:cNvPr id="1026" name="Picture 2" descr="C:\Users\abuelitos\Documents\IMAGENES LANZAROTE REBAJAR\ROMAN.jpg"/>
          <p:cNvPicPr>
            <a:picLocks noChangeAspect="1" noChangeArrowheads="1"/>
          </p:cNvPicPr>
          <p:nvPr/>
        </p:nvPicPr>
        <p:blipFill>
          <a:blip r:embed="rId2" cstate="print"/>
          <a:srcRect/>
          <a:stretch>
            <a:fillRect/>
          </a:stretch>
        </p:blipFill>
        <p:spPr bwMode="auto">
          <a:xfrm>
            <a:off x="0" y="-270000"/>
            <a:ext cx="9208569" cy="7128000"/>
          </a:xfrm>
          <a:prstGeom prst="rect">
            <a:avLst/>
          </a:prstGeom>
          <a:noFill/>
        </p:spPr>
      </p:pic>
    </p:spTree>
  </p:cSld>
  <p:clrMapOvr>
    <a:masterClrMapping/>
  </p:clrMapOvr>
  <p:transition spd="slow" advTm="5000">
    <p:diamond/>
  </p:transition>
  <p:timing>
    <p:tnLst>
      <p:par>
        <p:cTn id="1" dur="indefinite" restart="never" nodeType="tmRoot"/>
      </p:par>
    </p:tnLst>
  </p:timing>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a:p>
        </p:txBody>
      </p:sp>
      <p:sp>
        <p:nvSpPr>
          <p:cNvPr id="3" name="2 Marcador de contenido"/>
          <p:cNvSpPr>
            <a:spLocks noGrp="1"/>
          </p:cNvSpPr>
          <p:nvPr>
            <p:ph idx="1"/>
          </p:nvPr>
        </p:nvSpPr>
        <p:spPr/>
        <p:txBody>
          <a:bodyPr/>
          <a:lstStyle/>
          <a:p>
            <a:endParaRPr lang="es-ES_tradnl"/>
          </a:p>
        </p:txBody>
      </p:sp>
      <p:pic>
        <p:nvPicPr>
          <p:cNvPr id="11266" name="Picture 2" descr="El Echadero de Camellos - Parque Nacional de Timanfaya - Lanzarote"/>
          <p:cNvPicPr>
            <a:picLocks noChangeAspect="1" noChangeArrowheads="1"/>
          </p:cNvPicPr>
          <p:nvPr/>
        </p:nvPicPr>
        <p:blipFill>
          <a:blip r:embed="rId2" cstate="print"/>
          <a:srcRect/>
          <a:stretch>
            <a:fillRect/>
          </a:stretch>
        </p:blipFill>
        <p:spPr bwMode="auto">
          <a:xfrm>
            <a:off x="0" y="-1"/>
            <a:ext cx="9168000" cy="6876000"/>
          </a:xfrm>
          <a:prstGeom prst="rect">
            <a:avLst/>
          </a:prstGeom>
          <a:noFill/>
        </p:spPr>
      </p:pic>
    </p:spTree>
  </p:cSld>
  <p:clrMapOvr>
    <a:masterClrMapping/>
  </p:clrMapOvr>
  <p:transition spd="slow" advTm="4000">
    <p:randomBar/>
  </p:transition>
  <p:timing>
    <p:tnLst>
      <p:par>
        <p:cTn id="1" dur="indefinite" restart="never" nodeType="tmRoot"/>
      </p:par>
    </p:tnLst>
  </p:timing>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dirty="0"/>
          </a:p>
        </p:txBody>
      </p:sp>
      <p:sp>
        <p:nvSpPr>
          <p:cNvPr id="3" name="2 Marcador de contenido"/>
          <p:cNvSpPr>
            <a:spLocks noGrp="1"/>
          </p:cNvSpPr>
          <p:nvPr>
            <p:ph idx="1"/>
          </p:nvPr>
        </p:nvSpPr>
        <p:spPr/>
        <p:txBody>
          <a:bodyPr/>
          <a:lstStyle/>
          <a:p>
            <a:endParaRPr lang="es-ES_tradnl" dirty="0"/>
          </a:p>
        </p:txBody>
      </p:sp>
      <p:pic>
        <p:nvPicPr>
          <p:cNvPr id="54274" name="Picture 2" descr="Viajes baratos a Canarias">
            <a:hlinkClick r:id="rId2"/>
          </p:cNvPr>
          <p:cNvPicPr>
            <a:picLocks noChangeAspect="1" noChangeArrowheads="1"/>
          </p:cNvPicPr>
          <p:nvPr/>
        </p:nvPicPr>
        <p:blipFill>
          <a:blip r:embed="rId3" cstate="print"/>
          <a:srcRect/>
          <a:stretch>
            <a:fillRect/>
          </a:stretch>
        </p:blipFill>
        <p:spPr bwMode="auto">
          <a:xfrm>
            <a:off x="-1" y="0"/>
            <a:ext cx="9817546" cy="6876000"/>
          </a:xfrm>
          <a:prstGeom prst="rect">
            <a:avLst/>
          </a:prstGeom>
          <a:noFill/>
        </p:spPr>
      </p:pic>
    </p:spTree>
  </p:cSld>
  <p:clrMapOvr>
    <a:masterClrMapping/>
  </p:clrMapOvr>
  <p:transition spd="slow" advTm="3000">
    <p:randomBar dir="vert"/>
  </p:transition>
  <p:timing>
    <p:tnLst>
      <p:par>
        <p:cTn id="1" dur="indefinite" restart="never" nodeType="tmRoot"/>
      </p:par>
    </p:tnLst>
  </p:timing>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dirty="0"/>
          </a:p>
        </p:txBody>
      </p:sp>
      <p:sp>
        <p:nvSpPr>
          <p:cNvPr id="3" name="2 Marcador de contenido"/>
          <p:cNvSpPr>
            <a:spLocks noGrp="1"/>
          </p:cNvSpPr>
          <p:nvPr>
            <p:ph idx="1"/>
          </p:nvPr>
        </p:nvSpPr>
        <p:spPr/>
        <p:txBody>
          <a:bodyPr/>
          <a:lstStyle/>
          <a:p>
            <a:endParaRPr lang="es-ES_tradnl" dirty="0"/>
          </a:p>
        </p:txBody>
      </p:sp>
      <p:pic>
        <p:nvPicPr>
          <p:cNvPr id="33794" name="Picture 2" descr="http://upload.wikimedia.org/wikipedia/commons/b/bf/Castillo-de-Santa-Barbara-%28Lanzarote%29.JPG?uselang=es"/>
          <p:cNvPicPr>
            <a:picLocks noChangeAspect="1" noChangeArrowheads="1"/>
          </p:cNvPicPr>
          <p:nvPr/>
        </p:nvPicPr>
        <p:blipFill>
          <a:blip r:embed="rId2" cstate="print"/>
          <a:srcRect/>
          <a:stretch>
            <a:fillRect/>
          </a:stretch>
        </p:blipFill>
        <p:spPr bwMode="auto">
          <a:xfrm>
            <a:off x="0" y="0"/>
            <a:ext cx="9171841" cy="6876000"/>
          </a:xfrm>
          <a:prstGeom prst="rect">
            <a:avLst/>
          </a:prstGeom>
          <a:noFill/>
        </p:spPr>
      </p:pic>
      <p:sp>
        <p:nvSpPr>
          <p:cNvPr id="5" name="4 Rectángulo"/>
          <p:cNvSpPr/>
          <p:nvPr/>
        </p:nvSpPr>
        <p:spPr>
          <a:xfrm>
            <a:off x="2643174" y="6000768"/>
            <a:ext cx="4427174" cy="584775"/>
          </a:xfrm>
          <a:prstGeom prst="rect">
            <a:avLst/>
          </a:prstGeom>
        </p:spPr>
        <p:txBody>
          <a:bodyPr wrap="none">
            <a:spAutoFit/>
          </a:bodyPr>
          <a:lstStyle/>
          <a:p>
            <a:r>
              <a:rPr lang="es-ES" sz="3200" b="1" dirty="0" smtClean="0">
                <a:solidFill>
                  <a:schemeClr val="bg1"/>
                </a:solidFill>
                <a:effectLst>
                  <a:outerShdw blurRad="38100" dist="38100" dir="2700000" algn="tl">
                    <a:srgbClr val="000000">
                      <a:alpha val="43137"/>
                    </a:srgbClr>
                  </a:outerShdw>
                </a:effectLst>
              </a:rPr>
              <a:t>Castillo de Santa Bárbara</a:t>
            </a:r>
            <a:endParaRPr lang="es-ES_tradnl" sz="3200" b="1" dirty="0">
              <a:solidFill>
                <a:schemeClr val="bg1"/>
              </a:solidFill>
              <a:effectLst>
                <a:outerShdw blurRad="38100" dist="38100" dir="2700000" algn="tl">
                  <a:srgbClr val="000000">
                    <a:alpha val="43137"/>
                  </a:srgbClr>
                </a:outerShdw>
              </a:effectLst>
            </a:endParaRPr>
          </a:p>
        </p:txBody>
      </p:sp>
    </p:spTree>
  </p:cSld>
  <p:clrMapOvr>
    <a:masterClrMapping/>
  </p:clrMapOvr>
  <p:transition spd="slow" advTm="6000">
    <p:diamond/>
  </p:transition>
  <p:timing>
    <p:tnLst>
      <p:par>
        <p:cTn id="1" dur="indefinite" restart="never" nodeType="tmRoot"/>
      </p:par>
    </p:tnLst>
  </p:timing>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a:p>
        </p:txBody>
      </p:sp>
      <p:sp>
        <p:nvSpPr>
          <p:cNvPr id="3" name="2 Marcador de contenido"/>
          <p:cNvSpPr>
            <a:spLocks noGrp="1"/>
          </p:cNvSpPr>
          <p:nvPr>
            <p:ph idx="1"/>
          </p:nvPr>
        </p:nvSpPr>
        <p:spPr/>
        <p:txBody>
          <a:bodyPr/>
          <a:lstStyle/>
          <a:p>
            <a:endParaRPr lang="es-ES_tradnl"/>
          </a:p>
        </p:txBody>
      </p:sp>
      <p:pic>
        <p:nvPicPr>
          <p:cNvPr id="3074" name="Picture 2" descr="C:\Users\abuelitos\Documents\IMAGENES LANZAROTE REBAJAR\Viaje a Lanzarote.jpg"/>
          <p:cNvPicPr>
            <a:picLocks noChangeAspect="1" noChangeArrowheads="1"/>
          </p:cNvPicPr>
          <p:nvPr/>
        </p:nvPicPr>
        <p:blipFill>
          <a:blip r:embed="rId2" cstate="print"/>
          <a:srcRect/>
          <a:stretch>
            <a:fillRect/>
          </a:stretch>
        </p:blipFill>
        <p:spPr bwMode="auto">
          <a:xfrm>
            <a:off x="-1" y="-1"/>
            <a:ext cx="9169880" cy="6876000"/>
          </a:xfrm>
          <a:prstGeom prst="rect">
            <a:avLst/>
          </a:prstGeom>
          <a:noFill/>
        </p:spPr>
      </p:pic>
      <p:sp>
        <p:nvSpPr>
          <p:cNvPr id="5" name="4 Rectángulo"/>
          <p:cNvSpPr/>
          <p:nvPr/>
        </p:nvSpPr>
        <p:spPr>
          <a:xfrm>
            <a:off x="7572396" y="428604"/>
            <a:ext cx="1039066" cy="369332"/>
          </a:xfrm>
          <a:prstGeom prst="rect">
            <a:avLst/>
          </a:prstGeom>
        </p:spPr>
        <p:txBody>
          <a:bodyPr wrap="none">
            <a:spAutoFit/>
          </a:bodyPr>
          <a:lstStyle/>
          <a:p>
            <a:pPr algn="ctr"/>
            <a:r>
              <a:rPr lang="es-ES" b="1" dirty="0" smtClean="0">
                <a:ln w="50800"/>
                <a:latin typeface="Blackadder ITC" pitchFamily="82" charset="0"/>
              </a:rPr>
              <a:t>Mari Tere</a:t>
            </a:r>
            <a:endParaRPr lang="es-ES" b="1" dirty="0">
              <a:ln w="50800"/>
              <a:latin typeface="Blackadder ITC" pitchFamily="82" charset="0"/>
            </a:endParaRPr>
          </a:p>
        </p:txBody>
      </p:sp>
    </p:spTree>
  </p:cSld>
  <p:clrMapOvr>
    <a:masterClrMapping/>
  </p:clrMapOvr>
  <p:transition spd="slow" advTm="3000">
    <p:split orient="vert"/>
  </p:transition>
  <p:timing>
    <p:tnLst>
      <p:par>
        <p:cTn id="1" dur="indefinite" restart="never" nodeType="tmRoot"/>
      </p:par>
    </p:tnLst>
  </p:timing>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a:p>
        </p:txBody>
      </p:sp>
      <p:sp>
        <p:nvSpPr>
          <p:cNvPr id="3" name="2 Marcador de contenido"/>
          <p:cNvSpPr>
            <a:spLocks noGrp="1"/>
          </p:cNvSpPr>
          <p:nvPr>
            <p:ph idx="1"/>
          </p:nvPr>
        </p:nvSpPr>
        <p:spPr/>
        <p:txBody>
          <a:bodyPr/>
          <a:lstStyle/>
          <a:p>
            <a:endParaRPr lang="es-ES_tradnl"/>
          </a:p>
        </p:txBody>
      </p:sp>
      <p:pic>
        <p:nvPicPr>
          <p:cNvPr id="4099" name="Picture 3" descr="C:\Users\abuelitos\Documents\IMAGENES LANZAROTE REBAJAR\Viaje a Lanzarote.jpg"/>
          <p:cNvPicPr>
            <a:picLocks noChangeAspect="1" noChangeArrowheads="1"/>
          </p:cNvPicPr>
          <p:nvPr/>
        </p:nvPicPr>
        <p:blipFill>
          <a:blip r:embed="rId2" cstate="print"/>
          <a:srcRect/>
          <a:stretch>
            <a:fillRect/>
          </a:stretch>
        </p:blipFill>
        <p:spPr bwMode="auto">
          <a:xfrm>
            <a:off x="3909517" y="-126000"/>
            <a:ext cx="5234483" cy="6984000"/>
          </a:xfrm>
          <a:prstGeom prst="rect">
            <a:avLst/>
          </a:prstGeom>
          <a:noFill/>
        </p:spPr>
      </p:pic>
      <p:pic>
        <p:nvPicPr>
          <p:cNvPr id="7" name="Picture 2" descr="C:\Users\abuelitos\Documents\IMAGENES LANZAROTE REBAJAR\Viaje a Lanzarote.jpg"/>
          <p:cNvPicPr>
            <a:picLocks noChangeAspect="1" noChangeArrowheads="1"/>
          </p:cNvPicPr>
          <p:nvPr/>
        </p:nvPicPr>
        <p:blipFill>
          <a:blip r:embed="rId3" cstate="print"/>
          <a:srcRect/>
          <a:stretch>
            <a:fillRect/>
          </a:stretch>
        </p:blipFill>
        <p:spPr bwMode="auto">
          <a:xfrm>
            <a:off x="0" y="-54000"/>
            <a:ext cx="5180519" cy="6912000"/>
          </a:xfrm>
          <a:prstGeom prst="rect">
            <a:avLst/>
          </a:prstGeom>
          <a:noFill/>
        </p:spPr>
      </p:pic>
      <p:sp>
        <p:nvSpPr>
          <p:cNvPr id="9" name="8 Rectángulo"/>
          <p:cNvSpPr/>
          <p:nvPr/>
        </p:nvSpPr>
        <p:spPr>
          <a:xfrm>
            <a:off x="1071538" y="285728"/>
            <a:ext cx="7320081" cy="646331"/>
          </a:xfrm>
          <a:prstGeom prst="rect">
            <a:avLst/>
          </a:prstGeom>
        </p:spPr>
        <p:txBody>
          <a:bodyPr wrap="none">
            <a:spAutoFit/>
          </a:bodyPr>
          <a:lstStyle/>
          <a:p>
            <a:r>
              <a:rPr lang="es-ES_tradnl" sz="3600" b="1" dirty="0" err="1" smtClean="0">
                <a:effectLst>
                  <a:outerShdw blurRad="38100" dist="38100" dir="2700000" algn="tl">
                    <a:srgbClr val="000000">
                      <a:alpha val="43137"/>
                    </a:srgbClr>
                  </a:outerShdw>
                </a:effectLst>
              </a:rPr>
              <a:t>Teguise</a:t>
            </a:r>
            <a:r>
              <a:rPr lang="es-ES_tradnl" sz="3600" b="1" dirty="0" smtClean="0">
                <a:effectLst>
                  <a:outerShdw blurRad="38100" dist="38100" dir="2700000" algn="tl">
                    <a:srgbClr val="000000">
                      <a:alpha val="43137"/>
                    </a:srgbClr>
                  </a:outerShdw>
                </a:effectLst>
              </a:rPr>
              <a:t>, antigua capital de Lanzarote </a:t>
            </a:r>
            <a:endParaRPr lang="es-ES_tradnl" sz="3600" dirty="0">
              <a:effectLst>
                <a:outerShdw blurRad="38100" dist="38100" dir="2700000" algn="tl">
                  <a:srgbClr val="000000">
                    <a:alpha val="43137"/>
                  </a:srgbClr>
                </a:outerShdw>
              </a:effectLst>
            </a:endParaRPr>
          </a:p>
        </p:txBody>
      </p:sp>
      <p:sp>
        <p:nvSpPr>
          <p:cNvPr id="8" name="7 Rectángulo"/>
          <p:cNvSpPr/>
          <p:nvPr/>
        </p:nvSpPr>
        <p:spPr>
          <a:xfrm>
            <a:off x="714348" y="6215082"/>
            <a:ext cx="1039066" cy="369332"/>
          </a:xfrm>
          <a:prstGeom prst="rect">
            <a:avLst/>
          </a:prstGeom>
        </p:spPr>
        <p:txBody>
          <a:bodyPr wrap="none">
            <a:spAutoFit/>
          </a:bodyPr>
          <a:lstStyle/>
          <a:p>
            <a:pPr algn="ctr"/>
            <a:r>
              <a:rPr lang="es-ES" b="1" dirty="0" smtClean="0">
                <a:ln w="50800"/>
                <a:solidFill>
                  <a:schemeClr val="bg1"/>
                </a:solidFill>
                <a:latin typeface="Blackadder ITC" pitchFamily="82" charset="0"/>
              </a:rPr>
              <a:t>Mari Tere</a:t>
            </a:r>
            <a:endParaRPr lang="es-ES" b="1" dirty="0">
              <a:ln w="50800"/>
              <a:solidFill>
                <a:schemeClr val="bg1"/>
              </a:solidFill>
              <a:latin typeface="Blackadder ITC" pitchFamily="82" charset="0"/>
            </a:endParaRPr>
          </a:p>
        </p:txBody>
      </p:sp>
    </p:spTree>
  </p:cSld>
  <p:clrMapOvr>
    <a:masterClrMapping/>
  </p:clrMapOvr>
  <p:transition spd="slow" advTm="3000">
    <p:circle/>
  </p:transition>
  <p:timing>
    <p:tnLst>
      <p:par>
        <p:cTn id="1" dur="indefinite" restart="never" nodeType="tmRoot"/>
      </p:par>
    </p:tnLst>
  </p:timing>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a:p>
        </p:txBody>
      </p:sp>
      <p:sp>
        <p:nvSpPr>
          <p:cNvPr id="3" name="2 Marcador de contenido"/>
          <p:cNvSpPr>
            <a:spLocks noGrp="1"/>
          </p:cNvSpPr>
          <p:nvPr>
            <p:ph idx="1"/>
          </p:nvPr>
        </p:nvSpPr>
        <p:spPr/>
        <p:txBody>
          <a:bodyPr/>
          <a:lstStyle/>
          <a:p>
            <a:endParaRPr lang="es-ES_tradnl"/>
          </a:p>
        </p:txBody>
      </p:sp>
      <p:pic>
        <p:nvPicPr>
          <p:cNvPr id="8194" name="Picture 2" descr="C:\Users\abuelitos\Documents\IMAGENES LANZAROTE REBAJAR\Lanzarote 10[1].jpg"/>
          <p:cNvPicPr>
            <a:picLocks noChangeAspect="1" noChangeArrowheads="1"/>
          </p:cNvPicPr>
          <p:nvPr/>
        </p:nvPicPr>
        <p:blipFill>
          <a:blip r:embed="rId2" cstate="print"/>
          <a:srcRect/>
          <a:stretch>
            <a:fillRect/>
          </a:stretch>
        </p:blipFill>
        <p:spPr bwMode="auto">
          <a:xfrm>
            <a:off x="0" y="0"/>
            <a:ext cx="5157000" cy="6876000"/>
          </a:xfrm>
          <a:prstGeom prst="rect">
            <a:avLst/>
          </a:prstGeom>
          <a:noFill/>
        </p:spPr>
      </p:pic>
      <p:pic>
        <p:nvPicPr>
          <p:cNvPr id="8195" name="Picture 3" descr="C:\Users\abuelitos\Documents\IMAGENES LANZAROTE REBAJAR\3675864[1].jpg"/>
          <p:cNvPicPr>
            <a:picLocks noChangeAspect="1" noChangeArrowheads="1"/>
          </p:cNvPicPr>
          <p:nvPr/>
        </p:nvPicPr>
        <p:blipFill>
          <a:blip r:embed="rId3" cstate="print"/>
          <a:srcRect/>
          <a:stretch>
            <a:fillRect/>
          </a:stretch>
        </p:blipFill>
        <p:spPr bwMode="auto">
          <a:xfrm>
            <a:off x="3987000" y="0"/>
            <a:ext cx="5157000" cy="6876000"/>
          </a:xfrm>
          <a:prstGeom prst="rect">
            <a:avLst/>
          </a:prstGeom>
          <a:noFill/>
        </p:spPr>
      </p:pic>
      <p:pic>
        <p:nvPicPr>
          <p:cNvPr id="8196" name="Picture 4" descr="C:\Users\abuelitos\Documents\IMAGENES LANZAROTE REBAJAR\1756505[1].jpg"/>
          <p:cNvPicPr>
            <a:picLocks noChangeAspect="1" noChangeArrowheads="1"/>
          </p:cNvPicPr>
          <p:nvPr/>
        </p:nvPicPr>
        <p:blipFill>
          <a:blip r:embed="rId4" cstate="print"/>
          <a:srcRect/>
          <a:stretch>
            <a:fillRect/>
          </a:stretch>
        </p:blipFill>
        <p:spPr bwMode="auto">
          <a:xfrm>
            <a:off x="2214546" y="0"/>
            <a:ext cx="5130000" cy="6840000"/>
          </a:xfrm>
          <a:prstGeom prst="ellipse">
            <a:avLst/>
          </a:prstGeom>
          <a:noFill/>
        </p:spPr>
      </p:pic>
    </p:spTree>
  </p:cSld>
  <p:clrMapOvr>
    <a:masterClrMapping/>
  </p:clrMapOvr>
  <p:transition spd="slow" advTm="4000">
    <p:randomBar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xit" presetSubtype="32" fill="hold" nodeType="afterEffect">
                                  <p:stCondLst>
                                    <p:cond delay="0"/>
                                  </p:stCondLst>
                                  <p:childTnLst>
                                    <p:anim calcmode="lin" valueType="num">
                                      <p:cBhvr>
                                        <p:cTn id="6" dur="5000"/>
                                        <p:tgtEl>
                                          <p:spTgt spid="8196"/>
                                        </p:tgtEl>
                                        <p:attrNameLst>
                                          <p:attrName>ppt_w</p:attrName>
                                        </p:attrNameLst>
                                      </p:cBhvr>
                                      <p:tavLst>
                                        <p:tav tm="0">
                                          <p:val>
                                            <p:strVal val="ppt_w"/>
                                          </p:val>
                                        </p:tav>
                                        <p:tav tm="100000">
                                          <p:val>
                                            <p:fltVal val="0"/>
                                          </p:val>
                                        </p:tav>
                                      </p:tavLst>
                                    </p:anim>
                                    <p:anim calcmode="lin" valueType="num">
                                      <p:cBhvr>
                                        <p:cTn id="7" dur="5000"/>
                                        <p:tgtEl>
                                          <p:spTgt spid="8196"/>
                                        </p:tgtEl>
                                        <p:attrNameLst>
                                          <p:attrName>ppt_h</p:attrName>
                                        </p:attrNameLst>
                                      </p:cBhvr>
                                      <p:tavLst>
                                        <p:tav tm="0">
                                          <p:val>
                                            <p:strVal val="ppt_h"/>
                                          </p:val>
                                        </p:tav>
                                        <p:tav tm="100000">
                                          <p:val>
                                            <p:fltVal val="0"/>
                                          </p:val>
                                        </p:tav>
                                      </p:tavLst>
                                    </p:anim>
                                    <p:set>
                                      <p:cBhvr>
                                        <p:cTn id="8" dur="1" fill="hold">
                                          <p:stCondLst>
                                            <p:cond delay="4999"/>
                                          </p:stCondLst>
                                        </p:cTn>
                                        <p:tgtEl>
                                          <p:spTgt spid="8196"/>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a:p>
        </p:txBody>
      </p:sp>
      <p:sp>
        <p:nvSpPr>
          <p:cNvPr id="3" name="2 Marcador de contenido"/>
          <p:cNvSpPr>
            <a:spLocks noGrp="1"/>
          </p:cNvSpPr>
          <p:nvPr>
            <p:ph idx="1"/>
          </p:nvPr>
        </p:nvSpPr>
        <p:spPr/>
        <p:txBody>
          <a:bodyPr/>
          <a:lstStyle/>
          <a:p>
            <a:endParaRPr lang="es-ES_tradnl"/>
          </a:p>
        </p:txBody>
      </p:sp>
      <p:pic>
        <p:nvPicPr>
          <p:cNvPr id="6146" name="Picture 2" descr="C:\Users\abuelitos\Documents\IMAGENES LANZAROTE REBAJAR\Viaje a Lanzaro.jpg"/>
          <p:cNvPicPr>
            <a:picLocks noChangeAspect="1" noChangeArrowheads="1"/>
          </p:cNvPicPr>
          <p:nvPr/>
        </p:nvPicPr>
        <p:blipFill>
          <a:blip r:embed="rId2" cstate="print"/>
          <a:srcRect/>
          <a:stretch>
            <a:fillRect/>
          </a:stretch>
        </p:blipFill>
        <p:spPr bwMode="auto">
          <a:xfrm>
            <a:off x="-1" y="-1"/>
            <a:ext cx="9169880" cy="6876000"/>
          </a:xfrm>
          <a:prstGeom prst="rect">
            <a:avLst/>
          </a:prstGeom>
          <a:noFill/>
        </p:spPr>
      </p:pic>
      <p:sp>
        <p:nvSpPr>
          <p:cNvPr id="5" name="4 Rectángulo"/>
          <p:cNvSpPr/>
          <p:nvPr/>
        </p:nvSpPr>
        <p:spPr>
          <a:xfrm>
            <a:off x="785786" y="6072206"/>
            <a:ext cx="1039066" cy="369332"/>
          </a:xfrm>
          <a:prstGeom prst="rect">
            <a:avLst/>
          </a:prstGeom>
        </p:spPr>
        <p:txBody>
          <a:bodyPr wrap="none">
            <a:spAutoFit/>
          </a:bodyPr>
          <a:lstStyle/>
          <a:p>
            <a:pPr algn="ctr"/>
            <a:r>
              <a:rPr lang="es-ES" b="1" dirty="0" smtClean="0">
                <a:ln w="50800"/>
                <a:latin typeface="Blackadder ITC" pitchFamily="82" charset="0"/>
              </a:rPr>
              <a:t>Mari Tere</a:t>
            </a:r>
            <a:endParaRPr lang="es-ES" b="1" dirty="0">
              <a:ln w="50800"/>
              <a:latin typeface="Blackadder ITC" pitchFamily="82" charset="0"/>
            </a:endParaRPr>
          </a:p>
        </p:txBody>
      </p:sp>
    </p:spTree>
  </p:cSld>
  <p:clrMapOvr>
    <a:masterClrMapping/>
  </p:clrMapOvr>
  <p:transition spd="slow" advTm="3000">
    <p:split orient="vert"/>
  </p:transition>
  <p:timing>
    <p:tnLst>
      <p:par>
        <p:cTn id="1" dur="indefinite" restart="never" nodeType="tmRoot"/>
      </p:par>
    </p:tnLst>
  </p:timing>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a:p>
        </p:txBody>
      </p:sp>
      <p:sp>
        <p:nvSpPr>
          <p:cNvPr id="3" name="2 Marcador de contenido"/>
          <p:cNvSpPr>
            <a:spLocks noGrp="1"/>
          </p:cNvSpPr>
          <p:nvPr>
            <p:ph idx="1"/>
          </p:nvPr>
        </p:nvSpPr>
        <p:spPr/>
        <p:txBody>
          <a:bodyPr/>
          <a:lstStyle/>
          <a:p>
            <a:endParaRPr lang="es-ES_tradnl"/>
          </a:p>
        </p:txBody>
      </p:sp>
      <p:pic>
        <p:nvPicPr>
          <p:cNvPr id="7170" name="Picture 2" descr="C:\Users\abuelitos\Documents\IMAGENES LANZAROTE REBAJAR\Teguise-Lanzarote[1].jpg"/>
          <p:cNvPicPr>
            <a:picLocks noChangeAspect="1" noChangeArrowheads="1"/>
          </p:cNvPicPr>
          <p:nvPr/>
        </p:nvPicPr>
        <p:blipFill>
          <a:blip r:embed="rId2" cstate="print"/>
          <a:srcRect/>
          <a:stretch>
            <a:fillRect/>
          </a:stretch>
        </p:blipFill>
        <p:spPr bwMode="auto">
          <a:xfrm>
            <a:off x="0" y="0"/>
            <a:ext cx="9143597" cy="6876000"/>
          </a:xfrm>
          <a:prstGeom prst="rect">
            <a:avLst/>
          </a:prstGeom>
          <a:noFill/>
        </p:spPr>
      </p:pic>
    </p:spTree>
  </p:cSld>
  <p:clrMapOvr>
    <a:masterClrMapping/>
  </p:clrMapOvr>
  <p:transition spd="slow" advTm="3000">
    <p:circle/>
  </p:transition>
  <p:timing>
    <p:tnLst>
      <p:par>
        <p:cTn id="1" dur="indefinite" restart="never" nodeType="tmRoot"/>
      </p:par>
    </p:tnLst>
  </p:timing>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a:p>
        </p:txBody>
      </p:sp>
      <p:sp>
        <p:nvSpPr>
          <p:cNvPr id="3" name="2 Marcador de contenido"/>
          <p:cNvSpPr>
            <a:spLocks noGrp="1"/>
          </p:cNvSpPr>
          <p:nvPr>
            <p:ph idx="1"/>
          </p:nvPr>
        </p:nvSpPr>
        <p:spPr/>
        <p:txBody>
          <a:bodyPr/>
          <a:lstStyle/>
          <a:p>
            <a:endParaRPr lang="es-ES_tradnl"/>
          </a:p>
        </p:txBody>
      </p:sp>
      <p:pic>
        <p:nvPicPr>
          <p:cNvPr id="5122" name="Picture 2" descr="C:\Users\abuelitos\Documents\IMAGENES LANZAROTE REBAJAR\Viaje a Lanzarote.jpg"/>
          <p:cNvPicPr>
            <a:picLocks noChangeAspect="1" noChangeArrowheads="1"/>
          </p:cNvPicPr>
          <p:nvPr/>
        </p:nvPicPr>
        <p:blipFill>
          <a:blip r:embed="rId2" cstate="print"/>
          <a:srcRect/>
          <a:stretch>
            <a:fillRect/>
          </a:stretch>
        </p:blipFill>
        <p:spPr bwMode="auto">
          <a:xfrm>
            <a:off x="-1" y="-1"/>
            <a:ext cx="9169880" cy="6876000"/>
          </a:xfrm>
          <a:prstGeom prst="rect">
            <a:avLst/>
          </a:prstGeom>
          <a:noFill/>
        </p:spPr>
      </p:pic>
      <p:sp>
        <p:nvSpPr>
          <p:cNvPr id="5" name="4 Rectángulo"/>
          <p:cNvSpPr/>
          <p:nvPr/>
        </p:nvSpPr>
        <p:spPr>
          <a:xfrm>
            <a:off x="571472" y="5929330"/>
            <a:ext cx="1039066" cy="369332"/>
          </a:xfrm>
          <a:prstGeom prst="rect">
            <a:avLst/>
          </a:prstGeom>
        </p:spPr>
        <p:txBody>
          <a:bodyPr wrap="none">
            <a:spAutoFit/>
          </a:bodyPr>
          <a:lstStyle/>
          <a:p>
            <a:pPr algn="ctr"/>
            <a:r>
              <a:rPr lang="es-ES" b="1" dirty="0" smtClean="0">
                <a:ln w="50800"/>
                <a:latin typeface="Blackadder ITC" pitchFamily="82" charset="0"/>
              </a:rPr>
              <a:t>Mari Tere</a:t>
            </a:r>
            <a:endParaRPr lang="es-ES" b="1" dirty="0">
              <a:ln w="50800"/>
              <a:latin typeface="Blackadder ITC" pitchFamily="82" charset="0"/>
            </a:endParaRPr>
          </a:p>
        </p:txBody>
      </p:sp>
    </p:spTree>
  </p:cSld>
  <p:clrMapOvr>
    <a:masterClrMapping/>
  </p:clrMapOvr>
  <p:transition spd="slow" advTm="3000">
    <p:diamond/>
  </p:transition>
  <p:timing>
    <p:tnLst>
      <p:par>
        <p:cTn id="1" dur="indefinite" restart="never" nodeType="tmRoot"/>
      </p:par>
    </p:tnLst>
  </p:timing>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a:p>
        </p:txBody>
      </p:sp>
      <p:sp>
        <p:nvSpPr>
          <p:cNvPr id="3" name="2 Marcador de contenido"/>
          <p:cNvSpPr>
            <a:spLocks noGrp="1"/>
          </p:cNvSpPr>
          <p:nvPr>
            <p:ph idx="1"/>
          </p:nvPr>
        </p:nvSpPr>
        <p:spPr/>
        <p:txBody>
          <a:bodyPr/>
          <a:lstStyle/>
          <a:p>
            <a:endParaRPr lang="es-ES_tradnl"/>
          </a:p>
        </p:txBody>
      </p:sp>
      <p:pic>
        <p:nvPicPr>
          <p:cNvPr id="1026" name="Picture 2" descr="C:\Users\abuelitos\Documents\IMAGENES LANZAROTE REBAJAR\Viaje a Lanzarote.jpg"/>
          <p:cNvPicPr>
            <a:picLocks noChangeAspect="1" noChangeArrowheads="1"/>
          </p:cNvPicPr>
          <p:nvPr/>
        </p:nvPicPr>
        <p:blipFill>
          <a:blip r:embed="rId2" cstate="print"/>
          <a:srcRect/>
          <a:stretch>
            <a:fillRect/>
          </a:stretch>
        </p:blipFill>
        <p:spPr bwMode="auto">
          <a:xfrm>
            <a:off x="-1" y="-1"/>
            <a:ext cx="9169880" cy="6876000"/>
          </a:xfrm>
          <a:prstGeom prst="rect">
            <a:avLst/>
          </a:prstGeom>
          <a:noFill/>
        </p:spPr>
      </p:pic>
      <p:sp>
        <p:nvSpPr>
          <p:cNvPr id="5" name="4 Rectángulo"/>
          <p:cNvSpPr/>
          <p:nvPr/>
        </p:nvSpPr>
        <p:spPr>
          <a:xfrm>
            <a:off x="7499738" y="6273225"/>
            <a:ext cx="1135247" cy="400110"/>
          </a:xfrm>
          <a:prstGeom prst="rect">
            <a:avLst/>
          </a:prstGeom>
        </p:spPr>
        <p:txBody>
          <a:bodyPr wrap="none">
            <a:spAutoFit/>
          </a:bodyPr>
          <a:lstStyle/>
          <a:p>
            <a:pPr algn="ctr"/>
            <a:r>
              <a:rPr lang="es-ES" sz="2000" b="1" dirty="0" smtClean="0">
                <a:ln w="50800"/>
                <a:latin typeface="Blackadder ITC" pitchFamily="82" charset="0"/>
              </a:rPr>
              <a:t>Mari Tere</a:t>
            </a:r>
            <a:endParaRPr lang="es-ES" sz="2000" b="1" dirty="0">
              <a:ln w="50800"/>
              <a:latin typeface="Blackadder ITC" pitchFamily="82" charset="0"/>
            </a:endParaRPr>
          </a:p>
        </p:txBody>
      </p:sp>
      <p:sp>
        <p:nvSpPr>
          <p:cNvPr id="6" name="5 Rectángulo"/>
          <p:cNvSpPr/>
          <p:nvPr/>
        </p:nvSpPr>
        <p:spPr>
          <a:xfrm>
            <a:off x="500034" y="285728"/>
            <a:ext cx="2698367" cy="584775"/>
          </a:xfrm>
          <a:prstGeom prst="rect">
            <a:avLst/>
          </a:prstGeom>
        </p:spPr>
        <p:txBody>
          <a:bodyPr wrap="none">
            <a:spAutoFit/>
          </a:bodyPr>
          <a:lstStyle/>
          <a:p>
            <a:r>
              <a:rPr lang="es-ES_tradnl" sz="3200" b="1" dirty="0" smtClean="0">
                <a:effectLst>
                  <a:outerShdw blurRad="38100" dist="38100" dir="2700000" algn="tl">
                    <a:srgbClr val="000000">
                      <a:alpha val="43137"/>
                    </a:srgbClr>
                  </a:outerShdw>
                </a:effectLst>
              </a:rPr>
              <a:t>Los Hervideros</a:t>
            </a:r>
            <a:endParaRPr lang="es-ES_tradnl" sz="3200" dirty="0">
              <a:effectLst>
                <a:outerShdw blurRad="38100" dist="38100" dir="2700000" algn="tl">
                  <a:srgbClr val="000000">
                    <a:alpha val="43137"/>
                  </a:srgbClr>
                </a:outerShdw>
              </a:effectLst>
            </a:endParaRPr>
          </a:p>
        </p:txBody>
      </p:sp>
    </p:spTree>
  </p:cSld>
  <p:clrMapOvr>
    <a:masterClrMapping/>
  </p:clrMapOvr>
  <p:transition spd="slow" advTm="3000">
    <p:randomBar dir="vert"/>
  </p:transition>
  <p:timing>
    <p:tnLst>
      <p:par>
        <p:cTn id="1" dur="indefinite" restart="never" nodeType="tmRoot"/>
      </p:par>
    </p:tnLst>
  </p:timing>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a:p>
        </p:txBody>
      </p:sp>
      <p:sp>
        <p:nvSpPr>
          <p:cNvPr id="3" name="2 Marcador de contenido"/>
          <p:cNvSpPr>
            <a:spLocks noGrp="1"/>
          </p:cNvSpPr>
          <p:nvPr>
            <p:ph idx="1"/>
          </p:nvPr>
        </p:nvSpPr>
        <p:spPr/>
        <p:txBody>
          <a:bodyPr/>
          <a:lstStyle/>
          <a:p>
            <a:endParaRPr lang="es-ES_tradnl"/>
          </a:p>
        </p:txBody>
      </p:sp>
      <p:pic>
        <p:nvPicPr>
          <p:cNvPr id="2050" name="Picture 2" descr="C:\Users\abuelitos\Documents\IMAGENES LANZAROTE REBAJAR\Viaje a Lanzarote.jpg"/>
          <p:cNvPicPr>
            <a:picLocks noChangeAspect="1" noChangeArrowheads="1"/>
          </p:cNvPicPr>
          <p:nvPr/>
        </p:nvPicPr>
        <p:blipFill>
          <a:blip r:embed="rId2" cstate="print"/>
          <a:srcRect/>
          <a:stretch>
            <a:fillRect/>
          </a:stretch>
        </p:blipFill>
        <p:spPr bwMode="auto">
          <a:xfrm>
            <a:off x="-1" y="-1"/>
            <a:ext cx="9169880" cy="6876000"/>
          </a:xfrm>
          <a:prstGeom prst="rect">
            <a:avLst/>
          </a:prstGeom>
          <a:noFill/>
        </p:spPr>
      </p:pic>
      <p:sp>
        <p:nvSpPr>
          <p:cNvPr id="5" name="4 Rectángulo"/>
          <p:cNvSpPr/>
          <p:nvPr/>
        </p:nvSpPr>
        <p:spPr>
          <a:xfrm>
            <a:off x="7356862" y="6000768"/>
            <a:ext cx="1135247" cy="400110"/>
          </a:xfrm>
          <a:prstGeom prst="rect">
            <a:avLst/>
          </a:prstGeom>
        </p:spPr>
        <p:txBody>
          <a:bodyPr wrap="none">
            <a:spAutoFit/>
          </a:bodyPr>
          <a:lstStyle/>
          <a:p>
            <a:pPr algn="ctr"/>
            <a:r>
              <a:rPr lang="es-ES" sz="2000" b="1" dirty="0" smtClean="0">
                <a:ln w="50800"/>
                <a:solidFill>
                  <a:schemeClr val="bg1"/>
                </a:solidFill>
                <a:latin typeface="Blackadder ITC" pitchFamily="82" charset="0"/>
              </a:rPr>
              <a:t>Mari Tere</a:t>
            </a:r>
            <a:endParaRPr lang="es-ES" sz="2000" b="1" dirty="0">
              <a:ln w="50800"/>
              <a:solidFill>
                <a:schemeClr val="bg1"/>
              </a:solidFill>
              <a:latin typeface="Blackadder ITC" pitchFamily="82" charset="0"/>
            </a:endParaRPr>
          </a:p>
        </p:txBody>
      </p:sp>
    </p:spTree>
  </p:cSld>
  <p:clrMapOvr>
    <a:masterClrMapping/>
  </p:clrMapOvr>
  <p:transition spd="slow" advTm="4000">
    <p:diamond/>
  </p:transition>
  <p:timing>
    <p:tnLst>
      <p:par>
        <p:cTn id="1" dur="indefinite" restart="never" nodeType="tmRoot"/>
      </p:par>
    </p:tnLst>
  </p:timing>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a:p>
        </p:txBody>
      </p:sp>
      <p:sp>
        <p:nvSpPr>
          <p:cNvPr id="3" name="2 Marcador de contenido"/>
          <p:cNvSpPr>
            <a:spLocks noGrp="1"/>
          </p:cNvSpPr>
          <p:nvPr>
            <p:ph idx="1"/>
          </p:nvPr>
        </p:nvSpPr>
        <p:spPr/>
        <p:txBody>
          <a:bodyPr/>
          <a:lstStyle/>
          <a:p>
            <a:endParaRPr lang="es-ES_tradnl"/>
          </a:p>
        </p:txBody>
      </p:sp>
      <p:pic>
        <p:nvPicPr>
          <p:cNvPr id="3074" name="Picture 2" descr="C:\Users\abuelitos\Documents\IMAGENES LANZAROTE REBAJAR\Viaje a Lanzarote.jpg"/>
          <p:cNvPicPr>
            <a:picLocks noChangeAspect="1" noChangeArrowheads="1"/>
          </p:cNvPicPr>
          <p:nvPr/>
        </p:nvPicPr>
        <p:blipFill>
          <a:blip r:embed="rId2" cstate="print"/>
          <a:srcRect/>
          <a:stretch>
            <a:fillRect/>
          </a:stretch>
        </p:blipFill>
        <p:spPr bwMode="auto">
          <a:xfrm>
            <a:off x="-1" y="-1"/>
            <a:ext cx="9169880" cy="6876000"/>
          </a:xfrm>
          <a:prstGeom prst="rect">
            <a:avLst/>
          </a:prstGeom>
          <a:noFill/>
        </p:spPr>
      </p:pic>
      <p:sp>
        <p:nvSpPr>
          <p:cNvPr id="5" name="4 Rectángulo"/>
          <p:cNvSpPr/>
          <p:nvPr/>
        </p:nvSpPr>
        <p:spPr>
          <a:xfrm>
            <a:off x="7429520" y="6215082"/>
            <a:ext cx="1135247" cy="400110"/>
          </a:xfrm>
          <a:prstGeom prst="rect">
            <a:avLst/>
          </a:prstGeom>
        </p:spPr>
        <p:txBody>
          <a:bodyPr wrap="none">
            <a:spAutoFit/>
          </a:bodyPr>
          <a:lstStyle/>
          <a:p>
            <a:pPr algn="ctr"/>
            <a:r>
              <a:rPr lang="es-ES" sz="2000" b="1" dirty="0" smtClean="0">
                <a:ln w="50800"/>
                <a:solidFill>
                  <a:schemeClr val="accent5">
                    <a:lumMod val="20000"/>
                    <a:lumOff val="80000"/>
                  </a:schemeClr>
                </a:solidFill>
                <a:latin typeface="Blackadder ITC" pitchFamily="82" charset="0"/>
              </a:rPr>
              <a:t>Mari Tere</a:t>
            </a:r>
            <a:endParaRPr lang="es-ES" sz="2000" b="1" dirty="0">
              <a:ln w="50800"/>
              <a:solidFill>
                <a:schemeClr val="accent5">
                  <a:lumMod val="20000"/>
                  <a:lumOff val="80000"/>
                </a:schemeClr>
              </a:solidFill>
              <a:latin typeface="Blackadder ITC" pitchFamily="82" charset="0"/>
            </a:endParaRPr>
          </a:p>
        </p:txBody>
      </p:sp>
    </p:spTree>
  </p:cSld>
  <p:clrMapOvr>
    <a:masterClrMapping/>
  </p:clrMapOvr>
  <p:transition spd="slow" advTm="4000">
    <p:circle/>
  </p:transition>
  <p:timing>
    <p:tnLst>
      <p:par>
        <p:cTn id="1" dur="indefinite" restart="never" nodeType="tmRoot"/>
      </p:par>
    </p:tnLst>
  </p:timing>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a:p>
        </p:txBody>
      </p:sp>
      <p:sp>
        <p:nvSpPr>
          <p:cNvPr id="3" name="2 Marcador de contenido"/>
          <p:cNvSpPr>
            <a:spLocks noGrp="1"/>
          </p:cNvSpPr>
          <p:nvPr>
            <p:ph idx="1"/>
          </p:nvPr>
        </p:nvSpPr>
        <p:spPr/>
        <p:txBody>
          <a:bodyPr/>
          <a:lstStyle/>
          <a:p>
            <a:endParaRPr lang="es-ES_tradnl"/>
          </a:p>
        </p:txBody>
      </p:sp>
      <p:pic>
        <p:nvPicPr>
          <p:cNvPr id="5122" name="Picture 2" descr="C:\Users\abuelitos\Documents\IMAGENES LANZAROTE REBAJAR\Viaje a Lanzarote.jpg"/>
          <p:cNvPicPr>
            <a:picLocks noChangeAspect="1" noChangeArrowheads="1"/>
          </p:cNvPicPr>
          <p:nvPr/>
        </p:nvPicPr>
        <p:blipFill>
          <a:blip r:embed="rId2" cstate="print"/>
          <a:srcRect/>
          <a:stretch>
            <a:fillRect/>
          </a:stretch>
        </p:blipFill>
        <p:spPr bwMode="auto">
          <a:xfrm>
            <a:off x="-1" y="-1"/>
            <a:ext cx="9169880" cy="6876000"/>
          </a:xfrm>
          <a:prstGeom prst="rect">
            <a:avLst/>
          </a:prstGeom>
          <a:noFill/>
        </p:spPr>
      </p:pic>
      <p:sp>
        <p:nvSpPr>
          <p:cNvPr id="5" name="4 Rectángulo"/>
          <p:cNvSpPr/>
          <p:nvPr/>
        </p:nvSpPr>
        <p:spPr>
          <a:xfrm>
            <a:off x="7403558" y="6072206"/>
            <a:ext cx="1135247" cy="400110"/>
          </a:xfrm>
          <a:prstGeom prst="rect">
            <a:avLst/>
          </a:prstGeom>
        </p:spPr>
        <p:txBody>
          <a:bodyPr wrap="none">
            <a:spAutoFit/>
          </a:bodyPr>
          <a:lstStyle/>
          <a:p>
            <a:pPr algn="ctr"/>
            <a:r>
              <a:rPr lang="es-ES" sz="2000" b="1" dirty="0" smtClean="0">
                <a:ln w="50800"/>
                <a:latin typeface="Blackadder ITC" pitchFamily="82" charset="0"/>
              </a:rPr>
              <a:t>Mari Tere</a:t>
            </a:r>
            <a:endParaRPr lang="es-ES" sz="2000" b="1" dirty="0">
              <a:ln w="50800"/>
              <a:latin typeface="Blackadder ITC" pitchFamily="82" charset="0"/>
            </a:endParaRPr>
          </a:p>
        </p:txBody>
      </p:sp>
    </p:spTree>
  </p:cSld>
  <p:clrMapOvr>
    <a:masterClrMapping/>
  </p:clrMapOvr>
  <p:transition spd="slow" advTm="4000">
    <p:split orient="vert" dir="in"/>
  </p:transition>
  <p:timing>
    <p:tnLst>
      <p:par>
        <p:cTn id="1" dur="indefinite" restart="never" nodeType="tmRoot"/>
      </p:par>
    </p:tnLst>
  </p:timing>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a:p>
        </p:txBody>
      </p:sp>
      <p:sp>
        <p:nvSpPr>
          <p:cNvPr id="3" name="2 Marcador de contenido"/>
          <p:cNvSpPr>
            <a:spLocks noGrp="1"/>
          </p:cNvSpPr>
          <p:nvPr>
            <p:ph idx="1"/>
          </p:nvPr>
        </p:nvSpPr>
        <p:spPr/>
        <p:txBody>
          <a:bodyPr/>
          <a:lstStyle/>
          <a:p>
            <a:endParaRPr lang="es-ES_tradnl"/>
          </a:p>
        </p:txBody>
      </p:sp>
      <p:pic>
        <p:nvPicPr>
          <p:cNvPr id="6146" name="Picture 2" descr="C:\Users\abuelitos\Documents\IMAGENES LANZAROTE REBAJAR\Viaje a Lanzarote.jpg"/>
          <p:cNvPicPr>
            <a:picLocks noChangeAspect="1" noChangeArrowheads="1"/>
          </p:cNvPicPr>
          <p:nvPr/>
        </p:nvPicPr>
        <p:blipFill>
          <a:blip r:embed="rId2" cstate="print"/>
          <a:srcRect/>
          <a:stretch>
            <a:fillRect/>
          </a:stretch>
        </p:blipFill>
        <p:spPr bwMode="auto">
          <a:xfrm>
            <a:off x="-1" y="-1"/>
            <a:ext cx="9169880" cy="6876000"/>
          </a:xfrm>
          <a:prstGeom prst="rect">
            <a:avLst/>
          </a:prstGeom>
          <a:noFill/>
        </p:spPr>
      </p:pic>
      <p:sp>
        <p:nvSpPr>
          <p:cNvPr id="5" name="4 Rectángulo"/>
          <p:cNvSpPr/>
          <p:nvPr/>
        </p:nvSpPr>
        <p:spPr>
          <a:xfrm>
            <a:off x="7500958" y="6143644"/>
            <a:ext cx="1135247" cy="400110"/>
          </a:xfrm>
          <a:prstGeom prst="rect">
            <a:avLst/>
          </a:prstGeom>
        </p:spPr>
        <p:txBody>
          <a:bodyPr wrap="none">
            <a:spAutoFit/>
          </a:bodyPr>
          <a:lstStyle/>
          <a:p>
            <a:pPr algn="ctr"/>
            <a:r>
              <a:rPr lang="es-ES" sz="2000" b="1" dirty="0" smtClean="0">
                <a:ln w="50800"/>
                <a:solidFill>
                  <a:schemeClr val="bg1"/>
                </a:solidFill>
                <a:latin typeface="Blackadder ITC" pitchFamily="82" charset="0"/>
              </a:rPr>
              <a:t>Mari Tere</a:t>
            </a:r>
            <a:endParaRPr lang="es-ES" sz="2000" b="1" dirty="0">
              <a:ln w="50800"/>
              <a:solidFill>
                <a:schemeClr val="bg1"/>
              </a:solidFill>
              <a:latin typeface="Blackadder ITC" pitchFamily="82" charset="0"/>
            </a:endParaRPr>
          </a:p>
        </p:txBody>
      </p:sp>
    </p:spTree>
  </p:cSld>
  <p:clrMapOvr>
    <a:masterClrMapping/>
  </p:clrMapOvr>
  <p:transition spd="slow" advTm="4000">
    <p:randomBar/>
  </p:transition>
  <p:timing>
    <p:tnLst>
      <p:par>
        <p:cTn id="1" dur="indefinite" restart="never" nodeType="tmRoot"/>
      </p:par>
    </p:tnLst>
  </p:timing>
</p:sld>
</file>

<file path=ppt/slides/slide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a:p>
        </p:txBody>
      </p:sp>
      <p:sp>
        <p:nvSpPr>
          <p:cNvPr id="3" name="2 Marcador de contenido"/>
          <p:cNvSpPr>
            <a:spLocks noGrp="1"/>
          </p:cNvSpPr>
          <p:nvPr>
            <p:ph idx="1"/>
          </p:nvPr>
        </p:nvSpPr>
        <p:spPr/>
        <p:txBody>
          <a:bodyPr/>
          <a:lstStyle/>
          <a:p>
            <a:endParaRPr lang="es-ES_tradnl"/>
          </a:p>
        </p:txBody>
      </p:sp>
      <p:pic>
        <p:nvPicPr>
          <p:cNvPr id="7170" name="Picture 2" descr="C:\Users\abuelitos\Documents\IMAGENES LANZAROTE REBAJAR\Viaje a Lanzarote.jpg"/>
          <p:cNvPicPr>
            <a:picLocks noChangeAspect="1" noChangeArrowheads="1"/>
          </p:cNvPicPr>
          <p:nvPr/>
        </p:nvPicPr>
        <p:blipFill>
          <a:blip r:embed="rId2" cstate="print"/>
          <a:srcRect/>
          <a:stretch>
            <a:fillRect/>
          </a:stretch>
        </p:blipFill>
        <p:spPr bwMode="auto">
          <a:xfrm>
            <a:off x="-1" y="-1"/>
            <a:ext cx="9169880" cy="6876000"/>
          </a:xfrm>
          <a:prstGeom prst="rect">
            <a:avLst/>
          </a:prstGeom>
          <a:noFill/>
        </p:spPr>
      </p:pic>
      <p:sp>
        <p:nvSpPr>
          <p:cNvPr id="5" name="4 Rectángulo"/>
          <p:cNvSpPr/>
          <p:nvPr/>
        </p:nvSpPr>
        <p:spPr>
          <a:xfrm>
            <a:off x="7358082" y="6143644"/>
            <a:ext cx="1135247" cy="400110"/>
          </a:xfrm>
          <a:prstGeom prst="rect">
            <a:avLst/>
          </a:prstGeom>
        </p:spPr>
        <p:txBody>
          <a:bodyPr wrap="none">
            <a:spAutoFit/>
          </a:bodyPr>
          <a:lstStyle/>
          <a:p>
            <a:pPr algn="ctr"/>
            <a:r>
              <a:rPr lang="es-ES" sz="2000" b="1" dirty="0" smtClean="0">
                <a:ln w="50800"/>
                <a:latin typeface="Blackadder ITC" pitchFamily="82" charset="0"/>
              </a:rPr>
              <a:t>Mari Tere</a:t>
            </a:r>
            <a:endParaRPr lang="es-ES" sz="2000" b="1" dirty="0">
              <a:ln w="50800"/>
              <a:latin typeface="Blackadder ITC" pitchFamily="82" charset="0"/>
            </a:endParaRPr>
          </a:p>
        </p:txBody>
      </p:sp>
    </p:spTree>
  </p:cSld>
  <p:clrMapOvr>
    <a:masterClrMapping/>
  </p:clrMapOvr>
  <p:transition spd="slow" advTm="4000">
    <p:circle/>
  </p:transition>
  <p:timing>
    <p:tnLst>
      <p:par>
        <p:cTn id="1" dur="indefinite" restart="never" nodeType="tmRoot"/>
      </p:par>
    </p:tnLst>
  </p:timing>
</p:sld>
</file>

<file path=ppt/slides/slide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a:p>
        </p:txBody>
      </p:sp>
      <p:sp>
        <p:nvSpPr>
          <p:cNvPr id="3" name="2 Marcador de contenido"/>
          <p:cNvSpPr>
            <a:spLocks noGrp="1"/>
          </p:cNvSpPr>
          <p:nvPr>
            <p:ph idx="1"/>
          </p:nvPr>
        </p:nvSpPr>
        <p:spPr/>
        <p:txBody>
          <a:bodyPr/>
          <a:lstStyle/>
          <a:p>
            <a:endParaRPr lang="es-ES_tradnl"/>
          </a:p>
        </p:txBody>
      </p:sp>
      <p:pic>
        <p:nvPicPr>
          <p:cNvPr id="9218" name="Picture 2" descr="C:\Users\abuelitos\Documents\IMAGENES LANZAROTE REBAJAR\Viaje a Lanzarote.jpg"/>
          <p:cNvPicPr>
            <a:picLocks noChangeAspect="1" noChangeArrowheads="1"/>
          </p:cNvPicPr>
          <p:nvPr/>
        </p:nvPicPr>
        <p:blipFill>
          <a:blip r:embed="rId2" cstate="print"/>
          <a:srcRect/>
          <a:stretch>
            <a:fillRect/>
          </a:stretch>
        </p:blipFill>
        <p:spPr bwMode="auto">
          <a:xfrm>
            <a:off x="-1" y="-1"/>
            <a:ext cx="9169880" cy="6876000"/>
          </a:xfrm>
          <a:prstGeom prst="rect">
            <a:avLst/>
          </a:prstGeom>
          <a:noFill/>
        </p:spPr>
      </p:pic>
      <p:sp>
        <p:nvSpPr>
          <p:cNvPr id="5" name="4 Rectángulo"/>
          <p:cNvSpPr/>
          <p:nvPr/>
        </p:nvSpPr>
        <p:spPr>
          <a:xfrm>
            <a:off x="7572396" y="6143644"/>
            <a:ext cx="1135247" cy="400110"/>
          </a:xfrm>
          <a:prstGeom prst="rect">
            <a:avLst/>
          </a:prstGeom>
        </p:spPr>
        <p:txBody>
          <a:bodyPr wrap="none">
            <a:spAutoFit/>
          </a:bodyPr>
          <a:lstStyle/>
          <a:p>
            <a:pPr algn="ctr"/>
            <a:r>
              <a:rPr lang="es-ES" sz="2000" b="1" dirty="0" smtClean="0">
                <a:ln w="50800"/>
                <a:solidFill>
                  <a:schemeClr val="accent5">
                    <a:lumMod val="20000"/>
                    <a:lumOff val="80000"/>
                  </a:schemeClr>
                </a:solidFill>
                <a:latin typeface="Blackadder ITC" pitchFamily="82" charset="0"/>
              </a:rPr>
              <a:t>Mari Tere</a:t>
            </a:r>
            <a:endParaRPr lang="es-ES" sz="2000" b="1" dirty="0">
              <a:ln w="50800"/>
              <a:solidFill>
                <a:schemeClr val="accent5">
                  <a:lumMod val="20000"/>
                  <a:lumOff val="80000"/>
                </a:schemeClr>
              </a:solidFill>
              <a:latin typeface="Blackadder ITC" pitchFamily="82" charset="0"/>
            </a:endParaRPr>
          </a:p>
        </p:txBody>
      </p:sp>
    </p:spTree>
  </p:cSld>
  <p:clrMapOvr>
    <a:masterClrMapping/>
  </p:clrMapOvr>
  <p:transition spd="slow" advTm="4000">
    <p:split orient="vert" dir="in"/>
  </p:transition>
  <p:timing>
    <p:tnLst>
      <p:par>
        <p:cTn id="1" dur="indefinite" restart="never" nodeType="tmRoot"/>
      </p:par>
    </p:tnLst>
  </p:timing>
</p:sld>
</file>

<file path=ppt/slides/slide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a:p>
        </p:txBody>
      </p:sp>
      <p:sp>
        <p:nvSpPr>
          <p:cNvPr id="3" name="2 Marcador de contenido"/>
          <p:cNvSpPr>
            <a:spLocks noGrp="1"/>
          </p:cNvSpPr>
          <p:nvPr>
            <p:ph idx="1"/>
          </p:nvPr>
        </p:nvSpPr>
        <p:spPr/>
        <p:txBody>
          <a:bodyPr/>
          <a:lstStyle/>
          <a:p>
            <a:endParaRPr lang="es-ES_tradnl"/>
          </a:p>
        </p:txBody>
      </p:sp>
      <p:pic>
        <p:nvPicPr>
          <p:cNvPr id="10242" name="Picture 2" descr="C:\Users\abuelitos\Documents\IMAGENES LANZAROTE REBAJAR\Viaje a Lanzarote.jpg"/>
          <p:cNvPicPr>
            <a:picLocks noChangeAspect="1" noChangeArrowheads="1"/>
          </p:cNvPicPr>
          <p:nvPr/>
        </p:nvPicPr>
        <p:blipFill>
          <a:blip r:embed="rId2" cstate="print"/>
          <a:srcRect/>
          <a:stretch>
            <a:fillRect/>
          </a:stretch>
        </p:blipFill>
        <p:spPr bwMode="auto">
          <a:xfrm>
            <a:off x="0" y="0"/>
            <a:ext cx="9169880" cy="6876000"/>
          </a:xfrm>
          <a:prstGeom prst="rect">
            <a:avLst/>
          </a:prstGeom>
          <a:noFill/>
        </p:spPr>
      </p:pic>
      <p:sp>
        <p:nvSpPr>
          <p:cNvPr id="5" name="4 Rectángulo"/>
          <p:cNvSpPr/>
          <p:nvPr/>
        </p:nvSpPr>
        <p:spPr>
          <a:xfrm>
            <a:off x="7500958" y="6215082"/>
            <a:ext cx="1135247" cy="400110"/>
          </a:xfrm>
          <a:prstGeom prst="rect">
            <a:avLst/>
          </a:prstGeom>
        </p:spPr>
        <p:txBody>
          <a:bodyPr wrap="none">
            <a:spAutoFit/>
          </a:bodyPr>
          <a:lstStyle/>
          <a:p>
            <a:pPr algn="ctr"/>
            <a:r>
              <a:rPr lang="es-ES" sz="2000" b="1" dirty="0" smtClean="0">
                <a:ln w="50800"/>
                <a:solidFill>
                  <a:schemeClr val="accent5">
                    <a:lumMod val="20000"/>
                    <a:lumOff val="80000"/>
                  </a:schemeClr>
                </a:solidFill>
                <a:latin typeface="Blackadder ITC" pitchFamily="82" charset="0"/>
              </a:rPr>
              <a:t>Mari Tere</a:t>
            </a:r>
            <a:endParaRPr lang="es-ES" sz="2000" b="1" dirty="0">
              <a:ln w="50800"/>
              <a:solidFill>
                <a:schemeClr val="accent5">
                  <a:lumMod val="20000"/>
                  <a:lumOff val="80000"/>
                </a:schemeClr>
              </a:solidFill>
              <a:latin typeface="Blackadder ITC" pitchFamily="82" charset="0"/>
            </a:endParaRPr>
          </a:p>
        </p:txBody>
      </p:sp>
    </p:spTree>
  </p:cSld>
  <p:clrMapOvr>
    <a:masterClrMapping/>
  </p:clrMapOvr>
  <p:transition spd="slow" advTm="4000">
    <p:diamond/>
  </p:transition>
  <p:timing>
    <p:tnLst>
      <p:par>
        <p:cTn id="1" dur="indefinite" restart="never" nodeType="tmRoot"/>
      </p:par>
    </p:tnLst>
  </p:timing>
</p:sld>
</file>

<file path=ppt/slides/slide7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a:p>
        </p:txBody>
      </p:sp>
      <p:sp>
        <p:nvSpPr>
          <p:cNvPr id="3" name="2 Marcador de contenido"/>
          <p:cNvSpPr>
            <a:spLocks noGrp="1"/>
          </p:cNvSpPr>
          <p:nvPr>
            <p:ph idx="1"/>
          </p:nvPr>
        </p:nvSpPr>
        <p:spPr>
          <a:xfrm>
            <a:off x="457200" y="0"/>
            <a:ext cx="8686800" cy="6858000"/>
          </a:xfrm>
        </p:spPr>
        <p:style>
          <a:lnRef idx="1">
            <a:schemeClr val="dk1"/>
          </a:lnRef>
          <a:fillRef idx="2">
            <a:schemeClr val="dk1"/>
          </a:fillRef>
          <a:effectRef idx="1">
            <a:schemeClr val="dk1"/>
          </a:effectRef>
          <a:fontRef idx="minor">
            <a:schemeClr val="dk1"/>
          </a:fontRef>
        </p:style>
        <p:txBody>
          <a:bodyPr/>
          <a:lstStyle/>
          <a:p>
            <a:endParaRPr lang="es-ES_tradnl" dirty="0"/>
          </a:p>
        </p:txBody>
      </p:sp>
      <p:pic>
        <p:nvPicPr>
          <p:cNvPr id="4098" name="Picture 2" descr="C:\Users\abuelitos\Documents\IMAGENES LANZAROTE REBAJAR\Viaje a Lanzarote  Monumento.jpg"/>
          <p:cNvPicPr>
            <a:picLocks noChangeAspect="1" noChangeArrowheads="1"/>
          </p:cNvPicPr>
          <p:nvPr/>
        </p:nvPicPr>
        <p:blipFill>
          <a:blip r:embed="rId2" cstate="print"/>
          <a:srcRect/>
          <a:stretch>
            <a:fillRect/>
          </a:stretch>
        </p:blipFill>
        <p:spPr bwMode="auto">
          <a:xfrm>
            <a:off x="0" y="-54000"/>
            <a:ext cx="5185156" cy="6912000"/>
          </a:xfrm>
          <a:prstGeom prst="rect">
            <a:avLst/>
          </a:prstGeom>
          <a:noFill/>
        </p:spPr>
      </p:pic>
      <p:sp>
        <p:nvSpPr>
          <p:cNvPr id="5" name="4 Rectángulo"/>
          <p:cNvSpPr/>
          <p:nvPr/>
        </p:nvSpPr>
        <p:spPr>
          <a:xfrm>
            <a:off x="5572132" y="1428736"/>
            <a:ext cx="3286148" cy="4031873"/>
          </a:xfrm>
          <a:prstGeom prst="rect">
            <a:avLst/>
          </a:prstGeom>
          <a:noFill/>
        </p:spPr>
        <p:txBody>
          <a:bodyPr wrap="square" lIns="91440" tIns="45720" rIns="91440" bIns="45720">
            <a:spAutoFit/>
          </a:bodyPr>
          <a:lstStyle/>
          <a:p>
            <a:pPr algn="ctr"/>
            <a:r>
              <a:rPr lang="es-ES" sz="3200" b="1" cap="none" spc="0" dirty="0" smtClean="0">
                <a:ln w="17780" cmpd="sng">
                  <a:solidFill>
                    <a:srgbClr val="FFFFFF"/>
                  </a:solidFill>
                  <a:prstDash val="solid"/>
                  <a:miter lim="800000"/>
                </a:ln>
                <a:effectLst>
                  <a:outerShdw blurRad="50800" algn="tl" rotWithShape="0">
                    <a:srgbClr val="000000"/>
                  </a:outerShdw>
                </a:effectLst>
              </a:rPr>
              <a:t>Monumento </a:t>
            </a:r>
          </a:p>
          <a:p>
            <a:pPr algn="ctr"/>
            <a:r>
              <a:rPr lang="es-ES" sz="3200" b="1" dirty="0" smtClean="0">
                <a:ln w="17780" cmpd="sng">
                  <a:solidFill>
                    <a:srgbClr val="FFFFFF"/>
                  </a:solidFill>
                  <a:prstDash val="solid"/>
                  <a:miter lim="800000"/>
                </a:ln>
                <a:effectLst>
                  <a:outerShdw blurRad="50800" algn="tl" rotWithShape="0">
                    <a:srgbClr val="000000"/>
                  </a:outerShdw>
                </a:effectLst>
              </a:rPr>
              <a:t>al </a:t>
            </a:r>
          </a:p>
          <a:p>
            <a:pPr algn="ctr"/>
            <a:r>
              <a:rPr lang="es-ES" sz="3200" b="1" cap="none" spc="0" dirty="0" smtClean="0">
                <a:ln w="17780" cmpd="sng">
                  <a:solidFill>
                    <a:srgbClr val="FFFFFF"/>
                  </a:solidFill>
                  <a:prstDash val="solid"/>
                  <a:miter lim="800000"/>
                </a:ln>
                <a:effectLst>
                  <a:outerShdw blurRad="50800" algn="tl" rotWithShape="0">
                    <a:srgbClr val="000000"/>
                  </a:outerShdw>
                </a:effectLst>
              </a:rPr>
              <a:t>Campesino </a:t>
            </a:r>
          </a:p>
          <a:p>
            <a:pPr algn="ctr"/>
            <a:r>
              <a:rPr lang="es-ES" sz="3200" b="1" dirty="0" smtClean="0">
                <a:ln w="17780" cmpd="sng">
                  <a:solidFill>
                    <a:srgbClr val="FFFFFF"/>
                  </a:solidFill>
                  <a:prstDash val="solid"/>
                  <a:miter lim="800000"/>
                </a:ln>
                <a:effectLst>
                  <a:outerShdw blurRad="50800" algn="tl" rotWithShape="0">
                    <a:srgbClr val="000000"/>
                  </a:outerShdw>
                </a:effectLst>
              </a:rPr>
              <a:t>ubicado en el </a:t>
            </a:r>
          </a:p>
          <a:p>
            <a:pPr algn="ctr"/>
            <a:r>
              <a:rPr lang="es-ES" sz="3200" b="1" dirty="0" smtClean="0">
                <a:ln w="17780" cmpd="sng">
                  <a:solidFill>
                    <a:srgbClr val="FFFFFF"/>
                  </a:solidFill>
                  <a:prstDash val="solid"/>
                  <a:miter lim="800000"/>
                </a:ln>
                <a:effectLst>
                  <a:outerShdw blurRad="50800" algn="tl" rotWithShape="0">
                    <a:srgbClr val="000000"/>
                  </a:outerShdw>
                </a:effectLst>
              </a:rPr>
              <a:t>c</a:t>
            </a:r>
            <a:r>
              <a:rPr lang="es-ES" sz="3200" b="1" cap="none" spc="0" dirty="0" smtClean="0">
                <a:ln w="17780" cmpd="sng">
                  <a:solidFill>
                    <a:srgbClr val="FFFFFF"/>
                  </a:solidFill>
                  <a:prstDash val="solid"/>
                  <a:miter lim="800000"/>
                </a:ln>
                <a:effectLst>
                  <a:outerShdw blurRad="50800" algn="tl" rotWithShape="0">
                    <a:srgbClr val="000000"/>
                  </a:outerShdw>
                </a:effectLst>
              </a:rPr>
              <a:t>entro  </a:t>
            </a:r>
          </a:p>
          <a:p>
            <a:pPr algn="ctr"/>
            <a:r>
              <a:rPr lang="es-ES" sz="3200" b="1" dirty="0" smtClean="0">
                <a:ln w="17780" cmpd="sng">
                  <a:solidFill>
                    <a:srgbClr val="FFFFFF"/>
                  </a:solidFill>
                  <a:prstDash val="solid"/>
                  <a:miter lim="800000"/>
                </a:ln>
                <a:effectLst>
                  <a:outerShdw blurRad="50800" algn="tl" rotWithShape="0">
                    <a:srgbClr val="000000"/>
                  </a:outerShdw>
                </a:effectLst>
              </a:rPr>
              <a:t>geográfico </a:t>
            </a:r>
          </a:p>
          <a:p>
            <a:pPr algn="ctr"/>
            <a:r>
              <a:rPr lang="es-ES" sz="3200" b="1" dirty="0" smtClean="0">
                <a:ln w="17780" cmpd="sng">
                  <a:solidFill>
                    <a:srgbClr val="FFFFFF"/>
                  </a:solidFill>
                  <a:prstDash val="solid"/>
                  <a:miter lim="800000"/>
                </a:ln>
                <a:effectLst>
                  <a:outerShdw blurRad="50800" algn="tl" rotWithShape="0">
                    <a:srgbClr val="000000"/>
                  </a:outerShdw>
                </a:effectLst>
              </a:rPr>
              <a:t>d</a:t>
            </a:r>
            <a:r>
              <a:rPr lang="es-ES" sz="3200" b="1" cap="none" spc="0" dirty="0" smtClean="0">
                <a:ln w="17780" cmpd="sng">
                  <a:solidFill>
                    <a:srgbClr val="FFFFFF"/>
                  </a:solidFill>
                  <a:prstDash val="solid"/>
                  <a:miter lim="800000"/>
                </a:ln>
                <a:effectLst>
                  <a:outerShdw blurRad="50800" algn="tl" rotWithShape="0">
                    <a:srgbClr val="000000"/>
                  </a:outerShdw>
                </a:effectLst>
              </a:rPr>
              <a:t>e la  </a:t>
            </a:r>
          </a:p>
          <a:p>
            <a:pPr algn="ctr"/>
            <a:r>
              <a:rPr lang="es-ES" sz="3200" b="1" dirty="0" smtClean="0">
                <a:ln w="17780" cmpd="sng">
                  <a:solidFill>
                    <a:srgbClr val="FFFFFF"/>
                  </a:solidFill>
                  <a:prstDash val="solid"/>
                  <a:miter lim="800000"/>
                </a:ln>
                <a:effectLst>
                  <a:outerShdw blurRad="50800" algn="tl" rotWithShape="0">
                    <a:srgbClr val="000000"/>
                  </a:outerShdw>
                </a:effectLst>
              </a:rPr>
              <a:t>Isla </a:t>
            </a:r>
            <a:endParaRPr lang="es-ES" sz="3200" b="1" cap="none" spc="0" dirty="0">
              <a:ln w="17780" cmpd="sng">
                <a:solidFill>
                  <a:srgbClr val="FFFFFF"/>
                </a:solidFill>
                <a:prstDash val="solid"/>
                <a:miter lim="800000"/>
              </a:ln>
              <a:effectLst>
                <a:outerShdw blurRad="50800" algn="tl" rotWithShape="0">
                  <a:srgbClr val="000000"/>
                </a:outerShdw>
              </a:effectLst>
            </a:endParaRPr>
          </a:p>
        </p:txBody>
      </p:sp>
      <p:sp>
        <p:nvSpPr>
          <p:cNvPr id="6" name="5 Rectángulo"/>
          <p:cNvSpPr/>
          <p:nvPr/>
        </p:nvSpPr>
        <p:spPr>
          <a:xfrm>
            <a:off x="237630" y="285728"/>
            <a:ext cx="1135247" cy="400110"/>
          </a:xfrm>
          <a:prstGeom prst="rect">
            <a:avLst/>
          </a:prstGeom>
        </p:spPr>
        <p:txBody>
          <a:bodyPr wrap="none">
            <a:spAutoFit/>
          </a:bodyPr>
          <a:lstStyle/>
          <a:p>
            <a:pPr algn="ctr"/>
            <a:r>
              <a:rPr lang="es-ES" sz="2000" b="1" dirty="0" smtClean="0">
                <a:ln w="50800"/>
                <a:latin typeface="Blackadder ITC" pitchFamily="82" charset="0"/>
              </a:rPr>
              <a:t>Mari Tere</a:t>
            </a:r>
            <a:endParaRPr lang="es-ES" sz="2000" b="1" dirty="0">
              <a:ln w="50800"/>
              <a:latin typeface="Blackadder ITC" pitchFamily="82" charset="0"/>
            </a:endParaRPr>
          </a:p>
        </p:txBody>
      </p:sp>
    </p:spTree>
  </p:cSld>
  <p:clrMapOvr>
    <a:masterClrMapping/>
  </p:clrMapOvr>
  <p:transition spd="slow" advTm="5000">
    <p:randomBar dir="vert"/>
  </p:transition>
  <p:timing>
    <p:tnLst>
      <p:par>
        <p:cTn id="1" dur="indefinite" restart="never" nodeType="tmRoot"/>
      </p:par>
    </p:tnLst>
  </p:timing>
</p:sld>
</file>

<file path=ppt/slides/slide8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a:p>
        </p:txBody>
      </p:sp>
      <p:sp>
        <p:nvSpPr>
          <p:cNvPr id="3" name="2 Marcador de contenido"/>
          <p:cNvSpPr>
            <a:spLocks noGrp="1"/>
          </p:cNvSpPr>
          <p:nvPr>
            <p:ph idx="1"/>
          </p:nvPr>
        </p:nvSpPr>
        <p:spPr/>
        <p:txBody>
          <a:bodyPr/>
          <a:lstStyle/>
          <a:p>
            <a:endParaRPr lang="es-ES_tradnl"/>
          </a:p>
        </p:txBody>
      </p:sp>
      <p:pic>
        <p:nvPicPr>
          <p:cNvPr id="1026" name="Picture 2" descr="C:\Users\abuelitos\Documents\IMAGENES LANZAROTE REBAJAR\Viaje a Lanzarote 14.jpg"/>
          <p:cNvPicPr>
            <a:picLocks noChangeAspect="1" noChangeArrowheads="1"/>
          </p:cNvPicPr>
          <p:nvPr/>
        </p:nvPicPr>
        <p:blipFill>
          <a:blip r:embed="rId2" cstate="print"/>
          <a:srcRect/>
          <a:stretch>
            <a:fillRect/>
          </a:stretch>
        </p:blipFill>
        <p:spPr bwMode="auto">
          <a:xfrm>
            <a:off x="-1" y="-1"/>
            <a:ext cx="9217890" cy="6912000"/>
          </a:xfrm>
          <a:prstGeom prst="rect">
            <a:avLst/>
          </a:prstGeom>
          <a:noFill/>
        </p:spPr>
      </p:pic>
      <p:sp>
        <p:nvSpPr>
          <p:cNvPr id="5" name="4 Rectángulo"/>
          <p:cNvSpPr/>
          <p:nvPr/>
        </p:nvSpPr>
        <p:spPr>
          <a:xfrm>
            <a:off x="166192" y="285728"/>
            <a:ext cx="1135247" cy="400110"/>
          </a:xfrm>
          <a:prstGeom prst="rect">
            <a:avLst/>
          </a:prstGeom>
        </p:spPr>
        <p:txBody>
          <a:bodyPr wrap="none">
            <a:spAutoFit/>
          </a:bodyPr>
          <a:lstStyle/>
          <a:p>
            <a:pPr algn="ctr"/>
            <a:r>
              <a:rPr lang="es-ES" sz="2000" b="1" dirty="0" smtClean="0">
                <a:ln w="50800"/>
                <a:latin typeface="Blackadder ITC" pitchFamily="82" charset="0"/>
              </a:rPr>
              <a:t>Mari Tere</a:t>
            </a:r>
            <a:endParaRPr lang="es-ES" sz="2000" b="1" dirty="0">
              <a:ln w="50800"/>
              <a:latin typeface="Blackadder ITC" pitchFamily="82" charset="0"/>
            </a:endParaRPr>
          </a:p>
        </p:txBody>
      </p:sp>
      <p:sp>
        <p:nvSpPr>
          <p:cNvPr id="6" name="5 Rectángulo"/>
          <p:cNvSpPr/>
          <p:nvPr/>
        </p:nvSpPr>
        <p:spPr>
          <a:xfrm>
            <a:off x="3071802" y="0"/>
            <a:ext cx="5764783" cy="1323439"/>
          </a:xfrm>
          <a:prstGeom prst="rect">
            <a:avLst/>
          </a:prstGeom>
          <a:noFill/>
        </p:spPr>
        <p:txBody>
          <a:bodyPr wrap="none" lIns="91440" tIns="45720" rIns="91440" bIns="45720">
            <a:spAutoFit/>
          </a:bodyPr>
          <a:lstStyle/>
          <a:p>
            <a:pPr algn="ctr"/>
            <a:r>
              <a:rPr lang="es-ES" sz="4000" b="1" cap="none" spc="0" dirty="0" smtClean="0">
                <a:ln w="17780" cmpd="sng">
                  <a:solidFill>
                    <a:srgbClr val="FFFFFF"/>
                  </a:solidFill>
                  <a:prstDash val="solid"/>
                  <a:miter lim="800000"/>
                </a:ln>
                <a:gradFill rotWithShape="1">
                  <a:gsLst>
                    <a:gs pos="0">
                      <a:srgbClr val="000000">
                        <a:tint val="92000"/>
                        <a:shade val="100000"/>
                        <a:satMod val="150000"/>
                      </a:srgbClr>
                    </a:gs>
                    <a:gs pos="49000">
                      <a:srgbClr val="000000">
                        <a:tint val="89000"/>
                        <a:shade val="90000"/>
                        <a:satMod val="150000"/>
                      </a:srgbClr>
                    </a:gs>
                    <a:gs pos="50000">
                      <a:srgbClr val="000000">
                        <a:tint val="100000"/>
                        <a:shade val="75000"/>
                        <a:satMod val="150000"/>
                      </a:srgbClr>
                    </a:gs>
                    <a:gs pos="95000">
                      <a:srgbClr val="000000">
                        <a:shade val="47000"/>
                        <a:satMod val="150000"/>
                      </a:srgbClr>
                    </a:gs>
                    <a:gs pos="100000">
                      <a:srgbClr val="000000">
                        <a:shade val="39000"/>
                        <a:satMod val="150000"/>
                      </a:srgbClr>
                    </a:gs>
                  </a:gsLst>
                  <a:lin ang="5400000"/>
                </a:gradFill>
                <a:effectLst>
                  <a:outerShdw blurRad="50800" algn="tl" rotWithShape="0">
                    <a:srgbClr val="000000"/>
                  </a:outerShdw>
                </a:effectLst>
              </a:rPr>
              <a:t>Casa Museo </a:t>
            </a:r>
          </a:p>
          <a:p>
            <a:pPr algn="ctr"/>
            <a:r>
              <a:rPr lang="es-ES" sz="4000" b="1" dirty="0" smtClean="0">
                <a:ln w="17780" cmpd="sng">
                  <a:solidFill>
                    <a:srgbClr val="FFFFFF"/>
                  </a:solidFill>
                  <a:prstDash val="solid"/>
                  <a:miter lim="800000"/>
                </a:ln>
                <a:gradFill rotWithShape="1">
                  <a:gsLst>
                    <a:gs pos="0">
                      <a:srgbClr val="000000">
                        <a:tint val="92000"/>
                        <a:shade val="100000"/>
                        <a:satMod val="150000"/>
                      </a:srgbClr>
                    </a:gs>
                    <a:gs pos="49000">
                      <a:srgbClr val="000000">
                        <a:tint val="89000"/>
                        <a:shade val="90000"/>
                        <a:satMod val="150000"/>
                      </a:srgbClr>
                    </a:gs>
                    <a:gs pos="50000">
                      <a:srgbClr val="000000">
                        <a:tint val="100000"/>
                        <a:shade val="75000"/>
                        <a:satMod val="150000"/>
                      </a:srgbClr>
                    </a:gs>
                    <a:gs pos="95000">
                      <a:srgbClr val="000000">
                        <a:shade val="47000"/>
                        <a:satMod val="150000"/>
                      </a:srgbClr>
                    </a:gs>
                    <a:gs pos="100000">
                      <a:srgbClr val="000000">
                        <a:shade val="39000"/>
                        <a:satMod val="150000"/>
                      </a:srgbClr>
                    </a:gs>
                  </a:gsLst>
                  <a:lin ang="5400000"/>
                </a:gradFill>
                <a:effectLst>
                  <a:outerShdw blurRad="50800" algn="tl" rotWithShape="0">
                    <a:srgbClr val="000000"/>
                  </a:outerShdw>
                </a:effectLst>
              </a:rPr>
              <a:t>Monumento al campesino</a:t>
            </a:r>
            <a:endParaRPr lang="es-ES" sz="4000" b="1" cap="none" spc="0" dirty="0">
              <a:ln w="17780" cmpd="sng">
                <a:solidFill>
                  <a:srgbClr val="FFFFFF"/>
                </a:solidFill>
                <a:prstDash val="solid"/>
                <a:miter lim="800000"/>
              </a:ln>
              <a:gradFill rotWithShape="1">
                <a:gsLst>
                  <a:gs pos="0">
                    <a:srgbClr val="000000">
                      <a:tint val="92000"/>
                      <a:shade val="100000"/>
                      <a:satMod val="150000"/>
                    </a:srgbClr>
                  </a:gs>
                  <a:gs pos="49000">
                    <a:srgbClr val="000000">
                      <a:tint val="89000"/>
                      <a:shade val="90000"/>
                      <a:satMod val="150000"/>
                    </a:srgbClr>
                  </a:gs>
                  <a:gs pos="50000">
                    <a:srgbClr val="000000">
                      <a:tint val="100000"/>
                      <a:shade val="75000"/>
                      <a:satMod val="150000"/>
                    </a:srgbClr>
                  </a:gs>
                  <a:gs pos="95000">
                    <a:srgbClr val="000000">
                      <a:shade val="47000"/>
                      <a:satMod val="150000"/>
                    </a:srgbClr>
                  </a:gs>
                  <a:gs pos="100000">
                    <a:srgbClr val="000000">
                      <a:shade val="39000"/>
                      <a:satMod val="150000"/>
                    </a:srgbClr>
                  </a:gs>
                </a:gsLst>
                <a:lin ang="5400000"/>
              </a:gradFill>
              <a:effectLst>
                <a:outerShdw blurRad="50800" algn="tl" rotWithShape="0">
                  <a:srgbClr val="000000"/>
                </a:outerShdw>
              </a:effectLst>
            </a:endParaRPr>
          </a:p>
        </p:txBody>
      </p:sp>
    </p:spTree>
  </p:cSld>
  <p:clrMapOvr>
    <a:masterClrMapping/>
  </p:clrMapOvr>
  <p:transition spd="slow" advTm="5000">
    <p:zoom/>
  </p:transition>
  <p:timing>
    <p:tnLst>
      <p:par>
        <p:cTn id="1" dur="indefinite" restart="never" nodeType="tmRoot"/>
      </p:par>
    </p:tnLst>
  </p:timing>
</p:sld>
</file>

<file path=ppt/slides/slide8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a:p>
        </p:txBody>
      </p:sp>
      <p:sp>
        <p:nvSpPr>
          <p:cNvPr id="3" name="2 Marcador de contenido"/>
          <p:cNvSpPr>
            <a:spLocks noGrp="1"/>
          </p:cNvSpPr>
          <p:nvPr>
            <p:ph idx="1"/>
          </p:nvPr>
        </p:nvSpPr>
        <p:spPr/>
        <p:txBody>
          <a:bodyPr/>
          <a:lstStyle/>
          <a:p>
            <a:endParaRPr lang="es-ES_tradnl"/>
          </a:p>
        </p:txBody>
      </p:sp>
      <p:pic>
        <p:nvPicPr>
          <p:cNvPr id="6146" name="Picture 2" descr="C:\Users\abuelitos\Documents\IMAGENES LANZAROTE REBAJAR\19.jpg"/>
          <p:cNvPicPr>
            <a:picLocks noChangeAspect="1" noChangeArrowheads="1"/>
          </p:cNvPicPr>
          <p:nvPr/>
        </p:nvPicPr>
        <p:blipFill>
          <a:blip r:embed="rId2" cstate="print"/>
          <a:srcRect/>
          <a:stretch>
            <a:fillRect/>
          </a:stretch>
        </p:blipFill>
        <p:spPr bwMode="auto">
          <a:xfrm>
            <a:off x="-1" y="-1"/>
            <a:ext cx="9169880" cy="6876000"/>
          </a:xfrm>
          <a:prstGeom prst="rect">
            <a:avLst/>
          </a:prstGeom>
          <a:noFill/>
        </p:spPr>
      </p:pic>
      <p:sp>
        <p:nvSpPr>
          <p:cNvPr id="5" name="4 Rectángulo"/>
          <p:cNvSpPr/>
          <p:nvPr/>
        </p:nvSpPr>
        <p:spPr>
          <a:xfrm>
            <a:off x="380506" y="285728"/>
            <a:ext cx="1135247" cy="400110"/>
          </a:xfrm>
          <a:prstGeom prst="rect">
            <a:avLst/>
          </a:prstGeom>
        </p:spPr>
        <p:txBody>
          <a:bodyPr wrap="none">
            <a:spAutoFit/>
          </a:bodyPr>
          <a:lstStyle/>
          <a:p>
            <a:pPr algn="ctr"/>
            <a:r>
              <a:rPr lang="es-ES" sz="2000" b="1" dirty="0" smtClean="0">
                <a:ln w="50800"/>
                <a:latin typeface="Blackadder ITC" pitchFamily="82" charset="0"/>
              </a:rPr>
              <a:t>Mari Tere</a:t>
            </a:r>
            <a:endParaRPr lang="es-ES" sz="2000" b="1" dirty="0">
              <a:ln w="50800"/>
              <a:latin typeface="Blackadder ITC" pitchFamily="82" charset="0"/>
            </a:endParaRPr>
          </a:p>
        </p:txBody>
      </p:sp>
    </p:spTree>
  </p:cSld>
  <p:clrMapOvr>
    <a:masterClrMapping/>
  </p:clrMapOvr>
  <p:transition spd="slow" advTm="4000">
    <p:randomBar dir="vert"/>
  </p:transition>
  <p:timing>
    <p:tnLst>
      <p:par>
        <p:cTn id="1" dur="indefinite" restart="never" nodeType="tmRoot"/>
      </p:par>
    </p:tnLst>
  </p:timing>
</p:sld>
</file>

<file path=ppt/slides/slide8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a:p>
        </p:txBody>
      </p:sp>
      <p:sp>
        <p:nvSpPr>
          <p:cNvPr id="3" name="2 Marcador de contenido"/>
          <p:cNvSpPr>
            <a:spLocks noGrp="1"/>
          </p:cNvSpPr>
          <p:nvPr>
            <p:ph idx="1"/>
          </p:nvPr>
        </p:nvSpPr>
        <p:spPr/>
        <p:txBody>
          <a:bodyPr/>
          <a:lstStyle/>
          <a:p>
            <a:endParaRPr lang="es-ES_tradnl"/>
          </a:p>
        </p:txBody>
      </p:sp>
      <p:pic>
        <p:nvPicPr>
          <p:cNvPr id="7170" name="Picture 2" descr="C:\Users\abuelitos\Documents\IMAGENES LANZAROTE REBAJAR\Viaje a Lanzarote 7.jpg"/>
          <p:cNvPicPr>
            <a:picLocks noChangeAspect="1" noChangeArrowheads="1"/>
          </p:cNvPicPr>
          <p:nvPr/>
        </p:nvPicPr>
        <p:blipFill>
          <a:blip r:embed="rId2" cstate="print"/>
          <a:srcRect/>
          <a:stretch>
            <a:fillRect/>
          </a:stretch>
        </p:blipFill>
        <p:spPr bwMode="auto">
          <a:xfrm>
            <a:off x="-1" y="-1"/>
            <a:ext cx="9169880" cy="6876000"/>
          </a:xfrm>
          <a:prstGeom prst="rect">
            <a:avLst/>
          </a:prstGeom>
          <a:noFill/>
        </p:spPr>
      </p:pic>
      <p:sp>
        <p:nvSpPr>
          <p:cNvPr id="5" name="4 Rectángulo"/>
          <p:cNvSpPr/>
          <p:nvPr/>
        </p:nvSpPr>
        <p:spPr>
          <a:xfrm>
            <a:off x="309068" y="285728"/>
            <a:ext cx="1135247" cy="400110"/>
          </a:xfrm>
          <a:prstGeom prst="rect">
            <a:avLst/>
          </a:prstGeom>
        </p:spPr>
        <p:txBody>
          <a:bodyPr wrap="none">
            <a:spAutoFit/>
          </a:bodyPr>
          <a:lstStyle/>
          <a:p>
            <a:pPr algn="ctr"/>
            <a:r>
              <a:rPr lang="es-ES" sz="2000" b="1" dirty="0" smtClean="0">
                <a:ln w="50800"/>
                <a:latin typeface="Blackadder ITC" pitchFamily="82" charset="0"/>
              </a:rPr>
              <a:t>Mari Tere</a:t>
            </a:r>
            <a:endParaRPr lang="es-ES" sz="2000" b="1" dirty="0">
              <a:ln w="50800"/>
              <a:latin typeface="Blackadder ITC" pitchFamily="82" charset="0"/>
            </a:endParaRPr>
          </a:p>
        </p:txBody>
      </p:sp>
    </p:spTree>
  </p:cSld>
  <p:clrMapOvr>
    <a:masterClrMapping/>
  </p:clrMapOvr>
  <p:transition spd="slow" advTm="4000">
    <p:blinds/>
  </p:transition>
  <p:timing>
    <p:tnLst>
      <p:par>
        <p:cTn id="1" dur="indefinite" restart="never" nodeType="tmRoot"/>
      </p:par>
    </p:tnLst>
  </p:timing>
</p:sld>
</file>

<file path=ppt/slides/slide8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a:p>
        </p:txBody>
      </p:sp>
      <p:sp>
        <p:nvSpPr>
          <p:cNvPr id="3" name="2 Marcador de contenido"/>
          <p:cNvSpPr>
            <a:spLocks noGrp="1"/>
          </p:cNvSpPr>
          <p:nvPr>
            <p:ph idx="1"/>
          </p:nvPr>
        </p:nvSpPr>
        <p:spPr/>
        <p:txBody>
          <a:bodyPr/>
          <a:lstStyle/>
          <a:p>
            <a:endParaRPr lang="es-ES_tradnl"/>
          </a:p>
        </p:txBody>
      </p:sp>
      <p:pic>
        <p:nvPicPr>
          <p:cNvPr id="5122" name="Picture 2" descr="C:\Users\abuelitos\Documents\IMAGENES LANZAROTE REBAJAR\Viaje a Lanzarote 20.jpg"/>
          <p:cNvPicPr>
            <a:picLocks noChangeAspect="1" noChangeArrowheads="1"/>
          </p:cNvPicPr>
          <p:nvPr/>
        </p:nvPicPr>
        <p:blipFill>
          <a:blip r:embed="rId2" cstate="print"/>
          <a:srcRect/>
          <a:stretch>
            <a:fillRect/>
          </a:stretch>
        </p:blipFill>
        <p:spPr bwMode="auto">
          <a:xfrm>
            <a:off x="-1" y="-1"/>
            <a:ext cx="9169880" cy="6876000"/>
          </a:xfrm>
          <a:prstGeom prst="rect">
            <a:avLst/>
          </a:prstGeom>
          <a:noFill/>
        </p:spPr>
      </p:pic>
      <p:sp>
        <p:nvSpPr>
          <p:cNvPr id="5" name="4 Rectángulo"/>
          <p:cNvSpPr/>
          <p:nvPr/>
        </p:nvSpPr>
        <p:spPr>
          <a:xfrm>
            <a:off x="451944" y="357166"/>
            <a:ext cx="1135247" cy="400110"/>
          </a:xfrm>
          <a:prstGeom prst="rect">
            <a:avLst/>
          </a:prstGeom>
        </p:spPr>
        <p:txBody>
          <a:bodyPr wrap="none">
            <a:spAutoFit/>
          </a:bodyPr>
          <a:lstStyle/>
          <a:p>
            <a:pPr algn="ctr"/>
            <a:r>
              <a:rPr lang="es-ES" sz="2000" b="1" dirty="0" smtClean="0">
                <a:ln w="50800"/>
                <a:latin typeface="Blackadder ITC" pitchFamily="82" charset="0"/>
              </a:rPr>
              <a:t>Mari Tere</a:t>
            </a:r>
            <a:endParaRPr lang="es-ES" sz="2000" b="1" dirty="0">
              <a:ln w="50800"/>
              <a:latin typeface="Blackadder ITC" pitchFamily="82" charset="0"/>
            </a:endParaRPr>
          </a:p>
        </p:txBody>
      </p:sp>
    </p:spTree>
  </p:cSld>
  <p:clrMapOvr>
    <a:masterClrMapping/>
  </p:clrMapOvr>
  <p:transition spd="slow" advTm="4000">
    <p:circle/>
  </p:transition>
  <p:timing>
    <p:tnLst>
      <p:par>
        <p:cTn id="1" dur="indefinite" restart="never" nodeType="tmRoot"/>
      </p:par>
    </p:tnLst>
  </p:timing>
</p:sld>
</file>

<file path=ppt/slides/slide8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a:p>
        </p:txBody>
      </p:sp>
      <p:sp>
        <p:nvSpPr>
          <p:cNvPr id="3" name="2 Marcador de contenido"/>
          <p:cNvSpPr>
            <a:spLocks noGrp="1"/>
          </p:cNvSpPr>
          <p:nvPr>
            <p:ph idx="1"/>
          </p:nvPr>
        </p:nvSpPr>
        <p:spPr/>
        <p:txBody>
          <a:bodyPr/>
          <a:lstStyle/>
          <a:p>
            <a:endParaRPr lang="es-ES_tradnl"/>
          </a:p>
        </p:txBody>
      </p:sp>
      <p:pic>
        <p:nvPicPr>
          <p:cNvPr id="2050" name="Picture 2" descr="C:\Users\abuelitos\Documents\IMAGENES LANZAROTE REBAJAR\Viaje a Lanzarote 16.jpg"/>
          <p:cNvPicPr>
            <a:picLocks noChangeAspect="1" noChangeArrowheads="1"/>
          </p:cNvPicPr>
          <p:nvPr/>
        </p:nvPicPr>
        <p:blipFill>
          <a:blip r:embed="rId2" cstate="print"/>
          <a:srcRect/>
          <a:stretch>
            <a:fillRect/>
          </a:stretch>
        </p:blipFill>
        <p:spPr bwMode="auto">
          <a:xfrm>
            <a:off x="-1" y="-1"/>
            <a:ext cx="9169880" cy="6876000"/>
          </a:xfrm>
          <a:prstGeom prst="rect">
            <a:avLst/>
          </a:prstGeom>
          <a:noFill/>
        </p:spPr>
      </p:pic>
      <p:sp>
        <p:nvSpPr>
          <p:cNvPr id="5" name="4 Rectángulo"/>
          <p:cNvSpPr/>
          <p:nvPr/>
        </p:nvSpPr>
        <p:spPr>
          <a:xfrm>
            <a:off x="380506" y="285728"/>
            <a:ext cx="1135247" cy="400110"/>
          </a:xfrm>
          <a:prstGeom prst="rect">
            <a:avLst/>
          </a:prstGeom>
        </p:spPr>
        <p:txBody>
          <a:bodyPr wrap="none">
            <a:spAutoFit/>
          </a:bodyPr>
          <a:lstStyle/>
          <a:p>
            <a:pPr algn="ctr"/>
            <a:r>
              <a:rPr lang="es-ES" sz="2000" b="1" dirty="0" smtClean="0">
                <a:ln w="50800"/>
                <a:latin typeface="Blackadder ITC" pitchFamily="82" charset="0"/>
              </a:rPr>
              <a:t>Mari Tere</a:t>
            </a:r>
            <a:endParaRPr lang="es-ES" sz="2000" b="1" dirty="0">
              <a:ln w="50800"/>
              <a:latin typeface="Blackadder ITC" pitchFamily="82" charset="0"/>
            </a:endParaRPr>
          </a:p>
        </p:txBody>
      </p:sp>
    </p:spTree>
  </p:cSld>
  <p:clrMapOvr>
    <a:masterClrMapping/>
  </p:clrMapOvr>
  <p:transition spd="slow" advTm="4000">
    <p:diamond/>
  </p:transition>
  <p:timing>
    <p:tnLst>
      <p:par>
        <p:cTn id="1" dur="indefinite" restart="never" nodeType="tmRoot"/>
      </p:par>
    </p:tnLst>
  </p:timing>
</p:sld>
</file>

<file path=ppt/slides/slide8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a:p>
        </p:txBody>
      </p:sp>
      <p:sp>
        <p:nvSpPr>
          <p:cNvPr id="3" name="2 Marcador de contenido"/>
          <p:cNvSpPr>
            <a:spLocks noGrp="1"/>
          </p:cNvSpPr>
          <p:nvPr>
            <p:ph idx="1"/>
          </p:nvPr>
        </p:nvSpPr>
        <p:spPr/>
        <p:txBody>
          <a:bodyPr/>
          <a:lstStyle/>
          <a:p>
            <a:endParaRPr lang="es-ES_tradnl"/>
          </a:p>
        </p:txBody>
      </p:sp>
      <p:pic>
        <p:nvPicPr>
          <p:cNvPr id="3074" name="Picture 2" descr="C:\Users\abuelitos\Documents\IMAGENES LANZAROTE REBAJAR\Viaje a Lanzarote 15.jpg"/>
          <p:cNvPicPr>
            <a:picLocks noChangeAspect="1" noChangeArrowheads="1"/>
          </p:cNvPicPr>
          <p:nvPr/>
        </p:nvPicPr>
        <p:blipFill>
          <a:blip r:embed="rId2" cstate="print"/>
          <a:srcRect/>
          <a:stretch>
            <a:fillRect/>
          </a:stretch>
        </p:blipFill>
        <p:spPr bwMode="auto">
          <a:xfrm>
            <a:off x="-1" y="-1"/>
            <a:ext cx="9169880" cy="6876000"/>
          </a:xfrm>
          <a:prstGeom prst="rect">
            <a:avLst/>
          </a:prstGeom>
          <a:noFill/>
        </p:spPr>
      </p:pic>
      <p:sp>
        <p:nvSpPr>
          <p:cNvPr id="5" name="4 Rectángulo"/>
          <p:cNvSpPr/>
          <p:nvPr/>
        </p:nvSpPr>
        <p:spPr>
          <a:xfrm>
            <a:off x="809134" y="6215082"/>
            <a:ext cx="1135247" cy="400110"/>
          </a:xfrm>
          <a:prstGeom prst="rect">
            <a:avLst/>
          </a:prstGeom>
        </p:spPr>
        <p:txBody>
          <a:bodyPr wrap="none">
            <a:spAutoFit/>
          </a:bodyPr>
          <a:lstStyle/>
          <a:p>
            <a:pPr algn="ctr"/>
            <a:r>
              <a:rPr lang="es-ES" sz="2000" b="1" dirty="0" smtClean="0">
                <a:ln w="50800"/>
                <a:latin typeface="Blackadder ITC" pitchFamily="82" charset="0"/>
              </a:rPr>
              <a:t>Mari Tere</a:t>
            </a:r>
            <a:endParaRPr lang="es-ES" sz="2000" b="1" dirty="0">
              <a:ln w="50800"/>
              <a:latin typeface="Blackadder ITC" pitchFamily="82" charset="0"/>
            </a:endParaRPr>
          </a:p>
        </p:txBody>
      </p:sp>
    </p:spTree>
  </p:cSld>
  <p:clrMapOvr>
    <a:masterClrMapping/>
  </p:clrMapOvr>
  <p:transition spd="slow" advTm="4000">
    <p:randomBar dir="vert"/>
  </p:transition>
  <p:timing>
    <p:tnLst>
      <p:par>
        <p:cTn id="1" dur="indefinite" restart="never" nodeType="tmRoot"/>
      </p:par>
    </p:tnLst>
  </p:timing>
</p:sld>
</file>

<file path=ppt/slides/slide8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a:p>
        </p:txBody>
      </p:sp>
      <p:sp>
        <p:nvSpPr>
          <p:cNvPr id="3" name="2 Marcador de contenido"/>
          <p:cNvSpPr>
            <a:spLocks noGrp="1"/>
          </p:cNvSpPr>
          <p:nvPr>
            <p:ph idx="1"/>
          </p:nvPr>
        </p:nvSpPr>
        <p:spPr/>
        <p:txBody>
          <a:bodyPr/>
          <a:lstStyle/>
          <a:p>
            <a:endParaRPr lang="es-ES_tradnl"/>
          </a:p>
        </p:txBody>
      </p:sp>
      <p:pic>
        <p:nvPicPr>
          <p:cNvPr id="4098" name="Picture 2" descr="C:\Users\abuelitos\Documents\IMAGENES LANZAROTE REBAJAR\Viaje a Lanzarote J17.jpg"/>
          <p:cNvPicPr>
            <a:picLocks noChangeAspect="1" noChangeArrowheads="1"/>
          </p:cNvPicPr>
          <p:nvPr/>
        </p:nvPicPr>
        <p:blipFill>
          <a:blip r:embed="rId2" cstate="print"/>
          <a:srcRect/>
          <a:stretch>
            <a:fillRect/>
          </a:stretch>
        </p:blipFill>
        <p:spPr bwMode="auto">
          <a:xfrm>
            <a:off x="-1" y="-1"/>
            <a:ext cx="9169880" cy="6876000"/>
          </a:xfrm>
          <a:prstGeom prst="rect">
            <a:avLst/>
          </a:prstGeom>
          <a:noFill/>
        </p:spPr>
      </p:pic>
      <p:sp>
        <p:nvSpPr>
          <p:cNvPr id="5" name="4 Rectángulo"/>
          <p:cNvSpPr/>
          <p:nvPr/>
        </p:nvSpPr>
        <p:spPr>
          <a:xfrm>
            <a:off x="7667182" y="6072206"/>
            <a:ext cx="1135247" cy="400110"/>
          </a:xfrm>
          <a:prstGeom prst="rect">
            <a:avLst/>
          </a:prstGeom>
        </p:spPr>
        <p:txBody>
          <a:bodyPr wrap="none">
            <a:spAutoFit/>
          </a:bodyPr>
          <a:lstStyle/>
          <a:p>
            <a:pPr algn="ctr"/>
            <a:r>
              <a:rPr lang="es-ES" sz="2000" b="1" dirty="0" smtClean="0">
                <a:ln w="50800"/>
                <a:solidFill>
                  <a:schemeClr val="bg1"/>
                </a:solidFill>
                <a:latin typeface="Blackadder ITC" pitchFamily="82" charset="0"/>
              </a:rPr>
              <a:t>Mari Tere</a:t>
            </a:r>
            <a:endParaRPr lang="es-ES" sz="2000" b="1" dirty="0">
              <a:ln w="50800"/>
              <a:solidFill>
                <a:schemeClr val="bg1"/>
              </a:solidFill>
              <a:latin typeface="Blackadder ITC" pitchFamily="82" charset="0"/>
            </a:endParaRPr>
          </a:p>
        </p:txBody>
      </p:sp>
    </p:spTree>
  </p:cSld>
  <p:clrMapOvr>
    <a:masterClrMapping/>
  </p:clrMapOvr>
  <p:transition spd="slow" advTm="4000">
    <p:diamond/>
  </p:transition>
  <p:timing>
    <p:tnLst>
      <p:par>
        <p:cTn id="1" dur="indefinite" restart="never" nodeType="tmRoot"/>
      </p:par>
    </p:tnLst>
  </p:timing>
</p:sld>
</file>

<file path=ppt/slides/slide8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a:p>
        </p:txBody>
      </p:sp>
      <p:sp>
        <p:nvSpPr>
          <p:cNvPr id="3" name="2 Marcador de contenido"/>
          <p:cNvSpPr>
            <a:spLocks noGrp="1"/>
          </p:cNvSpPr>
          <p:nvPr>
            <p:ph idx="1"/>
          </p:nvPr>
        </p:nvSpPr>
        <p:spPr/>
        <p:txBody>
          <a:bodyPr/>
          <a:lstStyle/>
          <a:p>
            <a:endParaRPr lang="es-ES_tradnl"/>
          </a:p>
        </p:txBody>
      </p:sp>
      <p:pic>
        <p:nvPicPr>
          <p:cNvPr id="5122" name="Picture 2" descr="C:\Users\abuelitos\Documents\IMAGENES LANZAROTE REBAJAR\Viaje a Lanzarote.jpg"/>
          <p:cNvPicPr>
            <a:picLocks noChangeAspect="1" noChangeArrowheads="1"/>
          </p:cNvPicPr>
          <p:nvPr/>
        </p:nvPicPr>
        <p:blipFill>
          <a:blip r:embed="rId2" cstate="print"/>
          <a:srcRect/>
          <a:stretch>
            <a:fillRect/>
          </a:stretch>
        </p:blipFill>
        <p:spPr bwMode="auto">
          <a:xfrm>
            <a:off x="-1" y="-1"/>
            <a:ext cx="9169880" cy="6876000"/>
          </a:xfrm>
          <a:prstGeom prst="rect">
            <a:avLst/>
          </a:prstGeom>
          <a:noFill/>
        </p:spPr>
      </p:pic>
      <p:sp>
        <p:nvSpPr>
          <p:cNvPr id="5" name="4 Rectángulo"/>
          <p:cNvSpPr/>
          <p:nvPr/>
        </p:nvSpPr>
        <p:spPr>
          <a:xfrm>
            <a:off x="7738620" y="285728"/>
            <a:ext cx="1135247" cy="400110"/>
          </a:xfrm>
          <a:prstGeom prst="rect">
            <a:avLst/>
          </a:prstGeom>
        </p:spPr>
        <p:txBody>
          <a:bodyPr wrap="none">
            <a:spAutoFit/>
          </a:bodyPr>
          <a:lstStyle/>
          <a:p>
            <a:pPr algn="ctr"/>
            <a:r>
              <a:rPr lang="es-ES" sz="2000" b="1" dirty="0" smtClean="0">
                <a:ln w="50800"/>
                <a:latin typeface="Blackadder ITC" pitchFamily="82" charset="0"/>
              </a:rPr>
              <a:t>Mari Tere</a:t>
            </a:r>
            <a:endParaRPr lang="es-ES" sz="2000" b="1" dirty="0">
              <a:ln w="50800"/>
              <a:latin typeface="Blackadder ITC" pitchFamily="82" charset="0"/>
            </a:endParaRPr>
          </a:p>
        </p:txBody>
      </p:sp>
    </p:spTree>
  </p:cSld>
  <p:clrMapOvr>
    <a:masterClrMapping/>
  </p:clrMapOvr>
  <p:transition spd="slow" advTm="4000">
    <p:randomBar dir="vert"/>
  </p:transition>
  <p:timing>
    <p:tnLst>
      <p:par>
        <p:cTn id="1" dur="indefinite" restart="never" nodeType="tmRoot"/>
      </p:par>
    </p:tnLst>
  </p:timing>
</p:sld>
</file>

<file path=ppt/slides/slide8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a:p>
        </p:txBody>
      </p:sp>
      <p:sp>
        <p:nvSpPr>
          <p:cNvPr id="3" name="2 Marcador de contenido"/>
          <p:cNvSpPr>
            <a:spLocks noGrp="1"/>
          </p:cNvSpPr>
          <p:nvPr>
            <p:ph idx="1"/>
          </p:nvPr>
        </p:nvSpPr>
        <p:spPr/>
        <p:txBody>
          <a:bodyPr/>
          <a:lstStyle/>
          <a:p>
            <a:endParaRPr lang="es-ES_tradnl"/>
          </a:p>
        </p:txBody>
      </p:sp>
      <p:pic>
        <p:nvPicPr>
          <p:cNvPr id="7170" name="Picture 2" descr="C:\Users\abuelitos\Documents\IMAGENES LANZAROTE REBAJAR\Viaje a Lanzarote18.jpg"/>
          <p:cNvPicPr>
            <a:picLocks noChangeAspect="1" noChangeArrowheads="1"/>
          </p:cNvPicPr>
          <p:nvPr/>
        </p:nvPicPr>
        <p:blipFill>
          <a:blip r:embed="rId2" cstate="print"/>
          <a:srcRect/>
          <a:stretch>
            <a:fillRect/>
          </a:stretch>
        </p:blipFill>
        <p:spPr bwMode="auto">
          <a:xfrm>
            <a:off x="-1" y="-1"/>
            <a:ext cx="9169880" cy="6876000"/>
          </a:xfrm>
          <a:prstGeom prst="rect">
            <a:avLst/>
          </a:prstGeom>
          <a:noFill/>
        </p:spPr>
      </p:pic>
      <p:pic>
        <p:nvPicPr>
          <p:cNvPr id="1027" name="Picture 3" descr="C:\Users\abuelitos\Documents\IMAGENES LANZAROTE REBAJAR\Viaje.jpg"/>
          <p:cNvPicPr>
            <a:picLocks noChangeAspect="1" noChangeArrowheads="1"/>
          </p:cNvPicPr>
          <p:nvPr/>
        </p:nvPicPr>
        <p:blipFill>
          <a:blip r:embed="rId3" cstate="print"/>
          <a:srcRect/>
          <a:stretch>
            <a:fillRect/>
          </a:stretch>
        </p:blipFill>
        <p:spPr bwMode="auto">
          <a:xfrm>
            <a:off x="500034" y="500042"/>
            <a:ext cx="8017640" cy="6012000"/>
          </a:xfrm>
          <a:prstGeom prst="rect">
            <a:avLst/>
          </a:prstGeom>
          <a:noFill/>
        </p:spPr>
      </p:pic>
      <p:sp>
        <p:nvSpPr>
          <p:cNvPr id="9" name="8 Rectángulo"/>
          <p:cNvSpPr/>
          <p:nvPr/>
        </p:nvSpPr>
        <p:spPr>
          <a:xfrm>
            <a:off x="571472" y="6072206"/>
            <a:ext cx="1135247" cy="400110"/>
          </a:xfrm>
          <a:prstGeom prst="rect">
            <a:avLst/>
          </a:prstGeom>
        </p:spPr>
        <p:txBody>
          <a:bodyPr wrap="none">
            <a:spAutoFit/>
          </a:bodyPr>
          <a:lstStyle/>
          <a:p>
            <a:pPr algn="ctr"/>
            <a:r>
              <a:rPr lang="es-ES" sz="2000" b="1" dirty="0" smtClean="0">
                <a:ln w="50800"/>
                <a:latin typeface="Blackadder ITC" pitchFamily="82" charset="0"/>
              </a:rPr>
              <a:t>Mari Tere</a:t>
            </a:r>
            <a:endParaRPr lang="es-ES" sz="2000" b="1" dirty="0">
              <a:ln w="50800"/>
              <a:latin typeface="Blackadder ITC" pitchFamily="82" charset="0"/>
            </a:endParaRPr>
          </a:p>
        </p:txBody>
      </p:sp>
    </p:spTree>
  </p:cSld>
  <p:clrMapOvr>
    <a:masterClrMapping/>
  </p:clrMapOvr>
  <p:transition spd="slow" advTm="5000">
    <p:circl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xit" presetSubtype="32" fill="hold" nodeType="afterEffect">
                                  <p:stCondLst>
                                    <p:cond delay="0"/>
                                  </p:stCondLst>
                                  <p:childTnLst>
                                    <p:anim calcmode="lin" valueType="num">
                                      <p:cBhvr>
                                        <p:cTn id="6" dur="5000"/>
                                        <p:tgtEl>
                                          <p:spTgt spid="1027"/>
                                        </p:tgtEl>
                                        <p:attrNameLst>
                                          <p:attrName>ppt_w</p:attrName>
                                        </p:attrNameLst>
                                      </p:cBhvr>
                                      <p:tavLst>
                                        <p:tav tm="0">
                                          <p:val>
                                            <p:strVal val="ppt_w"/>
                                          </p:val>
                                        </p:tav>
                                        <p:tav tm="100000">
                                          <p:val>
                                            <p:fltVal val="0"/>
                                          </p:val>
                                        </p:tav>
                                      </p:tavLst>
                                    </p:anim>
                                    <p:anim calcmode="lin" valueType="num">
                                      <p:cBhvr>
                                        <p:cTn id="7" dur="5000"/>
                                        <p:tgtEl>
                                          <p:spTgt spid="1027"/>
                                        </p:tgtEl>
                                        <p:attrNameLst>
                                          <p:attrName>ppt_h</p:attrName>
                                        </p:attrNameLst>
                                      </p:cBhvr>
                                      <p:tavLst>
                                        <p:tav tm="0">
                                          <p:val>
                                            <p:strVal val="ppt_h"/>
                                          </p:val>
                                        </p:tav>
                                        <p:tav tm="100000">
                                          <p:val>
                                            <p:fltVal val="0"/>
                                          </p:val>
                                        </p:tav>
                                      </p:tavLst>
                                    </p:anim>
                                    <p:set>
                                      <p:cBhvr>
                                        <p:cTn id="8" dur="1" fill="hold">
                                          <p:stCondLst>
                                            <p:cond delay="4999"/>
                                          </p:stCondLst>
                                        </p:cTn>
                                        <p:tgtEl>
                                          <p:spTgt spid="1027"/>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a:p>
        </p:txBody>
      </p:sp>
      <p:sp>
        <p:nvSpPr>
          <p:cNvPr id="3" name="2 Marcador de contenido"/>
          <p:cNvSpPr>
            <a:spLocks noGrp="1"/>
          </p:cNvSpPr>
          <p:nvPr>
            <p:ph idx="1"/>
          </p:nvPr>
        </p:nvSpPr>
        <p:spPr/>
        <p:txBody>
          <a:bodyPr/>
          <a:lstStyle/>
          <a:p>
            <a:endParaRPr lang="es-ES_tradnl"/>
          </a:p>
        </p:txBody>
      </p:sp>
      <p:pic>
        <p:nvPicPr>
          <p:cNvPr id="6146" name="Picture 2" descr="C:\Users\abuelitos\Documents\IMAGENES LANZAROTE REBAJAR\Viaje a Lanzarote.jpg"/>
          <p:cNvPicPr>
            <a:picLocks noChangeAspect="1" noChangeArrowheads="1"/>
          </p:cNvPicPr>
          <p:nvPr/>
        </p:nvPicPr>
        <p:blipFill>
          <a:blip r:embed="rId2" cstate="print"/>
          <a:srcRect/>
          <a:stretch>
            <a:fillRect/>
          </a:stretch>
        </p:blipFill>
        <p:spPr bwMode="auto">
          <a:xfrm>
            <a:off x="-1" y="-1"/>
            <a:ext cx="9169880" cy="6876000"/>
          </a:xfrm>
          <a:prstGeom prst="rect">
            <a:avLst/>
          </a:prstGeom>
          <a:noFill/>
        </p:spPr>
      </p:pic>
      <p:sp>
        <p:nvSpPr>
          <p:cNvPr id="5" name="4 Rectángulo"/>
          <p:cNvSpPr/>
          <p:nvPr/>
        </p:nvSpPr>
        <p:spPr>
          <a:xfrm>
            <a:off x="309068" y="6072206"/>
            <a:ext cx="1135247" cy="400110"/>
          </a:xfrm>
          <a:prstGeom prst="rect">
            <a:avLst/>
          </a:prstGeom>
        </p:spPr>
        <p:txBody>
          <a:bodyPr wrap="none">
            <a:spAutoFit/>
          </a:bodyPr>
          <a:lstStyle/>
          <a:p>
            <a:pPr algn="ctr"/>
            <a:r>
              <a:rPr lang="es-ES" sz="2000" b="1" dirty="0" smtClean="0">
                <a:ln w="50800"/>
                <a:latin typeface="Blackadder ITC" pitchFamily="82" charset="0"/>
              </a:rPr>
              <a:t>Mari Tere</a:t>
            </a:r>
            <a:endParaRPr lang="es-ES" sz="2000" b="1" dirty="0">
              <a:ln w="50800"/>
              <a:latin typeface="Blackadder ITC" pitchFamily="82" charset="0"/>
            </a:endParaRPr>
          </a:p>
        </p:txBody>
      </p:sp>
      <p:sp>
        <p:nvSpPr>
          <p:cNvPr id="6" name="5 Rectángulo"/>
          <p:cNvSpPr/>
          <p:nvPr/>
        </p:nvSpPr>
        <p:spPr>
          <a:xfrm>
            <a:off x="5929322" y="4919008"/>
            <a:ext cx="2910027" cy="1938992"/>
          </a:xfrm>
          <a:prstGeom prst="rect">
            <a:avLst/>
          </a:prstGeom>
          <a:noFill/>
        </p:spPr>
        <p:txBody>
          <a:bodyPr wrap="none" lIns="91440" tIns="45720" rIns="91440" bIns="45720">
            <a:spAutoFit/>
          </a:bodyPr>
          <a:lstStyle/>
          <a:p>
            <a:pPr algn="ctr"/>
            <a:r>
              <a:rPr lang="es-ES" sz="2400" b="1" dirty="0" smtClean="0">
                <a:ln w="17780" cmpd="sng">
                  <a:solidFill>
                    <a:schemeClr val="accent1">
                      <a:tint val="3000"/>
                    </a:schemeClr>
                  </a:solidFill>
                  <a:prstDash val="solid"/>
                  <a:miter lim="800000"/>
                </a:ln>
                <a:gradFill>
                  <a:gsLst>
                    <a:gs pos="10000">
                      <a:schemeClr val="accent1">
                        <a:tint val="63000"/>
                        <a:sat val="105000"/>
                      </a:schemeClr>
                    </a:gs>
                    <a:gs pos="90000">
                      <a:schemeClr val="accent1">
                        <a:shade val="50000"/>
                        <a:satMod val="100000"/>
                      </a:schemeClr>
                    </a:gs>
                  </a:gsLst>
                  <a:lin ang="5400000"/>
                </a:gradFill>
                <a:effectLst>
                  <a:outerShdw blurRad="55000" dist="50800" dir="5400000" algn="tl">
                    <a:srgbClr val="000000">
                      <a:alpha val="33000"/>
                    </a:srgbClr>
                  </a:outerShdw>
                </a:effectLst>
              </a:rPr>
              <a:t>Diseño </a:t>
            </a:r>
          </a:p>
          <a:p>
            <a:pPr algn="ctr"/>
            <a:r>
              <a:rPr lang="es-ES" sz="2400" b="1" cap="none" spc="0" dirty="0" smtClean="0">
                <a:ln w="17780" cmpd="sng">
                  <a:solidFill>
                    <a:schemeClr val="accent1">
                      <a:tint val="3000"/>
                    </a:schemeClr>
                  </a:solidFill>
                  <a:prstDash val="solid"/>
                  <a:miter lim="800000"/>
                </a:ln>
                <a:gradFill>
                  <a:gsLst>
                    <a:gs pos="10000">
                      <a:schemeClr val="accent1">
                        <a:tint val="63000"/>
                        <a:sat val="105000"/>
                      </a:schemeClr>
                    </a:gs>
                    <a:gs pos="90000">
                      <a:schemeClr val="accent1">
                        <a:shade val="50000"/>
                        <a:satMod val="100000"/>
                      </a:schemeClr>
                    </a:gs>
                  </a:gsLst>
                  <a:lin ang="5400000"/>
                </a:gradFill>
                <a:effectLst>
                  <a:outerShdw blurRad="55000" dist="50800" dir="5400000" algn="tl">
                    <a:srgbClr val="000000">
                      <a:alpha val="33000"/>
                    </a:srgbClr>
                  </a:outerShdw>
                </a:effectLst>
              </a:rPr>
              <a:t>María Teresa Espín</a:t>
            </a:r>
          </a:p>
          <a:p>
            <a:pPr algn="ctr"/>
            <a:r>
              <a:rPr lang="es-ES" sz="2400" b="1" dirty="0" smtClean="0">
                <a:ln w="17780" cmpd="sng">
                  <a:solidFill>
                    <a:schemeClr val="accent1">
                      <a:tint val="3000"/>
                    </a:schemeClr>
                  </a:solidFill>
                  <a:prstDash val="solid"/>
                  <a:miter lim="800000"/>
                </a:ln>
                <a:gradFill>
                  <a:gsLst>
                    <a:gs pos="10000">
                      <a:schemeClr val="accent1">
                        <a:tint val="63000"/>
                        <a:sat val="105000"/>
                      </a:schemeClr>
                    </a:gs>
                    <a:gs pos="90000">
                      <a:schemeClr val="accent1">
                        <a:shade val="50000"/>
                        <a:satMod val="100000"/>
                      </a:schemeClr>
                    </a:gs>
                  </a:gsLst>
                  <a:lin ang="5400000"/>
                </a:gradFill>
                <a:effectLst>
                  <a:outerShdw blurRad="55000" dist="50800" dir="5400000" algn="tl">
                    <a:srgbClr val="000000">
                      <a:alpha val="33000"/>
                    </a:srgbClr>
                  </a:outerShdw>
                </a:effectLst>
              </a:rPr>
              <a:t>Imágenes  </a:t>
            </a:r>
          </a:p>
          <a:p>
            <a:pPr algn="ctr"/>
            <a:r>
              <a:rPr lang="es-ES" sz="2400" b="1" dirty="0" smtClean="0">
                <a:ln w="17780" cmpd="sng">
                  <a:solidFill>
                    <a:schemeClr val="accent1">
                      <a:tint val="3000"/>
                    </a:schemeClr>
                  </a:solidFill>
                  <a:prstDash val="solid"/>
                  <a:miter lim="800000"/>
                </a:ln>
                <a:gradFill>
                  <a:gsLst>
                    <a:gs pos="10000">
                      <a:schemeClr val="accent1">
                        <a:tint val="63000"/>
                        <a:sat val="105000"/>
                      </a:schemeClr>
                    </a:gs>
                    <a:gs pos="90000">
                      <a:schemeClr val="accent1">
                        <a:shade val="50000"/>
                        <a:satMod val="100000"/>
                      </a:schemeClr>
                    </a:gs>
                  </a:gsLst>
                  <a:lin ang="5400000"/>
                </a:gradFill>
                <a:effectLst>
                  <a:outerShdw blurRad="55000" dist="50800" dir="5400000" algn="tl">
                    <a:srgbClr val="000000">
                      <a:alpha val="33000"/>
                    </a:srgbClr>
                  </a:outerShdw>
                </a:effectLst>
              </a:rPr>
              <a:t>propias y de internet </a:t>
            </a:r>
          </a:p>
          <a:p>
            <a:pPr algn="ctr"/>
            <a:r>
              <a:rPr lang="es-ES" sz="2400" b="1" cap="none" spc="0" smtClean="0">
                <a:ln w="17780" cmpd="sng">
                  <a:solidFill>
                    <a:schemeClr val="accent1">
                      <a:tint val="3000"/>
                    </a:schemeClr>
                  </a:solidFill>
                  <a:prstDash val="solid"/>
                  <a:miter lim="800000"/>
                </a:ln>
                <a:gradFill>
                  <a:gsLst>
                    <a:gs pos="10000">
                      <a:schemeClr val="accent1">
                        <a:tint val="63000"/>
                        <a:sat val="105000"/>
                      </a:schemeClr>
                    </a:gs>
                    <a:gs pos="90000">
                      <a:schemeClr val="accent1">
                        <a:shade val="50000"/>
                        <a:satMod val="100000"/>
                      </a:schemeClr>
                    </a:gs>
                  </a:gsLst>
                  <a:lin ang="5400000"/>
                </a:gradFill>
                <a:effectLst>
                  <a:outerShdw blurRad="55000" dist="50800" dir="5400000" algn="tl">
                    <a:srgbClr val="000000">
                      <a:alpha val="33000"/>
                    </a:srgbClr>
                  </a:outerShdw>
                </a:effectLst>
              </a:rPr>
              <a:t>2013</a:t>
            </a:r>
            <a:endParaRPr lang="es-ES" sz="2400" b="1" cap="none" spc="0" dirty="0">
              <a:ln w="17780" cmpd="sng">
                <a:solidFill>
                  <a:schemeClr val="accent1">
                    <a:tint val="3000"/>
                  </a:schemeClr>
                </a:solidFill>
                <a:prstDash val="solid"/>
                <a:miter lim="800000"/>
              </a:ln>
              <a:gradFill>
                <a:gsLst>
                  <a:gs pos="10000">
                    <a:schemeClr val="accent1">
                      <a:tint val="63000"/>
                      <a:sat val="105000"/>
                    </a:schemeClr>
                  </a:gs>
                  <a:gs pos="90000">
                    <a:schemeClr val="accent1">
                      <a:shade val="50000"/>
                      <a:satMod val="100000"/>
                    </a:schemeClr>
                  </a:gs>
                </a:gsLst>
                <a:lin ang="5400000"/>
              </a:gradFill>
              <a:effectLst>
                <a:outerShdw blurRad="55000" dist="50800" dir="5400000" algn="tl">
                  <a:srgbClr val="000000">
                    <a:alpha val="33000"/>
                  </a:srgbClr>
                </a:outerShdw>
              </a:effectLst>
            </a:endParaRPr>
          </a:p>
        </p:txBody>
      </p:sp>
    </p:spTree>
  </p:cSld>
  <p:clrMapOvr>
    <a:masterClrMapping/>
  </p:clrMapOvr>
  <p:transition spd="slow" advTm="5000">
    <p:randomBar dir="vert"/>
  </p:transition>
  <p:timing>
    <p:tnLst>
      <p:par>
        <p:cTn id="1" dur="indefinite" restart="never" nodeType="tmRoot"/>
      </p:par>
    </p:tnLst>
  </p:timing>
</p:sld>
</file>

<file path=ppt/slides/slide9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dirty="0"/>
          </a:p>
        </p:txBody>
      </p:sp>
      <p:sp>
        <p:nvSpPr>
          <p:cNvPr id="3" name="2 Marcador de contenido"/>
          <p:cNvSpPr>
            <a:spLocks noGrp="1"/>
          </p:cNvSpPr>
          <p:nvPr>
            <p:ph idx="1"/>
          </p:nvPr>
        </p:nvSpPr>
        <p:spPr/>
        <p:txBody>
          <a:bodyPr/>
          <a:lstStyle/>
          <a:p>
            <a:endParaRPr lang="es-ES_tradnl" dirty="0"/>
          </a:p>
        </p:txBody>
      </p:sp>
      <p:pic>
        <p:nvPicPr>
          <p:cNvPr id="8194" name="Picture 2" descr="C:\Users\abuelitos\Documents\IMAGENES LANZAROTE REBAJAR\Monumento.jpg"/>
          <p:cNvPicPr>
            <a:picLocks noChangeAspect="1" noChangeArrowheads="1"/>
          </p:cNvPicPr>
          <p:nvPr/>
        </p:nvPicPr>
        <p:blipFill>
          <a:blip r:embed="rId3" cstate="print"/>
          <a:srcRect/>
          <a:stretch>
            <a:fillRect/>
          </a:stretch>
        </p:blipFill>
        <p:spPr bwMode="auto">
          <a:xfrm>
            <a:off x="-357222" y="0"/>
            <a:ext cx="10573721" cy="7056000"/>
          </a:xfrm>
          <a:prstGeom prst="rect">
            <a:avLst/>
          </a:prstGeom>
          <a:noFill/>
        </p:spPr>
      </p:pic>
    </p:spTree>
  </p:cSld>
  <p:clrMapOvr>
    <a:masterClrMapping/>
  </p:clrMapOvr>
  <p:transition spd="slow" advTm="5000">
    <p:blinds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mph" presetSubtype="0" fill="hold" nodeType="withEffect">
                                  <p:stCondLst>
                                    <p:cond delay="0"/>
                                  </p:stCondLst>
                                  <p:childTnLst>
                                    <p:animScale>
                                      <p:cBhvr>
                                        <p:cTn id="6" dur="3000" fill="hold"/>
                                        <p:tgtEl>
                                          <p:spTgt spid="8194"/>
                                        </p:tgtEl>
                                      </p:cBhvr>
                                      <p:by x="150000" y="15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1.xml><?xml version="1.0" encoding="utf-8"?>
<p:sld xmlns:a="http://schemas.openxmlformats.org/drawingml/2006/main" xmlns:r="http://schemas.openxmlformats.org/officeDocument/2006/relationships" xmlns:p="http://schemas.openxmlformats.org/presentationml/2006/main" showMasterSp="0">
  <p:cSld>
    <p:bg>
      <p:bgPr>
        <a:solidFill>
          <a:srgbClr val="C0D7F5"/>
        </a:solidFill>
        <a:effectLst/>
      </p:bgPr>
    </p:bg>
    <p:spTree>
      <p:nvGrpSpPr>
        <p:cNvPr id="1" name=""/>
        <p:cNvGrpSpPr/>
        <p:nvPr/>
      </p:nvGrpSpPr>
      <p:grpSpPr>
        <a:xfrm>
          <a:off x="0" y="0"/>
          <a:ext cx="0" cy="0"/>
          <a:chOff x="0" y="0"/>
          <a:chExt cx="0" cy="0"/>
        </a:xfrm>
      </p:grpSpPr>
      <p:sp>
        <p:nvSpPr>
          <p:cNvPr id="11266" name="Rectangle 2"/>
          <p:cNvSpPr>
            <a:spLocks noChangeArrowheads="1"/>
          </p:cNvSpPr>
          <p:nvPr/>
        </p:nvSpPr>
        <p:spPr bwMode="auto">
          <a:xfrm>
            <a:off x="0" y="0"/>
            <a:ext cx="9144000" cy="6858000"/>
          </a:xfrm>
          <a:prstGeom prst="rect">
            <a:avLst/>
          </a:prstGeom>
          <a:noFill/>
          <a:ln w="133350">
            <a:solidFill>
              <a:srgbClr val="FFFF00"/>
            </a:solidFill>
            <a:miter lim="800000"/>
            <a:headEnd/>
            <a:tailEnd/>
          </a:ln>
          <a:effectLst/>
        </p:spPr>
        <p:txBody>
          <a:bodyPr wrap="none" anchor="ctr"/>
          <a:lstStyle/>
          <a:p>
            <a:pPr fontAlgn="base">
              <a:spcBef>
                <a:spcPct val="0"/>
              </a:spcBef>
              <a:spcAft>
                <a:spcPct val="0"/>
              </a:spcAft>
            </a:pPr>
            <a:endParaRPr lang="es-ES_tradnl" smtClean="0">
              <a:solidFill>
                <a:srgbClr val="000000"/>
              </a:solidFill>
            </a:endParaRPr>
          </a:p>
        </p:txBody>
      </p:sp>
      <p:sp>
        <p:nvSpPr>
          <p:cNvPr id="11267" name="Rectangle 3"/>
          <p:cNvSpPr>
            <a:spLocks noChangeArrowheads="1"/>
          </p:cNvSpPr>
          <p:nvPr/>
        </p:nvSpPr>
        <p:spPr bwMode="auto">
          <a:xfrm>
            <a:off x="152400" y="152400"/>
            <a:ext cx="8839200" cy="6553200"/>
          </a:xfrm>
          <a:prstGeom prst="rect">
            <a:avLst/>
          </a:prstGeom>
          <a:noFill/>
          <a:ln w="127000">
            <a:solidFill>
              <a:srgbClr val="0000FF"/>
            </a:solidFill>
            <a:miter lim="800000"/>
            <a:headEnd/>
            <a:tailEnd/>
          </a:ln>
          <a:effectLst/>
        </p:spPr>
        <p:txBody>
          <a:bodyPr wrap="none" anchor="ctr"/>
          <a:lstStyle/>
          <a:p>
            <a:pPr fontAlgn="base">
              <a:spcBef>
                <a:spcPct val="0"/>
              </a:spcBef>
              <a:spcAft>
                <a:spcPct val="0"/>
              </a:spcAft>
            </a:pPr>
            <a:endParaRPr lang="es-ES_tradnl" smtClean="0">
              <a:solidFill>
                <a:srgbClr val="000000"/>
              </a:solidFill>
            </a:endParaRPr>
          </a:p>
        </p:txBody>
      </p:sp>
      <p:sp>
        <p:nvSpPr>
          <p:cNvPr id="11268" name="Rectangle 4"/>
          <p:cNvSpPr>
            <a:spLocks noChangeArrowheads="1"/>
          </p:cNvSpPr>
          <p:nvPr/>
        </p:nvSpPr>
        <p:spPr bwMode="auto">
          <a:xfrm>
            <a:off x="304800" y="304800"/>
            <a:ext cx="8534400" cy="6248400"/>
          </a:xfrm>
          <a:prstGeom prst="rect">
            <a:avLst/>
          </a:prstGeom>
          <a:noFill/>
          <a:ln w="120650">
            <a:solidFill>
              <a:schemeClr val="bg1"/>
            </a:solidFill>
            <a:miter lim="800000"/>
            <a:headEnd/>
            <a:tailEnd/>
          </a:ln>
          <a:effectLst/>
        </p:spPr>
        <p:txBody>
          <a:bodyPr wrap="none" anchor="ctr"/>
          <a:lstStyle/>
          <a:p>
            <a:pPr fontAlgn="base">
              <a:spcBef>
                <a:spcPct val="0"/>
              </a:spcBef>
              <a:spcAft>
                <a:spcPct val="0"/>
              </a:spcAft>
            </a:pPr>
            <a:endParaRPr lang="es-ES_tradnl" smtClean="0">
              <a:solidFill>
                <a:srgbClr val="000000"/>
              </a:solidFill>
            </a:endParaRPr>
          </a:p>
        </p:txBody>
      </p:sp>
      <p:sp>
        <p:nvSpPr>
          <p:cNvPr id="11270" name="AutoShape 6" descr="postit"/>
          <p:cNvSpPr>
            <a:spLocks noChangeAspect="1" noChangeArrowheads="1"/>
          </p:cNvSpPr>
          <p:nvPr/>
        </p:nvSpPr>
        <p:spPr bwMode="auto">
          <a:xfrm>
            <a:off x="4191000" y="2209800"/>
            <a:ext cx="304800" cy="304800"/>
          </a:xfrm>
          <a:prstGeom prst="rect">
            <a:avLst/>
          </a:prstGeom>
          <a:noFill/>
        </p:spPr>
        <p:txBody>
          <a:bodyPr/>
          <a:lstStyle/>
          <a:p>
            <a:pPr fontAlgn="base">
              <a:spcBef>
                <a:spcPct val="0"/>
              </a:spcBef>
              <a:spcAft>
                <a:spcPct val="0"/>
              </a:spcAft>
            </a:pPr>
            <a:endParaRPr lang="es-ES_tradnl" smtClean="0">
              <a:solidFill>
                <a:srgbClr val="000000"/>
              </a:solidFill>
            </a:endParaRPr>
          </a:p>
        </p:txBody>
      </p:sp>
      <p:pic>
        <p:nvPicPr>
          <p:cNvPr id="11274" name="Picture 10" descr="boletin">
            <a:hlinkClick r:id="rId2"/>
          </p:cNvPr>
          <p:cNvPicPr>
            <a:picLocks noChangeAspect="1" noChangeArrowheads="1"/>
          </p:cNvPicPr>
          <p:nvPr/>
        </p:nvPicPr>
        <p:blipFill>
          <a:blip r:embed="rId3" cstate="print"/>
          <a:srcRect/>
          <a:stretch>
            <a:fillRect/>
          </a:stretch>
        </p:blipFill>
        <p:spPr bwMode="auto">
          <a:xfrm>
            <a:off x="2667000" y="5791200"/>
            <a:ext cx="3811588" cy="546100"/>
          </a:xfrm>
          <a:prstGeom prst="rect">
            <a:avLst/>
          </a:prstGeom>
          <a:noFill/>
          <a:ln w="28575">
            <a:solidFill>
              <a:schemeClr val="tx1"/>
            </a:solidFill>
            <a:miter lim="800000"/>
            <a:headEnd/>
            <a:tailEnd/>
          </a:ln>
        </p:spPr>
      </p:pic>
      <p:sp>
        <p:nvSpPr>
          <p:cNvPr id="11275" name="Text Box 11"/>
          <p:cNvSpPr txBox="1">
            <a:spLocks noChangeArrowheads="1"/>
          </p:cNvSpPr>
          <p:nvPr/>
        </p:nvSpPr>
        <p:spPr bwMode="auto">
          <a:xfrm>
            <a:off x="0" y="5486400"/>
            <a:ext cx="9144000" cy="274638"/>
          </a:xfrm>
          <a:prstGeom prst="rect">
            <a:avLst/>
          </a:prstGeom>
          <a:noFill/>
          <a:ln w="9525">
            <a:noFill/>
            <a:miter lim="800000"/>
            <a:headEnd/>
            <a:tailEnd/>
          </a:ln>
          <a:effectLst/>
        </p:spPr>
        <p:txBody>
          <a:bodyPr>
            <a:spAutoFit/>
          </a:bodyPr>
          <a:lstStyle/>
          <a:p>
            <a:pPr algn="ctr" fontAlgn="base">
              <a:spcBef>
                <a:spcPct val="50000"/>
              </a:spcBef>
              <a:spcAft>
                <a:spcPct val="0"/>
              </a:spcAft>
            </a:pPr>
            <a:r>
              <a:rPr lang="es-ES_tradnl" sz="1200" b="1" smtClean="0">
                <a:solidFill>
                  <a:srgbClr val="04265C"/>
                </a:solidFill>
                <a:latin typeface="Berlin Sans FB Demi" pitchFamily="34" charset="0"/>
              </a:rPr>
              <a:t>Si deseas recibir pps periódicamente en tu correo electrónico subscríbete aquí: </a:t>
            </a:r>
          </a:p>
        </p:txBody>
      </p:sp>
      <p:pic>
        <p:nvPicPr>
          <p:cNvPr id="11277" name="Picture 13" descr="logo">
            <a:hlinkClick r:id="rId4"/>
          </p:cNvPr>
          <p:cNvPicPr>
            <a:picLocks noChangeAspect="1" noChangeArrowheads="1"/>
          </p:cNvPicPr>
          <p:nvPr/>
        </p:nvPicPr>
        <p:blipFill>
          <a:blip r:embed="rId5" cstate="print"/>
          <a:srcRect/>
          <a:stretch>
            <a:fillRect/>
          </a:stretch>
        </p:blipFill>
        <p:spPr bwMode="auto">
          <a:xfrm>
            <a:off x="2971800" y="4572000"/>
            <a:ext cx="2540000" cy="1130300"/>
          </a:xfrm>
          <a:prstGeom prst="rect">
            <a:avLst/>
          </a:prstGeom>
          <a:noFill/>
        </p:spPr>
      </p:pic>
      <p:sp>
        <p:nvSpPr>
          <p:cNvPr id="11390" name="Text Box 126"/>
          <p:cNvSpPr txBox="1">
            <a:spLocks noChangeArrowheads="1"/>
          </p:cNvSpPr>
          <p:nvPr/>
        </p:nvSpPr>
        <p:spPr bwMode="auto">
          <a:xfrm>
            <a:off x="914400" y="2590800"/>
            <a:ext cx="1066800" cy="366713"/>
          </a:xfrm>
          <a:prstGeom prst="rect">
            <a:avLst/>
          </a:prstGeom>
          <a:noFill/>
          <a:ln w="9525">
            <a:noFill/>
            <a:miter lim="800000"/>
            <a:headEnd/>
            <a:tailEnd/>
          </a:ln>
          <a:effectLst/>
        </p:spPr>
        <p:txBody>
          <a:bodyPr>
            <a:spAutoFit/>
          </a:bodyPr>
          <a:lstStyle/>
          <a:p>
            <a:pPr fontAlgn="base">
              <a:spcBef>
                <a:spcPct val="50000"/>
              </a:spcBef>
              <a:spcAft>
                <a:spcPct val="0"/>
              </a:spcAft>
            </a:pPr>
            <a:endParaRPr lang="es-ES" smtClean="0">
              <a:solidFill>
                <a:srgbClr val="000000"/>
              </a:solidFill>
            </a:endParaRPr>
          </a:p>
        </p:txBody>
      </p:sp>
      <p:graphicFrame>
        <p:nvGraphicFramePr>
          <p:cNvPr id="11701" name="Group 437"/>
          <p:cNvGraphicFramePr>
            <a:graphicFrameLocks noGrp="1"/>
          </p:cNvGraphicFramePr>
          <p:nvPr/>
        </p:nvGraphicFramePr>
        <p:xfrm>
          <a:off x="5029200" y="3352800"/>
          <a:ext cx="3200400" cy="1536383"/>
        </p:xfrm>
        <a:graphic>
          <a:graphicData uri="http://schemas.openxmlformats.org/drawingml/2006/table">
            <a:tbl>
              <a:tblPr/>
              <a:tblGrid>
                <a:gridCol w="1106488"/>
                <a:gridCol w="1046162"/>
                <a:gridCol w="1047750"/>
              </a:tblGrid>
              <a:tr h="3048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2E49D5"/>
                          </a:solidFill>
                          <a:effectLst/>
                          <a:latin typeface="Arial" charset="0"/>
                          <a:hlinkClick r:id="rId6"/>
                        </a:rPr>
                        <a:t>Dedicatorias</a:t>
                      </a:r>
                      <a:endParaRPr kumimoji="0" lang="es-ES_tradnl" sz="900" b="1" i="0" u="none" strike="noStrike" cap="none" normalizeH="0" baseline="0" smtClean="0">
                        <a:ln>
                          <a:noFill/>
                        </a:ln>
                        <a:solidFill>
                          <a:srgbClr val="2E49D5"/>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7"/>
                        </a:rPr>
                        <a:t>Fechas Especiales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8"/>
                        </a:rPr>
                        <a:t>Graciosos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398463">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9"/>
                        </a:rPr>
                        <a:t>Historia y Arte</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0"/>
                        </a:rPr>
                        <a:t>Lugares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1"/>
                        </a:rPr>
                        <a:t>Musicales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2286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2"/>
                        </a:rPr>
                        <a:t>Naturaleza y Ciencias</a:t>
                      </a: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3"/>
                        </a:rPr>
                        <a:t>Política</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4"/>
                        </a:rPr>
                        <a:t>Reflexión</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4064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5"/>
                        </a:rPr>
                        <a:t>Religiosos</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6"/>
                        </a:rPr>
                        <a:t>Románticos</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7"/>
                        </a:rPr>
                        <a:t>Salud</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r>
            </a:tbl>
          </a:graphicData>
        </a:graphic>
      </p:graphicFrame>
      <p:sp>
        <p:nvSpPr>
          <p:cNvPr id="11650" name="Text Box 386"/>
          <p:cNvSpPr txBox="1">
            <a:spLocks noChangeArrowheads="1"/>
          </p:cNvSpPr>
          <p:nvPr/>
        </p:nvSpPr>
        <p:spPr bwMode="auto">
          <a:xfrm>
            <a:off x="914400" y="2895600"/>
            <a:ext cx="3200400" cy="366713"/>
          </a:xfrm>
          <a:prstGeom prst="rect">
            <a:avLst/>
          </a:prstGeom>
          <a:noFill/>
          <a:ln w="9525">
            <a:noFill/>
            <a:miter lim="800000"/>
            <a:headEnd/>
            <a:tailEnd/>
          </a:ln>
          <a:effectLst/>
        </p:spPr>
        <p:txBody>
          <a:bodyPr>
            <a:spAutoFit/>
          </a:bodyPr>
          <a:lstStyle/>
          <a:p>
            <a:pPr algn="ctr" fontAlgn="base">
              <a:spcBef>
                <a:spcPct val="50000"/>
              </a:spcBef>
              <a:spcAft>
                <a:spcPct val="0"/>
              </a:spcAft>
            </a:pPr>
            <a:r>
              <a:rPr lang="es-ES_tradnl" b="1" u="sng" smtClean="0">
                <a:solidFill>
                  <a:srgbClr val="04265C"/>
                </a:solidFill>
                <a:latin typeface="Berlin Sans FB Demi" pitchFamily="34" charset="0"/>
              </a:rPr>
              <a:t>Propia Creación</a:t>
            </a:r>
          </a:p>
        </p:txBody>
      </p:sp>
      <p:sp>
        <p:nvSpPr>
          <p:cNvPr id="11651" name="Text Box 387"/>
          <p:cNvSpPr txBox="1">
            <a:spLocks noChangeArrowheads="1"/>
          </p:cNvSpPr>
          <p:nvPr/>
        </p:nvSpPr>
        <p:spPr bwMode="auto">
          <a:xfrm>
            <a:off x="5029200" y="2895600"/>
            <a:ext cx="3200400" cy="366713"/>
          </a:xfrm>
          <a:prstGeom prst="rect">
            <a:avLst/>
          </a:prstGeom>
          <a:noFill/>
          <a:ln w="9525">
            <a:noFill/>
            <a:miter lim="800000"/>
            <a:headEnd/>
            <a:tailEnd/>
          </a:ln>
          <a:effectLst/>
        </p:spPr>
        <p:txBody>
          <a:bodyPr>
            <a:spAutoFit/>
          </a:bodyPr>
          <a:lstStyle/>
          <a:p>
            <a:pPr algn="ctr" fontAlgn="base">
              <a:spcBef>
                <a:spcPct val="50000"/>
              </a:spcBef>
              <a:spcAft>
                <a:spcPct val="0"/>
              </a:spcAft>
            </a:pPr>
            <a:r>
              <a:rPr lang="es-ES_tradnl" b="1" u="sng" smtClean="0">
                <a:solidFill>
                  <a:srgbClr val="04265C"/>
                </a:solidFill>
                <a:latin typeface="Berlin Sans FB Demi" pitchFamily="34" charset="0"/>
              </a:rPr>
              <a:t>De la Red</a:t>
            </a:r>
          </a:p>
        </p:txBody>
      </p:sp>
      <p:graphicFrame>
        <p:nvGraphicFramePr>
          <p:cNvPr id="11698" name="Group 434"/>
          <p:cNvGraphicFramePr>
            <a:graphicFrameLocks noGrp="1"/>
          </p:cNvGraphicFramePr>
          <p:nvPr/>
        </p:nvGraphicFramePr>
        <p:xfrm>
          <a:off x="914400" y="3352800"/>
          <a:ext cx="3200400" cy="1517904"/>
        </p:xfrm>
        <a:graphic>
          <a:graphicData uri="http://schemas.openxmlformats.org/drawingml/2006/table">
            <a:tbl>
              <a:tblPr/>
              <a:tblGrid>
                <a:gridCol w="1106488"/>
                <a:gridCol w="1046162"/>
                <a:gridCol w="1047750"/>
              </a:tblGrid>
              <a:tr h="3048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2E49D5"/>
                          </a:solidFill>
                          <a:effectLst/>
                          <a:latin typeface="Arial" charset="0"/>
                          <a:hlinkClick r:id="rId18"/>
                        </a:rPr>
                        <a:t>Dedicatorias</a:t>
                      </a:r>
                      <a:endParaRPr kumimoji="0" lang="es-ES_tradnl" sz="900" b="1" i="0" u="none" strike="noStrike" cap="none" normalizeH="0" baseline="0" smtClean="0">
                        <a:ln>
                          <a:noFill/>
                        </a:ln>
                        <a:solidFill>
                          <a:srgbClr val="2E49D5"/>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9"/>
                        </a:rPr>
                        <a:t>Fechas Especiales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0"/>
                        </a:rPr>
                        <a:t>Graciosos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2286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1"/>
                        </a:rPr>
                        <a:t>Historia y Arte</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2"/>
                        </a:rPr>
                        <a:t>Lugares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3"/>
                        </a:rPr>
                        <a:t>Musicales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2286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4"/>
                        </a:rPr>
                        <a:t>Naturaleza y Ciencias</a:t>
                      </a: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5"/>
                        </a:rPr>
                        <a:t>Política</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6"/>
                        </a:rPr>
                        <a:t>Reflexión</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180975">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7"/>
                        </a:rPr>
                        <a:t>Religiosos</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8"/>
                        </a:rPr>
                        <a:t>Románticos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9"/>
                        </a:rPr>
                        <a:t>Salud</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r>
            </a:tbl>
          </a:graphicData>
        </a:graphic>
      </p:graphicFrame>
      <p:pic>
        <p:nvPicPr>
          <p:cNvPr id="11677" name="Picture 413" descr="logo">
            <a:hlinkClick r:id="rId4"/>
          </p:cNvPr>
          <p:cNvPicPr>
            <a:picLocks noChangeAspect="1" noChangeArrowheads="1"/>
          </p:cNvPicPr>
          <p:nvPr/>
        </p:nvPicPr>
        <p:blipFill>
          <a:blip r:embed="rId30" cstate="print"/>
          <a:srcRect/>
          <a:stretch>
            <a:fillRect/>
          </a:stretch>
        </p:blipFill>
        <p:spPr bwMode="auto">
          <a:xfrm>
            <a:off x="609600" y="685800"/>
            <a:ext cx="7924800" cy="1295400"/>
          </a:xfrm>
          <a:prstGeom prst="rect">
            <a:avLst/>
          </a:prstGeom>
          <a:noFill/>
          <a:ln w="38100">
            <a:solidFill>
              <a:schemeClr val="tx1"/>
            </a:solidFill>
            <a:miter lim="800000"/>
            <a:headEnd/>
            <a:tailEnd/>
          </a:ln>
        </p:spPr>
      </p:pic>
      <p:sp>
        <p:nvSpPr>
          <p:cNvPr id="11681" name="Text Box 417"/>
          <p:cNvSpPr txBox="1">
            <a:spLocks noChangeArrowheads="1"/>
          </p:cNvSpPr>
          <p:nvPr/>
        </p:nvSpPr>
        <p:spPr bwMode="auto">
          <a:xfrm>
            <a:off x="152400" y="2362200"/>
            <a:ext cx="9144000" cy="366713"/>
          </a:xfrm>
          <a:prstGeom prst="rect">
            <a:avLst/>
          </a:prstGeom>
          <a:noFill/>
          <a:ln w="9525">
            <a:noFill/>
            <a:miter lim="800000"/>
            <a:headEnd/>
            <a:tailEnd/>
          </a:ln>
          <a:effectLst/>
        </p:spPr>
        <p:txBody>
          <a:bodyPr>
            <a:spAutoFit/>
          </a:bodyPr>
          <a:lstStyle/>
          <a:p>
            <a:pPr algn="ctr" fontAlgn="base">
              <a:spcBef>
                <a:spcPct val="50000"/>
              </a:spcBef>
              <a:spcAft>
                <a:spcPct val="0"/>
              </a:spcAft>
            </a:pPr>
            <a:r>
              <a:rPr lang="es-ES_tradnl" b="1" smtClean="0">
                <a:solidFill>
                  <a:srgbClr val="04265C"/>
                </a:solidFill>
                <a:latin typeface="Berlin Sans FB Demi" pitchFamily="34" charset="0"/>
              </a:rPr>
              <a:t>Accede a la sección que desees desde aquí:</a:t>
            </a:r>
          </a:p>
        </p:txBody>
      </p:sp>
    </p:spTree>
  </p:cSld>
  <p:clrMapOvr>
    <a:masterClrMapping/>
  </p:clrMapOvr>
  <p:transition spd="slow" advTm="4000">
    <p:fade/>
  </p:transition>
  <p:timing>
    <p:tnLst>
      <p:par>
        <p:cTn id="1" dur="indefinite" restart="never" nodeType="tmRoot"/>
      </p:par>
    </p:tnLst>
  </p:timing>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Diseño predeterminado">
  <a:themeElements>
    <a:clrScheme name="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fontScheme name="Diseño predeterminado">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clrMap bg1="lt1" tx1="dk1" bg2="lt2" tx2="dk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1662</TotalTime>
  <Words>677</Words>
  <Application>Microsoft Office PowerPoint</Application>
  <PresentationFormat>Presentación en pantalla (4:3)</PresentationFormat>
  <Paragraphs>133</Paragraphs>
  <Slides>91</Slides>
  <Notes>3</Notes>
  <HiddenSlides>0</HiddenSlides>
  <MMClips>0</MMClips>
  <ScaleCrop>false</ScaleCrop>
  <HeadingPairs>
    <vt:vector size="4" baseType="variant">
      <vt:variant>
        <vt:lpstr>Tema</vt:lpstr>
      </vt:variant>
      <vt:variant>
        <vt:i4>2</vt:i4>
      </vt:variant>
      <vt:variant>
        <vt:lpstr>Títulos de diapositiva</vt:lpstr>
      </vt:variant>
      <vt:variant>
        <vt:i4>91</vt:i4>
      </vt:variant>
    </vt:vector>
  </HeadingPairs>
  <TitlesOfParts>
    <vt:vector size="93" baseType="lpstr">
      <vt:lpstr>Tema de Office</vt:lpstr>
      <vt:lpstr>Diseño predeterminado</vt:lpstr>
      <vt:lpstr>Diapositiva 1</vt:lpstr>
      <vt:lpstr>Diapositiva 2</vt:lpstr>
      <vt:lpstr>Diapositiva 3</vt:lpstr>
      <vt:lpstr>Diapositiva 4</vt:lpstr>
      <vt:lpstr>Diapositiva 5</vt:lpstr>
      <vt:lpstr>Diapositiva 6</vt:lpstr>
      <vt:lpstr>Diapositiva 7</vt:lpstr>
      <vt:lpstr>Diapositiva 8</vt:lpstr>
      <vt:lpstr>Diapositiva 9</vt:lpstr>
      <vt:lpstr>Diapositiva 10</vt:lpstr>
      <vt:lpstr>Diapositiva 11</vt:lpstr>
      <vt:lpstr>Diapositiva 12</vt:lpstr>
      <vt:lpstr>Diapositiva 13</vt:lpstr>
      <vt:lpstr>Diapositiva 14</vt:lpstr>
      <vt:lpstr>Diapositiva 15</vt:lpstr>
      <vt:lpstr>Diapositiva 16</vt:lpstr>
      <vt:lpstr>Diapositiva 17</vt:lpstr>
      <vt:lpstr>Diapositiva 18</vt:lpstr>
      <vt:lpstr>Diapositiva 19</vt:lpstr>
      <vt:lpstr>Diapositiva 20</vt:lpstr>
      <vt:lpstr>Diapositiva 21</vt:lpstr>
      <vt:lpstr>Diapositiva 22</vt:lpstr>
      <vt:lpstr>Diapositiva 23</vt:lpstr>
      <vt:lpstr>Diapositiva 24</vt:lpstr>
      <vt:lpstr>Diapositiva 25</vt:lpstr>
      <vt:lpstr>Diapositiva 26</vt:lpstr>
      <vt:lpstr>Diapositiva 27</vt:lpstr>
      <vt:lpstr>Diapositiva 28</vt:lpstr>
      <vt:lpstr>Diapositiva 29</vt:lpstr>
      <vt:lpstr>Diapositiva 30</vt:lpstr>
      <vt:lpstr>Diapositiva 31</vt:lpstr>
      <vt:lpstr>Diapositiva 32</vt:lpstr>
      <vt:lpstr>Diapositiva 33</vt:lpstr>
      <vt:lpstr>Diapositiva 34</vt:lpstr>
      <vt:lpstr>Diapositiva 35</vt:lpstr>
      <vt:lpstr>Diapositiva 36</vt:lpstr>
      <vt:lpstr>Diapositiva 37</vt:lpstr>
      <vt:lpstr>Diapositiva 38</vt:lpstr>
      <vt:lpstr>Diapositiva 39</vt:lpstr>
      <vt:lpstr>Diapositiva 40</vt:lpstr>
      <vt:lpstr>Diapositiva 41</vt:lpstr>
      <vt:lpstr>Diapositiva 42</vt:lpstr>
      <vt:lpstr>Diapositiva 43</vt:lpstr>
      <vt:lpstr>Diapositiva 44</vt:lpstr>
      <vt:lpstr>Diapositiva 45</vt:lpstr>
      <vt:lpstr>Diapositiva 46</vt:lpstr>
      <vt:lpstr>Diapositiva 47</vt:lpstr>
      <vt:lpstr>Diapositiva 48</vt:lpstr>
      <vt:lpstr>Diapositiva 49</vt:lpstr>
      <vt:lpstr>Diapositiva 50</vt:lpstr>
      <vt:lpstr>Diapositiva 51</vt:lpstr>
      <vt:lpstr>Diapositiva 52</vt:lpstr>
      <vt:lpstr>Diapositiva 53</vt:lpstr>
      <vt:lpstr>Diapositiva 54</vt:lpstr>
      <vt:lpstr>Diapositiva 55</vt:lpstr>
      <vt:lpstr>Diapositiva 56</vt:lpstr>
      <vt:lpstr>Diapositiva 57</vt:lpstr>
      <vt:lpstr>Diapositiva 58</vt:lpstr>
      <vt:lpstr>Diapositiva 59</vt:lpstr>
      <vt:lpstr>Diapositiva 60</vt:lpstr>
      <vt:lpstr>Diapositiva 61</vt:lpstr>
      <vt:lpstr>Diapositiva 62</vt:lpstr>
      <vt:lpstr>Diapositiva 63</vt:lpstr>
      <vt:lpstr>Diapositiva 64</vt:lpstr>
      <vt:lpstr>Diapositiva 65</vt:lpstr>
      <vt:lpstr>Diapositiva 66</vt:lpstr>
      <vt:lpstr>Diapositiva 67</vt:lpstr>
      <vt:lpstr>Diapositiva 68</vt:lpstr>
      <vt:lpstr>Diapositiva 69</vt:lpstr>
      <vt:lpstr>Diapositiva 70</vt:lpstr>
      <vt:lpstr>Diapositiva 71</vt:lpstr>
      <vt:lpstr>Diapositiva 72</vt:lpstr>
      <vt:lpstr>Diapositiva 73</vt:lpstr>
      <vt:lpstr>Diapositiva 74</vt:lpstr>
      <vt:lpstr>Diapositiva 75</vt:lpstr>
      <vt:lpstr>Diapositiva 76</vt:lpstr>
      <vt:lpstr>Diapositiva 77</vt:lpstr>
      <vt:lpstr>Diapositiva 78</vt:lpstr>
      <vt:lpstr>Diapositiva 79</vt:lpstr>
      <vt:lpstr>Diapositiva 80</vt:lpstr>
      <vt:lpstr>Diapositiva 81</vt:lpstr>
      <vt:lpstr>Diapositiva 82</vt:lpstr>
      <vt:lpstr>Diapositiva 83</vt:lpstr>
      <vt:lpstr>Diapositiva 84</vt:lpstr>
      <vt:lpstr>Diapositiva 85</vt:lpstr>
      <vt:lpstr>Diapositiva 86</vt:lpstr>
      <vt:lpstr>Diapositiva 87</vt:lpstr>
      <vt:lpstr>Diapositiva 88</vt:lpstr>
      <vt:lpstr>Diapositiva 89</vt:lpstr>
      <vt:lpstr>Diapositiva 90</vt:lpstr>
      <vt:lpstr>Diapositiva 91</vt:lpstr>
    </vt:vector>
  </TitlesOfParts>
  <Company>http://www.centor.mx.gd</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Diapositiva 1</dc:title>
  <dc:creator>abuelitos</dc:creator>
  <cp:lastModifiedBy>abuelitos</cp:lastModifiedBy>
  <cp:revision>1015</cp:revision>
  <dcterms:created xsi:type="dcterms:W3CDTF">2012-06-22T17:55:06Z</dcterms:created>
  <dcterms:modified xsi:type="dcterms:W3CDTF">2013-02-10T15:35:26Z</dcterms:modified>
</cp:coreProperties>
</file>