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323" r:id="rId3"/>
    <p:sldId id="318" r:id="rId4"/>
    <p:sldId id="258" r:id="rId5"/>
    <p:sldId id="261" r:id="rId6"/>
    <p:sldId id="262" r:id="rId7"/>
    <p:sldId id="263" r:id="rId8"/>
    <p:sldId id="266" r:id="rId9"/>
    <p:sldId id="267" r:id="rId10"/>
    <p:sldId id="269" r:id="rId11"/>
    <p:sldId id="320" r:id="rId12"/>
    <p:sldId id="326" r:id="rId13"/>
    <p:sldId id="329" r:id="rId14"/>
    <p:sldId id="330" r:id="rId15"/>
    <p:sldId id="271" r:id="rId16"/>
    <p:sldId id="272" r:id="rId17"/>
    <p:sldId id="273" r:id="rId18"/>
    <p:sldId id="274" r:id="rId19"/>
    <p:sldId id="276" r:id="rId20"/>
    <p:sldId id="277" r:id="rId21"/>
    <p:sldId id="279" r:id="rId22"/>
    <p:sldId id="280" r:id="rId23"/>
    <p:sldId id="282" r:id="rId24"/>
    <p:sldId id="283"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 id="327" r:id="rId40"/>
    <p:sldId id="301" r:id="rId41"/>
    <p:sldId id="302" r:id="rId42"/>
    <p:sldId id="304" r:id="rId43"/>
    <p:sldId id="307" r:id="rId44"/>
    <p:sldId id="335" r:id="rId45"/>
    <p:sldId id="332" r:id="rId46"/>
    <p:sldId id="308" r:id="rId47"/>
    <p:sldId id="328" r:id="rId48"/>
    <p:sldId id="325" r:id="rId49"/>
    <p:sldId id="333" r:id="rId50"/>
    <p:sldId id="316" r:id="rId51"/>
    <p:sldId id="334" r:id="rId52"/>
  </p:sldIdLst>
  <p:sldSz cx="9144000" cy="5143500" type="screen16x9"/>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YuPyONj0Ur50gVPhtB0ZA==" hashData="zv5v0g9U72wtukB49JfzGHCXHo8="/>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724" y="-7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4478274"/>
            <a:ext cx="9144000" cy="66522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9144" y="4539996"/>
            <a:ext cx="2249424" cy="534924"/>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a:xfrm>
            <a:off x="2359152" y="4533138"/>
            <a:ext cx="6784848" cy="534924"/>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2362200" y="3028950"/>
            <a:ext cx="6477000" cy="13716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4537528"/>
            <a:ext cx="6705600" cy="51435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4551524"/>
            <a:ext cx="2057400" cy="514350"/>
          </a:xfrm>
        </p:spPr>
        <p:txBody>
          <a:bodyPr>
            <a:noAutofit/>
          </a:bodyPr>
          <a:lstStyle>
            <a:lvl1pPr algn="ctr">
              <a:defRPr sz="2000">
                <a:solidFill>
                  <a:srgbClr val="FFFFFF"/>
                </a:solidFill>
              </a:defRPr>
            </a:lvl1pPr>
          </a:lstStyle>
          <a:p>
            <a:fld id="{F4F5D69C-8A3D-48E5-A7E7-C2E749B98E26}" type="datetimeFigureOut">
              <a:rPr lang="es-ES_tradnl" smtClean="0"/>
              <a:pPr/>
              <a:t>06/03/2015</a:t>
            </a:fld>
            <a:endParaRPr lang="es-ES_tradnl"/>
          </a:p>
        </p:txBody>
      </p:sp>
      <p:sp>
        <p:nvSpPr>
          <p:cNvPr id="17" name="16 Marcador de pie de página"/>
          <p:cNvSpPr>
            <a:spLocks noGrp="1"/>
          </p:cNvSpPr>
          <p:nvPr>
            <p:ph type="ftr" sz="quarter" idx="11"/>
          </p:nvPr>
        </p:nvSpPr>
        <p:spPr>
          <a:xfrm>
            <a:off x="2085393" y="177404"/>
            <a:ext cx="5867400" cy="273844"/>
          </a:xfrm>
        </p:spPr>
        <p:txBody>
          <a:bodyPr/>
          <a:lstStyle>
            <a:lvl1pPr algn="r">
              <a:defRPr>
                <a:solidFill>
                  <a:schemeClr val="tx2"/>
                </a:solidFill>
              </a:defRPr>
            </a:lvl1pPr>
          </a:lstStyle>
          <a:p>
            <a:endParaRPr lang="es-ES_tradnl"/>
          </a:p>
        </p:txBody>
      </p:sp>
      <p:sp>
        <p:nvSpPr>
          <p:cNvPr id="29" name="28 Marcador de número de diapositiva"/>
          <p:cNvSpPr>
            <a:spLocks noGrp="1"/>
          </p:cNvSpPr>
          <p:nvPr>
            <p:ph type="sldNum" sz="quarter" idx="12"/>
          </p:nvPr>
        </p:nvSpPr>
        <p:spPr>
          <a:xfrm>
            <a:off x="8001000" y="171450"/>
            <a:ext cx="838200" cy="285750"/>
          </a:xfrm>
        </p:spPr>
        <p:txBody>
          <a:bodyPr/>
          <a:lstStyle>
            <a:lvl1pPr>
              <a:defRPr>
                <a:solidFill>
                  <a:schemeClr val="tx2"/>
                </a:solidFill>
              </a:defRPr>
            </a:lvl1pPr>
          </a:lstStyle>
          <a:p>
            <a:fld id="{7CF8AFA4-C489-4895-981C-724F7C385179}" type="slidenum">
              <a:rPr lang="es-ES_tradnl" smtClean="0"/>
              <a:pPr/>
              <a:t>‹Nº›</a:t>
            </a:fld>
            <a:endParaRPr lang="es-ES_tradn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171450"/>
            <a:ext cx="8153400" cy="74295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F4F5D69C-8A3D-48E5-A7E7-C2E749B98E26}" type="datetimeFigureOut">
              <a:rPr lang="es-ES_tradnl" smtClean="0"/>
              <a:pPr/>
              <a:t>06/03/2015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7CF8AFA4-C489-4895-981C-724F7C385179}" type="slidenum">
              <a:rPr lang="es-ES_tradnl" smtClean="0"/>
              <a:pPr/>
              <a:t>‹Nº›</a:t>
            </a:fld>
            <a:endParaRPr lang="es-ES_tradnl"/>
          </a:p>
        </p:txBody>
      </p:sp>
      <p:sp>
        <p:nvSpPr>
          <p:cNvPr id="8" name="7 Marcador de contenido"/>
          <p:cNvSpPr>
            <a:spLocks noGrp="1"/>
          </p:cNvSpPr>
          <p:nvPr>
            <p:ph sz="quarter" idx="1"/>
          </p:nvPr>
        </p:nvSpPr>
        <p:spPr>
          <a:xfrm>
            <a:off x="612648" y="1200150"/>
            <a:ext cx="8153400" cy="337185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1" y="2057400"/>
            <a:ext cx="7123113" cy="1254919"/>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143000"/>
            <a:ext cx="9144000" cy="85725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0" y="1200150"/>
            <a:ext cx="1295400" cy="74295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1371600" y="1200150"/>
            <a:ext cx="7772400" cy="74295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1371600" y="1200150"/>
            <a:ext cx="7620000" cy="74295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F4F5D69C-8A3D-48E5-A7E7-C2E749B98E26}" type="datetimeFigureOut">
              <a:rPr lang="es-ES_tradnl" smtClean="0"/>
              <a:pPr/>
              <a:t>06/03/2015</a:t>
            </a:fld>
            <a:endParaRPr lang="es-ES_tradnl"/>
          </a:p>
        </p:txBody>
      </p:sp>
      <p:sp>
        <p:nvSpPr>
          <p:cNvPr id="13" name="12 Marcador de número de diapositiva"/>
          <p:cNvSpPr>
            <a:spLocks noGrp="1"/>
          </p:cNvSpPr>
          <p:nvPr>
            <p:ph type="sldNum" sz="quarter" idx="11"/>
          </p:nvPr>
        </p:nvSpPr>
        <p:spPr>
          <a:xfrm>
            <a:off x="0" y="1314450"/>
            <a:ext cx="1295400" cy="526257"/>
          </a:xfrm>
        </p:spPr>
        <p:txBody>
          <a:bodyPr>
            <a:noAutofit/>
          </a:bodyPr>
          <a:lstStyle>
            <a:lvl1pPr>
              <a:defRPr sz="2400">
                <a:solidFill>
                  <a:srgbClr val="FFFFFF"/>
                </a:solidFill>
              </a:defRPr>
            </a:lvl1pPr>
          </a:lstStyle>
          <a:p>
            <a:fld id="{7CF8AFA4-C489-4895-981C-724F7C385179}" type="slidenum">
              <a:rPr lang="es-ES_tradnl" smtClean="0"/>
              <a:pPr/>
              <a:t>‹Nº›</a:t>
            </a:fld>
            <a:endParaRPr lang="es-ES_tradnl"/>
          </a:p>
        </p:txBody>
      </p:sp>
      <p:sp>
        <p:nvSpPr>
          <p:cNvPr id="14" name="13 Marcador de pie de página"/>
          <p:cNvSpPr>
            <a:spLocks noGrp="1"/>
          </p:cNvSpPr>
          <p:nvPr>
            <p:ph type="ftr" sz="quarter" idx="12"/>
          </p:nvPr>
        </p:nvSpPr>
        <p:spPr/>
        <p:txBody>
          <a:bodyPr/>
          <a:lstStyle/>
          <a:p>
            <a:endParaRPr lang="es-ES_tradnl"/>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192175"/>
            <a:ext cx="3886200" cy="3429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192175"/>
            <a:ext cx="3886200" cy="3429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F4F5D69C-8A3D-48E5-A7E7-C2E749B98E26}" type="datetimeFigureOut">
              <a:rPr lang="es-ES_tradnl" smtClean="0"/>
              <a:pPr/>
              <a:t>06/03/2015</a:t>
            </a:fld>
            <a:endParaRPr lang="es-ES_tradnl"/>
          </a:p>
        </p:txBody>
      </p:sp>
      <p:sp>
        <p:nvSpPr>
          <p:cNvPr id="10" name="9 Marcador de número de diapositiva"/>
          <p:cNvSpPr>
            <a:spLocks noGrp="1"/>
          </p:cNvSpPr>
          <p:nvPr>
            <p:ph type="sldNum" sz="quarter" idx="16"/>
          </p:nvPr>
        </p:nvSpPr>
        <p:spPr/>
        <p:txBody>
          <a:bodyPr rtlCol="0"/>
          <a:lstStyle/>
          <a:p>
            <a:fld id="{7CF8AFA4-C489-4895-981C-724F7C385179}" type="slidenum">
              <a:rPr lang="es-ES_tradnl" smtClean="0"/>
              <a:pPr/>
              <a:t>‹Nº›</a:t>
            </a:fld>
            <a:endParaRPr lang="es-ES_tradnl"/>
          </a:p>
        </p:txBody>
      </p:sp>
      <p:sp>
        <p:nvSpPr>
          <p:cNvPr id="12" name="11 Marcador de pie de página"/>
          <p:cNvSpPr>
            <a:spLocks noGrp="1"/>
          </p:cNvSpPr>
          <p:nvPr>
            <p:ph type="ftr" sz="quarter" idx="17"/>
          </p:nvPr>
        </p:nvSpPr>
        <p:spPr/>
        <p:txBody>
          <a:bodyPr rtlCol="0"/>
          <a:lstStyle/>
          <a:p>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04787"/>
            <a:ext cx="8153400" cy="652463"/>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1828800"/>
            <a:ext cx="3886200" cy="268605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1828800"/>
            <a:ext cx="3886200" cy="268605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F4F5D69C-8A3D-48E5-A7E7-C2E749B98E26}" type="datetimeFigureOut">
              <a:rPr lang="es-ES_tradnl" smtClean="0"/>
              <a:pPr/>
              <a:t>06/03/2015</a:t>
            </a:fld>
            <a:endParaRPr lang="es-ES_tradnl"/>
          </a:p>
        </p:txBody>
      </p:sp>
      <p:sp>
        <p:nvSpPr>
          <p:cNvPr id="12" name="11 Marcador de número de diapositiva"/>
          <p:cNvSpPr>
            <a:spLocks noGrp="1"/>
          </p:cNvSpPr>
          <p:nvPr>
            <p:ph type="sldNum" sz="quarter" idx="16"/>
          </p:nvPr>
        </p:nvSpPr>
        <p:spPr/>
        <p:txBody>
          <a:bodyPr rtlCol="0"/>
          <a:lstStyle/>
          <a:p>
            <a:fld id="{7CF8AFA4-C489-4895-981C-724F7C385179}" type="slidenum">
              <a:rPr lang="es-ES_tradnl" smtClean="0"/>
              <a:pPr/>
              <a:t>‹Nº›</a:t>
            </a:fld>
            <a:endParaRPr lang="es-ES_tradnl"/>
          </a:p>
        </p:txBody>
      </p:sp>
      <p:sp>
        <p:nvSpPr>
          <p:cNvPr id="14" name="13 Marcador de pie de página"/>
          <p:cNvSpPr>
            <a:spLocks noGrp="1"/>
          </p:cNvSpPr>
          <p:nvPr>
            <p:ph type="ftr" sz="quarter" idx="17"/>
          </p:nvPr>
        </p:nvSpPr>
        <p:spPr/>
        <p:txBody>
          <a:bodyPr rtlCol="0"/>
          <a:lstStyle/>
          <a:p>
            <a:endParaRPr lang="es-ES_tradnl"/>
          </a:p>
        </p:txBody>
      </p:sp>
      <p:sp>
        <p:nvSpPr>
          <p:cNvPr id="16" name="15 Marcador de texto"/>
          <p:cNvSpPr>
            <a:spLocks noGrp="1"/>
          </p:cNvSpPr>
          <p:nvPr>
            <p:ph type="body" sz="quarter" idx="1"/>
          </p:nvPr>
        </p:nvSpPr>
        <p:spPr>
          <a:xfrm>
            <a:off x="609600" y="1314450"/>
            <a:ext cx="3886200" cy="48006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314450"/>
            <a:ext cx="3886200" cy="48006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F4F5D69C-8A3D-48E5-A7E7-C2E749B98E26}" type="datetimeFigureOut">
              <a:rPr lang="es-ES_tradnl" smtClean="0"/>
              <a:pPr/>
              <a:t>06/03/2015</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7CF8AFA4-C489-4895-981C-724F7C385179}"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4F5D69C-8A3D-48E5-A7E7-C2E749B98E26}" type="datetimeFigureOut">
              <a:rPr lang="es-ES_tradnl" smtClean="0"/>
              <a:pPr/>
              <a:t>06/03/2015</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a:xfrm>
            <a:off x="0" y="4686300"/>
            <a:ext cx="533400" cy="285750"/>
          </a:xfrm>
        </p:spPr>
        <p:txBody>
          <a:bodyPr/>
          <a:lstStyle>
            <a:lvl1pPr>
              <a:defRPr>
                <a:solidFill>
                  <a:schemeClr val="tx2"/>
                </a:solidFill>
              </a:defRPr>
            </a:lvl1pPr>
          </a:lstStyle>
          <a:p>
            <a:fld id="{7CF8AFA4-C489-4895-981C-724F7C385179}"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04787"/>
            <a:ext cx="8077200" cy="652463"/>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F4F5D69C-8A3D-48E5-A7E7-C2E749B98E26}" type="datetimeFigureOut">
              <a:rPr lang="es-ES_tradnl" smtClean="0"/>
              <a:pPr/>
              <a:t>06/03/2015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7CF8AFA4-C489-4895-981C-724F7C385179}" type="slidenum">
              <a:rPr lang="es-ES_tradnl" smtClean="0"/>
              <a:pPr/>
              <a:t>‹Nº›</a:t>
            </a:fld>
            <a:endParaRPr lang="es-ES_tradnl"/>
          </a:p>
        </p:txBody>
      </p:sp>
      <p:sp>
        <p:nvSpPr>
          <p:cNvPr id="3" name="2 Marcador de texto"/>
          <p:cNvSpPr>
            <a:spLocks noGrp="1"/>
          </p:cNvSpPr>
          <p:nvPr>
            <p:ph type="body" idx="2"/>
          </p:nvPr>
        </p:nvSpPr>
        <p:spPr>
          <a:xfrm>
            <a:off x="609600" y="1314450"/>
            <a:ext cx="1600200" cy="325755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314450"/>
            <a:ext cx="6400800" cy="33147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4114800"/>
            <a:ext cx="7315200" cy="51435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3429000"/>
            <a:ext cx="9144000" cy="66522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9144" y="3497580"/>
            <a:ext cx="1463040" cy="534924"/>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1545336" y="3490722"/>
            <a:ext cx="7598664" cy="534924"/>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1600200" y="3486150"/>
            <a:ext cx="7315200" cy="51435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515035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Marcador de fecha"/>
          <p:cNvSpPr>
            <a:spLocks noGrp="1"/>
          </p:cNvSpPr>
          <p:nvPr>
            <p:ph type="dt" sz="half" idx="10"/>
          </p:nvPr>
        </p:nvSpPr>
        <p:spPr>
          <a:xfrm>
            <a:off x="6248400" y="4686300"/>
            <a:ext cx="2667000" cy="273844"/>
          </a:xfrm>
        </p:spPr>
        <p:txBody>
          <a:bodyPr rtlCol="0"/>
          <a:lstStyle/>
          <a:p>
            <a:fld id="{F4F5D69C-8A3D-48E5-A7E7-C2E749B98E26}" type="datetimeFigureOut">
              <a:rPr lang="es-ES_tradnl" smtClean="0"/>
              <a:pPr/>
              <a:t>06/03/2015</a:t>
            </a:fld>
            <a:endParaRPr lang="es-ES_tradnl"/>
          </a:p>
        </p:txBody>
      </p:sp>
      <p:sp>
        <p:nvSpPr>
          <p:cNvPr id="13" name="12 Marcador de número de diapositiva"/>
          <p:cNvSpPr>
            <a:spLocks noGrp="1"/>
          </p:cNvSpPr>
          <p:nvPr>
            <p:ph type="sldNum" sz="quarter" idx="11"/>
          </p:nvPr>
        </p:nvSpPr>
        <p:spPr>
          <a:xfrm>
            <a:off x="0" y="3500437"/>
            <a:ext cx="1447800" cy="497684"/>
          </a:xfrm>
        </p:spPr>
        <p:txBody>
          <a:bodyPr rtlCol="0"/>
          <a:lstStyle>
            <a:lvl1pPr>
              <a:defRPr sz="2800"/>
            </a:lvl1pPr>
          </a:lstStyle>
          <a:p>
            <a:fld id="{7CF8AFA4-C489-4895-981C-724F7C385179}" type="slidenum">
              <a:rPr lang="es-ES_tradnl" smtClean="0"/>
              <a:pPr/>
              <a:t>‹Nº›</a:t>
            </a:fld>
            <a:endParaRPr lang="es-ES_tradnl"/>
          </a:p>
        </p:txBody>
      </p:sp>
      <p:sp>
        <p:nvSpPr>
          <p:cNvPr id="14" name="13 Marcador de pie de página"/>
          <p:cNvSpPr>
            <a:spLocks noGrp="1"/>
          </p:cNvSpPr>
          <p:nvPr>
            <p:ph type="ftr" sz="quarter" idx="12"/>
          </p:nvPr>
        </p:nvSpPr>
        <p:spPr>
          <a:xfrm>
            <a:off x="1600200" y="4686155"/>
            <a:ext cx="4572000" cy="273844"/>
          </a:xfrm>
        </p:spPr>
        <p:txBody>
          <a:bodyPr rtlCol="0"/>
          <a:lstStyle/>
          <a:p>
            <a:endParaRPr lang="es-ES_tradnl"/>
          </a:p>
        </p:txBody>
      </p:sp>
      <p:sp>
        <p:nvSpPr>
          <p:cNvPr id="3" name="2 Marcador de posición de imagen"/>
          <p:cNvSpPr>
            <a:spLocks noGrp="1"/>
          </p:cNvSpPr>
          <p:nvPr>
            <p:ph type="pic" idx="1"/>
          </p:nvPr>
        </p:nvSpPr>
        <p:spPr>
          <a:xfrm>
            <a:off x="1560576" y="0"/>
            <a:ext cx="7583424" cy="3426714"/>
          </a:xfrm>
          <a:solidFill>
            <a:schemeClr val="accent1">
              <a:tint val="40000"/>
            </a:schemeClr>
          </a:solidFill>
          <a:ln>
            <a:noFill/>
          </a:ln>
        </p:spPr>
        <p:txBody>
          <a:bodyPr/>
          <a:lstStyle>
            <a:lvl1pPr marL="0" indent="0">
              <a:buNone/>
              <a:defRPr sz="3200"/>
            </a:lvl1pPr>
          </a:lstStyle>
          <a:p>
            <a:r>
              <a:rPr kumimoji="0" lang="es-ES"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F4F5D69C-8A3D-48E5-A7E7-C2E749B98E26}" type="datetimeFigureOut">
              <a:rPr lang="es-ES_tradnl" smtClean="0"/>
              <a:pPr/>
              <a:t>06/03/2015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CF8AFA4-C489-4895-981C-724F7C385179}"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457201"/>
            <a:ext cx="2057400" cy="4137422"/>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457200"/>
            <a:ext cx="5562600" cy="413742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4686302"/>
            <a:ext cx="2209800" cy="273844"/>
          </a:xfrm>
        </p:spPr>
        <p:txBody>
          <a:bodyPr/>
          <a:lstStyle/>
          <a:p>
            <a:fld id="{F4F5D69C-8A3D-48E5-A7E7-C2E749B98E26}" type="datetimeFigureOut">
              <a:rPr lang="es-ES_tradnl" smtClean="0"/>
              <a:pPr/>
              <a:t>06/03/2015</a:t>
            </a:fld>
            <a:endParaRPr lang="es-ES_tradnl"/>
          </a:p>
        </p:txBody>
      </p:sp>
      <p:sp>
        <p:nvSpPr>
          <p:cNvPr id="5" name="4 Marcador de pie de página"/>
          <p:cNvSpPr>
            <a:spLocks noGrp="1"/>
          </p:cNvSpPr>
          <p:nvPr>
            <p:ph type="ftr" sz="quarter" idx="11"/>
          </p:nvPr>
        </p:nvSpPr>
        <p:spPr>
          <a:xfrm>
            <a:off x="457202" y="4686156"/>
            <a:ext cx="5573483" cy="273844"/>
          </a:xfrm>
        </p:spPr>
        <p:txBody>
          <a:bodyPr/>
          <a:lstStyle/>
          <a:p>
            <a:endParaRPr lang="es-ES_tradnl"/>
          </a:p>
        </p:txBody>
      </p:sp>
      <p:sp>
        <p:nvSpPr>
          <p:cNvPr id="7" name="6 Rectángulo"/>
          <p:cNvSpPr/>
          <p:nvPr/>
        </p:nvSpPr>
        <p:spPr bwMode="white">
          <a:xfrm>
            <a:off x="6096318" y="0"/>
            <a:ext cx="320040" cy="51435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7 Rectángulo"/>
          <p:cNvSpPr/>
          <p:nvPr/>
        </p:nvSpPr>
        <p:spPr>
          <a:xfrm>
            <a:off x="6142038" y="457200"/>
            <a:ext cx="228600" cy="46863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8 Rectángulo"/>
          <p:cNvSpPr/>
          <p:nvPr/>
        </p:nvSpPr>
        <p:spPr>
          <a:xfrm>
            <a:off x="6142038" y="0"/>
            <a:ext cx="228600" cy="40005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5 Marcador de número de diapositiva"/>
          <p:cNvSpPr>
            <a:spLocks noGrp="1"/>
          </p:cNvSpPr>
          <p:nvPr>
            <p:ph type="sldNum" sz="quarter" idx="12"/>
          </p:nvPr>
        </p:nvSpPr>
        <p:spPr>
          <a:xfrm rot="5400000">
            <a:off x="6056313" y="77787"/>
            <a:ext cx="400050" cy="244476"/>
          </a:xfrm>
        </p:spPr>
        <p:txBody>
          <a:bodyPr/>
          <a:lstStyle/>
          <a:p>
            <a:fld id="{7CF8AFA4-C489-4895-981C-724F7C385179}" type="slidenum">
              <a:rPr lang="es-ES_tradnl" smtClean="0"/>
              <a:pPr/>
              <a:t>‹Nº›</a:t>
            </a:fld>
            <a:endParaRPr lang="es-ES_tradnl"/>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171450"/>
            <a:ext cx="8153400" cy="74295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200150"/>
            <a:ext cx="8153400" cy="339471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4686300"/>
            <a:ext cx="2667000" cy="273844"/>
          </a:xfrm>
          <a:prstGeom prst="rect">
            <a:avLst/>
          </a:prstGeom>
        </p:spPr>
        <p:txBody>
          <a:bodyPr vert="horz" anchor="ctr" anchorCtr="0"/>
          <a:lstStyle>
            <a:lvl1pPr algn="l" eaLnBrk="1" latinLnBrk="0" hangingPunct="1">
              <a:defRPr kumimoji="0" sz="1400">
                <a:solidFill>
                  <a:schemeClr val="tx2"/>
                </a:solidFill>
              </a:defRPr>
            </a:lvl1pPr>
          </a:lstStyle>
          <a:p>
            <a:fld id="{F4F5D69C-8A3D-48E5-A7E7-C2E749B98E26}" type="datetimeFigureOut">
              <a:rPr lang="es-ES_tradnl" smtClean="0"/>
              <a:pPr/>
              <a:t>06/03/2015</a:t>
            </a:fld>
            <a:endParaRPr lang="es-ES_tradnl"/>
          </a:p>
        </p:txBody>
      </p:sp>
      <p:sp>
        <p:nvSpPr>
          <p:cNvPr id="3" name="2 Marcador de pie de página"/>
          <p:cNvSpPr>
            <a:spLocks noGrp="1"/>
          </p:cNvSpPr>
          <p:nvPr>
            <p:ph type="ftr" sz="quarter" idx="3"/>
          </p:nvPr>
        </p:nvSpPr>
        <p:spPr>
          <a:xfrm>
            <a:off x="609601" y="4686155"/>
            <a:ext cx="5421083" cy="273844"/>
          </a:xfrm>
          <a:prstGeom prst="rect">
            <a:avLst/>
          </a:prstGeom>
        </p:spPr>
        <p:txBody>
          <a:bodyPr vert="horz" anchor="ctr"/>
          <a:lstStyle>
            <a:lvl1pPr algn="r" eaLnBrk="1" latinLnBrk="0" hangingPunct="1">
              <a:defRPr kumimoji="0" sz="1400">
                <a:solidFill>
                  <a:schemeClr val="tx2"/>
                </a:solidFill>
              </a:defRPr>
            </a:lvl1pPr>
          </a:lstStyle>
          <a:p>
            <a:endParaRPr lang="es-ES_tradnl"/>
          </a:p>
        </p:txBody>
      </p:sp>
      <p:sp>
        <p:nvSpPr>
          <p:cNvPr id="7" name="6 Rectángulo"/>
          <p:cNvSpPr/>
          <p:nvPr/>
        </p:nvSpPr>
        <p:spPr bwMode="white">
          <a:xfrm>
            <a:off x="0" y="925830"/>
            <a:ext cx="9144000" cy="24003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0" y="960120"/>
            <a:ext cx="533400" cy="17145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590550" y="960120"/>
            <a:ext cx="8553450" cy="17145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22 Marcador de número de diapositiva"/>
          <p:cNvSpPr>
            <a:spLocks noGrp="1"/>
          </p:cNvSpPr>
          <p:nvPr>
            <p:ph type="sldNum" sz="quarter" idx="4"/>
          </p:nvPr>
        </p:nvSpPr>
        <p:spPr>
          <a:xfrm>
            <a:off x="0" y="954167"/>
            <a:ext cx="533400" cy="183357"/>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7CF8AFA4-C489-4895-981C-724F7C385179}"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28.png"/><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hyperlink" Target="http://www.viajology.com/wp-content/uploads/2013/05/giants-causeway-bus.jpg"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71.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buelitos\Desktop\VIAJE A IRLANDA 22 al 29 Sep. 2014\VIAJE A IRLANDA - 22 al 29 de Sep. 2014 748.JPG"/>
          <p:cNvPicPr>
            <a:picLocks noChangeAspect="1" noChangeArrowheads="1"/>
          </p:cNvPicPr>
          <p:nvPr/>
        </p:nvPicPr>
        <p:blipFill>
          <a:blip r:embed="rId3" cstate="print"/>
          <a:srcRect/>
          <a:stretch>
            <a:fillRect/>
          </a:stretch>
        </p:blipFill>
        <p:spPr bwMode="auto">
          <a:xfrm>
            <a:off x="0" y="0"/>
            <a:ext cx="9144000" cy="5143818"/>
          </a:xfrm>
          <a:prstGeom prst="rect">
            <a:avLst/>
          </a:prstGeom>
          <a:noFill/>
        </p:spPr>
      </p:pic>
      <p:pic>
        <p:nvPicPr>
          <p:cNvPr id="59396" name="Picture 4" descr="Rendered Image"/>
          <p:cNvPicPr>
            <a:picLocks noChangeAspect="1" noChangeArrowheads="1"/>
          </p:cNvPicPr>
          <p:nvPr/>
        </p:nvPicPr>
        <p:blipFill>
          <a:blip r:embed="rId4" cstate="print"/>
          <a:srcRect/>
          <a:stretch>
            <a:fillRect/>
          </a:stretch>
        </p:blipFill>
        <p:spPr bwMode="auto">
          <a:xfrm>
            <a:off x="107504" y="4314824"/>
            <a:ext cx="4648200" cy="828676"/>
          </a:xfrm>
          <a:prstGeom prst="rect">
            <a:avLst/>
          </a:prstGeom>
          <a:noFill/>
        </p:spPr>
      </p:pic>
      <p:pic>
        <p:nvPicPr>
          <p:cNvPr id="59400" name="Picture 8" descr="Rendered Image"/>
          <p:cNvPicPr>
            <a:picLocks noChangeAspect="1" noChangeArrowheads="1"/>
          </p:cNvPicPr>
          <p:nvPr/>
        </p:nvPicPr>
        <p:blipFill>
          <a:blip r:embed="rId5" cstate="print"/>
          <a:srcRect/>
          <a:stretch>
            <a:fillRect/>
          </a:stretch>
        </p:blipFill>
        <p:spPr bwMode="auto">
          <a:xfrm>
            <a:off x="5868144" y="4457700"/>
            <a:ext cx="3105150" cy="685800"/>
          </a:xfrm>
          <a:prstGeom prst="rect">
            <a:avLst/>
          </a:prstGeom>
          <a:noFill/>
        </p:spPr>
      </p:pic>
      <p:pic>
        <p:nvPicPr>
          <p:cNvPr id="51210" name="Picture 10" descr="Rendered Image"/>
          <p:cNvPicPr>
            <a:picLocks noChangeAspect="1" noChangeArrowheads="1"/>
          </p:cNvPicPr>
          <p:nvPr/>
        </p:nvPicPr>
        <p:blipFill>
          <a:blip r:embed="rId6" cstate="print"/>
          <a:srcRect/>
          <a:stretch>
            <a:fillRect/>
          </a:stretch>
        </p:blipFill>
        <p:spPr bwMode="auto">
          <a:xfrm>
            <a:off x="5940152" y="4155926"/>
            <a:ext cx="1571625" cy="238125"/>
          </a:xfrm>
          <a:prstGeom prst="rect">
            <a:avLst/>
          </a:prstGeom>
          <a:noFill/>
        </p:spPr>
      </p:pic>
    </p:spTree>
  </p:cSld>
  <p:clrMapOvr>
    <a:masterClrMapping/>
  </p:clrMapOvr>
  <p:transition spd="slow" advTm="8000">
    <p:fade/>
    <p:sndAc>
      <p:stSnd>
        <p:snd r:embed="rId2" name="Ultima evangeli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http://www.nationalgeographic.com.es/medio/2013/09/26/vn_esc_irlanda_rem-4_1241x758.jpg"/>
          <p:cNvPicPr>
            <a:picLocks noChangeAspect="1" noChangeArrowheads="1"/>
          </p:cNvPicPr>
          <p:nvPr/>
        </p:nvPicPr>
        <p:blipFill>
          <a:blip r:embed="rId2" cstate="print"/>
          <a:srcRect b="7907"/>
          <a:stretch>
            <a:fillRect/>
          </a:stretch>
        </p:blipFill>
        <p:spPr bwMode="auto">
          <a:xfrm>
            <a:off x="0" y="0"/>
            <a:ext cx="9144000" cy="5143500"/>
          </a:xfrm>
          <a:prstGeom prst="rect">
            <a:avLst/>
          </a:prstGeom>
          <a:noFill/>
        </p:spPr>
      </p:pic>
      <p:pic>
        <p:nvPicPr>
          <p:cNvPr id="50178" name="Picture 2" descr="Rendered Image"/>
          <p:cNvPicPr>
            <a:picLocks noChangeAspect="1" noChangeArrowheads="1"/>
          </p:cNvPicPr>
          <p:nvPr/>
        </p:nvPicPr>
        <p:blipFill>
          <a:blip r:embed="rId3" cstate="print"/>
          <a:srcRect/>
          <a:stretch>
            <a:fillRect/>
          </a:stretch>
        </p:blipFill>
        <p:spPr bwMode="auto">
          <a:xfrm>
            <a:off x="251520" y="4803998"/>
            <a:ext cx="962025" cy="238125"/>
          </a:xfrm>
          <a:prstGeom prst="rect">
            <a:avLst/>
          </a:prstGeom>
          <a:noFill/>
        </p:spPr>
      </p:pic>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7577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www.allfons.ru/pic/201112/1366x768/allfons.ru-3498.jpg"/>
          <p:cNvPicPr>
            <a:picLocks noChangeAspect="1" noChangeArrowheads="1"/>
          </p:cNvPicPr>
          <p:nvPr/>
        </p:nvPicPr>
        <p:blipFill>
          <a:blip r:embed="rId2" cstate="print"/>
          <a:srcRect/>
          <a:stretch>
            <a:fillRect/>
          </a:stretch>
        </p:blipFill>
        <p:spPr bwMode="auto">
          <a:xfrm>
            <a:off x="0" y="2510"/>
            <a:ext cx="9144000" cy="5140990"/>
          </a:xfrm>
          <a:prstGeom prst="rect">
            <a:avLst/>
          </a:prstGeom>
          <a:noFill/>
        </p:spPr>
      </p:pic>
      <p:sp>
        <p:nvSpPr>
          <p:cNvPr id="5" name="4 Rectángulo"/>
          <p:cNvSpPr/>
          <p:nvPr/>
        </p:nvSpPr>
        <p:spPr>
          <a:xfrm>
            <a:off x="1763688" y="267494"/>
            <a:ext cx="5976664" cy="923330"/>
          </a:xfrm>
          <a:prstGeom prst="rect">
            <a:avLst/>
          </a:prstGeom>
        </p:spPr>
        <p:txBody>
          <a:bodyPr wrap="square">
            <a:spAutoFit/>
          </a:bodyPr>
          <a:lstStyle/>
          <a:p>
            <a:pPr lvl="0" fontAlgn="base">
              <a:spcBef>
                <a:spcPct val="0"/>
              </a:spcBef>
              <a:spcAft>
                <a:spcPct val="0"/>
              </a:spcAft>
            </a:pPr>
            <a:r>
              <a:rPr lang="es-ES_tradnl" b="1" dirty="0" smtClean="0">
                <a:solidFill>
                  <a:srgbClr val="444444"/>
                </a:solidFill>
                <a:latin typeface="inherit"/>
                <a:ea typeface="Times New Roman" pitchFamily="18" charset="0"/>
                <a:cs typeface="Arial" pitchFamily="34" charset="0"/>
              </a:rPr>
              <a:t>     </a:t>
            </a:r>
            <a:r>
              <a:rPr lang="es-ES_tradnl" sz="2000" b="1" dirty="0" smtClean="0">
                <a:solidFill>
                  <a:srgbClr val="444444"/>
                </a:solidFill>
                <a:latin typeface="Adobe Caslon Pro Bold" pitchFamily="18" charset="0"/>
                <a:ea typeface="Times New Roman" pitchFamily="18" charset="0"/>
                <a:cs typeface="Arial" pitchFamily="34" charset="0"/>
              </a:rPr>
              <a:t>La Calzada del Gigante en Irlanda del Norte</a:t>
            </a:r>
          </a:p>
          <a:p>
            <a:pPr lvl="0" fontAlgn="base">
              <a:spcBef>
                <a:spcPct val="0"/>
              </a:spcBef>
              <a:spcAft>
                <a:spcPct val="0"/>
              </a:spcAft>
            </a:pPr>
            <a:endParaRPr lang="es-ES_tradnl" b="1" dirty="0" smtClean="0">
              <a:solidFill>
                <a:srgbClr val="444444"/>
              </a:solidFill>
              <a:latin typeface="inherit"/>
              <a:ea typeface="Times New Roman" pitchFamily="18" charset="0"/>
              <a:cs typeface="Arial" pitchFamily="34" charset="0"/>
            </a:endParaRPr>
          </a:p>
          <a:p>
            <a:pPr lvl="0" eaLnBrk="0" fontAlgn="base" hangingPunct="0">
              <a:spcBef>
                <a:spcPct val="0"/>
              </a:spcBef>
              <a:spcAft>
                <a:spcPct val="0"/>
              </a:spcAft>
            </a:pPr>
            <a:r>
              <a:rPr lang="es-ES_tradnl" sz="1600" dirty="0" smtClean="0">
                <a:solidFill>
                  <a:srgbClr val="002060"/>
                </a:solidFill>
                <a:latin typeface="Adobe Caslon Pro Bold" pitchFamily="18" charset="0"/>
                <a:ea typeface="Times New Roman" pitchFamily="18" charset="0"/>
                <a:cs typeface="Arial" pitchFamily="34" charset="0"/>
              </a:rPr>
              <a:t>Una de las formaciones rocosas naturales más conocidas del mundo</a:t>
            </a:r>
            <a:endParaRPr lang="es-ES_tradnl" sz="1600" dirty="0">
              <a:latin typeface="Adobe Caslon Pro Bold" pitchFamily="18" charset="0"/>
            </a:endParaRPr>
          </a:p>
        </p:txBody>
      </p:sp>
      <p:sp>
        <p:nvSpPr>
          <p:cNvPr id="6" name="5 Rectángulo"/>
          <p:cNvSpPr/>
          <p:nvPr/>
        </p:nvSpPr>
        <p:spPr>
          <a:xfrm>
            <a:off x="539552" y="2283718"/>
            <a:ext cx="8136904" cy="2585323"/>
          </a:xfrm>
          <a:prstGeom prst="rect">
            <a:avLst/>
          </a:prstGeom>
        </p:spPr>
        <p:txBody>
          <a:bodyPr wrap="square">
            <a:spAutoFit/>
          </a:bodyPr>
          <a:lstStyle/>
          <a:p>
            <a:r>
              <a:rPr lang="es-ES_tradnl" dirty="0" smtClean="0">
                <a:latin typeface="Adobe Caslon Pro" pitchFamily="18" charset="0"/>
              </a:rPr>
              <a:t>La Calzada del Gigante, en inglés “</a:t>
            </a:r>
            <a:r>
              <a:rPr lang="es-ES_tradnl" i="1" dirty="0" err="1" smtClean="0">
                <a:latin typeface="Adobe Caslon Pro" pitchFamily="18" charset="0"/>
              </a:rPr>
              <a:t>Giant’s</a:t>
            </a:r>
            <a:r>
              <a:rPr lang="es-ES_tradnl" i="1" dirty="0" smtClean="0">
                <a:latin typeface="Adobe Caslon Pro" pitchFamily="18" charset="0"/>
              </a:rPr>
              <a:t> </a:t>
            </a:r>
            <a:r>
              <a:rPr lang="es-ES_tradnl" i="1" dirty="0" err="1" smtClean="0">
                <a:latin typeface="Adobe Caslon Pro" pitchFamily="18" charset="0"/>
              </a:rPr>
              <a:t>Causeway</a:t>
            </a:r>
            <a:r>
              <a:rPr lang="es-ES_tradnl" i="1" dirty="0" smtClean="0">
                <a:latin typeface="Adobe Caslon Pro" pitchFamily="18" charset="0"/>
              </a:rPr>
              <a:t>”</a:t>
            </a:r>
            <a:r>
              <a:rPr lang="es-ES_tradnl" dirty="0" smtClean="0">
                <a:latin typeface="Adobe Caslon Pro" pitchFamily="18" charset="0"/>
              </a:rPr>
              <a:t>, se encuentra en la costa nororiental de la isla de Irlanda del Norte, (territorio del Reino Unido y no de La República  de Irlanda). La Calzada del Gigante o de los Gigantes es principalmente conocida por unas formaciones rocosas muy llamativas y particulares. Estas formaciones de roca volcánica son columnas de basalto que obtuvieron esa forma al enfriarse bruscamente la lava de un cráter o caldera volcánica tras la erupción de un volcán hace 60 millones de años. Es un área que contiene unas 40.000 columnas Fue declarada Patrimonio de la Humanidad en 1986, y Reserva Natural Nacional en 1987. Fue descubierta en 1693. </a:t>
            </a:r>
          </a:p>
        </p:txBody>
      </p:sp>
      <p:pic>
        <p:nvPicPr>
          <p:cNvPr id="7" name="Picture 2" descr="Rendered Image"/>
          <p:cNvPicPr>
            <a:picLocks noChangeAspect="1" noChangeArrowheads="1"/>
          </p:cNvPicPr>
          <p:nvPr/>
        </p:nvPicPr>
        <p:blipFill>
          <a:blip r:embed="rId3" cstate="print"/>
          <a:srcRect/>
          <a:stretch>
            <a:fillRect/>
          </a:stretch>
        </p:blipFill>
        <p:spPr bwMode="auto">
          <a:xfrm>
            <a:off x="251520" y="4803998"/>
            <a:ext cx="962025" cy="238125"/>
          </a:xfrm>
          <a:prstGeom prst="rect">
            <a:avLst/>
          </a:prstGeom>
          <a:noFill/>
        </p:spPr>
      </p:pic>
    </p:spTree>
  </p:cSld>
  <p:clrMapOvr>
    <a:masterClrMapping/>
  </p:clrMapOvr>
  <p:transition spd="slow" advTm="35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buelitos\Desktop\VIAJE A IRLANDA 22 al 29 Sep. 2014\VIAJE A IRLANDA - 22 al 29 de Sep. 2014 746.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3" name="Picture 2" descr="C:\Users\abuelitos\Desktop\VIAJE A IRLANDA 22 al 29 Sep. 2014\VIAJE A IRLANDA - 22 al 29 de Sep. 2014 747.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pic>
        <p:nvPicPr>
          <p:cNvPr id="4" name="Picture 2" descr="C:\Users\abuelitos\Desktop\VIAJE A IRLANDA 22 al 29 Sep. 2014\VIAJE A IRLANDA - 22 al 29 de Sep. 2014 749.JPG"/>
          <p:cNvPicPr>
            <a:picLocks noChangeAspect="1" noChangeArrowheads="1"/>
          </p:cNvPicPr>
          <p:nvPr/>
        </p:nvPicPr>
        <p:blipFill>
          <a:blip r:embed="rId4" cstate="print"/>
          <a:srcRect/>
          <a:stretch>
            <a:fillRect/>
          </a:stretch>
        </p:blipFill>
        <p:spPr bwMode="auto">
          <a:xfrm>
            <a:off x="0" y="0"/>
            <a:ext cx="9144000" cy="5143817"/>
          </a:xfrm>
          <a:prstGeom prst="rect">
            <a:avLst/>
          </a:prstGeom>
          <a:noFill/>
        </p:spPr>
      </p:pic>
      <p:pic>
        <p:nvPicPr>
          <p:cNvPr id="48132" name="Picture 4" descr="Rendered Image"/>
          <p:cNvPicPr>
            <a:picLocks noChangeAspect="1" noChangeArrowheads="1"/>
          </p:cNvPicPr>
          <p:nvPr/>
        </p:nvPicPr>
        <p:blipFill>
          <a:blip r:embed="rId5" cstate="print"/>
          <a:srcRect/>
          <a:stretch>
            <a:fillRect/>
          </a:stretch>
        </p:blipFill>
        <p:spPr bwMode="auto">
          <a:xfrm>
            <a:off x="251520" y="195486"/>
            <a:ext cx="1571625" cy="238125"/>
          </a:xfrm>
          <a:prstGeom prst="rect">
            <a:avLst/>
          </a:prstGeom>
          <a:noFill/>
        </p:spPr>
      </p:pic>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2050"/>
                                        </p:tgtEl>
                                      </p:cBhvr>
                                      <p:by x="150000" y="150000"/>
                                    </p:animScale>
                                  </p:childTnLst>
                                </p:cTn>
                              </p:par>
                            </p:childTnLst>
                          </p:cTn>
                        </p:par>
                        <p:par>
                          <p:cTn id="7" fill="hold">
                            <p:stCondLst>
                              <p:cond delay="5000"/>
                            </p:stCondLst>
                            <p:childTnLst>
                              <p:par>
                                <p:cTn id="8" presetID="10"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0"/>
                                        <p:tgtEl>
                                          <p:spTgt spid="3"/>
                                        </p:tgtEl>
                                      </p:cBhvr>
                                    </p:animEffect>
                                  </p:childTnLst>
                                </p:cTn>
                              </p:par>
                            </p:childTnLst>
                          </p:cTn>
                        </p:par>
                        <p:par>
                          <p:cTn id="11" fill="hold">
                            <p:stCondLst>
                              <p:cond delay="10000"/>
                            </p:stCondLst>
                            <p:childTnLst>
                              <p:par>
                                <p:cTn id="12" presetID="55"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ppt_w*0.7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animEffect transition="in" filter="fade">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abuelitos\Desktop\VIAJE A IRLANDA 22 al 29 Sep. 2014\VIAJE A IRLANDA - 22 al 29 de Sep. 2014 750.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47108" name="Picture 4" descr="Rendered Image"/>
          <p:cNvPicPr>
            <a:picLocks noChangeAspect="1" noChangeArrowheads="1"/>
          </p:cNvPicPr>
          <p:nvPr/>
        </p:nvPicPr>
        <p:blipFill>
          <a:blip r:embed="rId3" cstate="print"/>
          <a:srcRect/>
          <a:stretch>
            <a:fillRect/>
          </a:stretch>
        </p:blipFill>
        <p:spPr bwMode="auto">
          <a:xfrm>
            <a:off x="323528" y="123478"/>
            <a:ext cx="1571625" cy="238125"/>
          </a:xfrm>
          <a:prstGeom prst="rect">
            <a:avLst/>
          </a:prstGeom>
          <a:noFill/>
        </p:spPr>
      </p:pic>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51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buelitos\Desktop\VIAJE A IRLANDA 22 al 29 Sep. 2014\VIAJE A IRLANDA - 22 al 29 de Sep. 2014 751.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46084" name="Picture 4" descr="Rendered Image"/>
          <p:cNvPicPr>
            <a:picLocks noChangeAspect="1" noChangeArrowheads="1"/>
          </p:cNvPicPr>
          <p:nvPr/>
        </p:nvPicPr>
        <p:blipFill>
          <a:blip r:embed="rId3" cstate="print"/>
          <a:srcRect/>
          <a:stretch>
            <a:fillRect/>
          </a:stretch>
        </p:blipFill>
        <p:spPr bwMode="auto">
          <a:xfrm>
            <a:off x="179512" y="195486"/>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abuelitos\Desktop\VIAJE A IRLANDA 22 al 29 Sep. 2014\VIAJE A IRLANDA - 22 al 29 de Sep. 2014 752.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3" name="Picture 2" descr="C:\Users\abuelitos\Desktop\VIAJE A IRLANDA 22 al 29 Sep. 2014\VIAJE A IRLANDA - 22 al 29 de Sep. 2014 753.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pic>
        <p:nvPicPr>
          <p:cNvPr id="45060" name="Picture 4" descr="Rendered Image"/>
          <p:cNvPicPr>
            <a:picLocks noChangeAspect="1" noChangeArrowheads="1"/>
          </p:cNvPicPr>
          <p:nvPr/>
        </p:nvPicPr>
        <p:blipFill>
          <a:blip r:embed="rId4" cstate="print"/>
          <a:srcRect/>
          <a:stretch>
            <a:fillRect/>
          </a:stretch>
        </p:blipFill>
        <p:spPr bwMode="auto">
          <a:xfrm>
            <a:off x="179512" y="195486"/>
            <a:ext cx="1571625" cy="238125"/>
          </a:xfrm>
          <a:prstGeom prst="rect">
            <a:avLst/>
          </a:prstGeom>
          <a:noFill/>
        </p:spPr>
      </p:pic>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abuelitos\Desktop\VIAJE A IRLANDA 22 al 29 Sep. 2014\VIAJE A IRLANDA - 22 al 29 de Sep. 2014 755.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44036" name="Picture 4"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abuelitos\Desktop\VIAJE A IRLANDA 22 al 29 Sep. 2014\VIAJE A IRLANDA - 22 al 29 de Sep. 2014 756.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43012" name="Picture 4"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1126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abuelitos\Desktop\VIAJE A IRLANDA 22 al 29 Sep. 2014\VIAJE A IRLANDA - 22 al 29 de Sep. 2014 758.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3" name="Picture 2" descr="C:\Users\abuelitos\Desktop\VIAJE A IRLANDA 22 al 29 Sep. 2014\VIAJE A IRLANDA - 22 al 29 de Sep. 2014 759.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pic>
        <p:nvPicPr>
          <p:cNvPr id="41988" name="Picture 4" descr="Rendered Image"/>
          <p:cNvPicPr>
            <a:picLocks noChangeAspect="1" noChangeArrowheads="1"/>
          </p:cNvPicPr>
          <p:nvPr/>
        </p:nvPicPr>
        <p:blipFill>
          <a:blip r:embed="rId4" cstate="print"/>
          <a:srcRect/>
          <a:stretch>
            <a:fillRect/>
          </a:stretch>
        </p:blipFill>
        <p:spPr bwMode="auto">
          <a:xfrm>
            <a:off x="251520" y="195486"/>
            <a:ext cx="1571625" cy="238125"/>
          </a:xfrm>
          <a:prstGeom prst="rect">
            <a:avLst/>
          </a:prstGeom>
          <a:noFill/>
        </p:spPr>
      </p:pic>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3000" fill="hold"/>
                                        <p:tgtEl>
                                          <p:spTgt spid="13314"/>
                                        </p:tgtEl>
                                        <p:attrNameLst>
                                          <p:attrName>ppt_w</p:attrName>
                                        </p:attrNameLst>
                                      </p:cBhvr>
                                      <p:tavLst>
                                        <p:tav tm="0">
                                          <p:val>
                                            <p:strVal val="4/3*#ppt_w"/>
                                          </p:val>
                                        </p:tav>
                                        <p:tav tm="100000">
                                          <p:val>
                                            <p:strVal val="#ppt_w"/>
                                          </p:val>
                                        </p:tav>
                                      </p:tavLst>
                                    </p:anim>
                                    <p:anim calcmode="lin" valueType="num">
                                      <p:cBhvr>
                                        <p:cTn id="8" dur="3000" fill="hold"/>
                                        <p:tgtEl>
                                          <p:spTgt spid="13314"/>
                                        </p:tgtEl>
                                        <p:attrNameLst>
                                          <p:attrName>ppt_h</p:attrName>
                                        </p:attrNameLst>
                                      </p:cBhvr>
                                      <p:tavLst>
                                        <p:tav tm="0">
                                          <p:val>
                                            <p:strVal val="4/3*#ppt_h"/>
                                          </p:val>
                                        </p:tav>
                                        <p:tav tm="100000">
                                          <p:val>
                                            <p:strVal val="#ppt_h"/>
                                          </p:val>
                                        </p:tav>
                                      </p:tavLst>
                                    </p:anim>
                                  </p:childTnLst>
                                </p:cTn>
                              </p:par>
                              <p:par>
                                <p:cTn id="9" presetID="9" presetClass="emph" presetSubtype="0" nodeType="withEffect">
                                  <p:stCondLst>
                                    <p:cond delay="0"/>
                                  </p:stCondLst>
                                  <p:childTnLst>
                                    <p:set>
                                      <p:cBhvr rctx="PPT">
                                        <p:cTn id="10" dur="indefinite"/>
                                        <p:tgtEl>
                                          <p:spTgt spid="3"/>
                                        </p:tgtEl>
                                        <p:attrNameLst>
                                          <p:attrName>style.opacity</p:attrName>
                                        </p:attrNameLst>
                                      </p:cBhvr>
                                      <p:to>
                                        <p:strVal val="0.5"/>
                                      </p:to>
                                    </p:set>
                                    <p:animEffect filter="image" prLst="opacity: 0.5">
                                      <p:cBhvr rctx="IE">
                                        <p:cTn id="11"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abuelitos\Desktop\VIAJE A IRLANDA 22 al 29 Sep. 2014\VIAJE A IRLANDA - 22 al 29 de Sep. 2014 760.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251520" y="126742"/>
            <a:ext cx="8640960" cy="5262979"/>
          </a:xfrm>
          <a:prstGeom prst="rect">
            <a:avLst/>
          </a:prstGeom>
        </p:spPr>
        <p:txBody>
          <a:bodyPr wrap="square">
            <a:spAutoFit/>
          </a:bodyPr>
          <a:lstStyle/>
          <a:p>
            <a:r>
              <a:rPr lang="es-ES_tradnl" sz="1600" dirty="0" smtClean="0">
                <a:latin typeface="Adobe Garamond Pro" pitchFamily="18" charset="0"/>
                <a:ea typeface="Times New Roman" pitchFamily="18" charset="0"/>
                <a:cs typeface="Arial" pitchFamily="34" charset="0"/>
              </a:rPr>
              <a:t>Estamos ante una maravilla natural geológica que enlaza con relatos mitológicos, según cuenta la leyenda celta.</a:t>
            </a:r>
          </a:p>
          <a:p>
            <a:pPr fontAlgn="base"/>
            <a:r>
              <a:rPr lang="es-ES_tradnl" sz="1600" dirty="0" smtClean="0">
                <a:latin typeface="Adobe Garamond Pro" pitchFamily="18" charset="0"/>
              </a:rPr>
              <a:t> Así nació la leyenda sobre estas columnas mágicas. Dos gigantes bravucones, uno de Irlanda (</a:t>
            </a:r>
            <a:r>
              <a:rPr lang="es-ES_tradnl" sz="1600" dirty="0" err="1" smtClean="0">
                <a:latin typeface="Adobe Garamond Pro" pitchFamily="18" charset="0"/>
              </a:rPr>
              <a:t>Finn</a:t>
            </a:r>
            <a:r>
              <a:rPr lang="es-ES_tradnl" sz="1600" dirty="0" smtClean="0">
                <a:latin typeface="Adobe Garamond Pro" pitchFamily="18" charset="0"/>
              </a:rPr>
              <a:t>) y otro de </a:t>
            </a:r>
            <a:r>
              <a:rPr lang="es-ES_tradnl" sz="1600" dirty="0" err="1" smtClean="0">
                <a:latin typeface="Adobe Garamond Pro" pitchFamily="18" charset="0"/>
              </a:rPr>
              <a:t>Staffa</a:t>
            </a:r>
            <a:r>
              <a:rPr lang="es-ES_tradnl" sz="1600" dirty="0" smtClean="0">
                <a:latin typeface="Adobe Garamond Pro" pitchFamily="18" charset="0"/>
              </a:rPr>
              <a:t> (</a:t>
            </a:r>
            <a:r>
              <a:rPr lang="es-ES_tradnl" sz="1600" dirty="0" err="1" smtClean="0">
                <a:latin typeface="Adobe Garamond Pro" pitchFamily="18" charset="0"/>
              </a:rPr>
              <a:t>Bennandoner</a:t>
            </a:r>
            <a:r>
              <a:rPr lang="es-ES_tradnl" sz="1600" dirty="0" smtClean="0">
                <a:latin typeface="Adobe Garamond Pro" pitchFamily="18" charset="0"/>
              </a:rPr>
              <a:t>) separados por el océano, que se lanzaban piedras desde sus moradas para molestarse, tantas que crearon un puente de piedras, la calzada de los gigantes. Los dos gigantes nunca se habían conocido y no sabían de su tamaño . Por fin, un día para  enfrentarse con su enemigo y demostrar quién era el más fuerte. </a:t>
            </a:r>
            <a:r>
              <a:rPr lang="es-ES_tradnl" sz="1600" dirty="0" err="1" smtClean="0">
                <a:latin typeface="Adobe Garamond Pro" pitchFamily="18" charset="0"/>
              </a:rPr>
              <a:t>Finn</a:t>
            </a:r>
            <a:r>
              <a:rPr lang="es-ES_tradnl" sz="1600" dirty="0" smtClean="0">
                <a:latin typeface="Adobe Garamond Pro" pitchFamily="18" charset="0"/>
              </a:rPr>
              <a:t> decidió acercarse por la calzada hasta Escocia, cruzó el mar, vio a su rival de espaldas y se dio cuenta de que era mucho más grande de lo que pensaba y sin duda, !!tremendamente más fuerte!. Tardó poco en poner pies en polvorosa, sabiendo que su vecino escocés al verle desde lejos correr, le seguiría con furia.</a:t>
            </a:r>
          </a:p>
          <a:p>
            <a:pPr fontAlgn="base"/>
            <a:r>
              <a:rPr lang="es-ES_tradnl" sz="1600" dirty="0" err="1" smtClean="0">
                <a:latin typeface="Adobe Garamond Pro" pitchFamily="18" charset="0"/>
              </a:rPr>
              <a:t>Finn</a:t>
            </a:r>
            <a:r>
              <a:rPr lang="es-ES_tradnl" sz="1600" dirty="0" smtClean="0">
                <a:latin typeface="Adobe Garamond Pro" pitchFamily="18" charset="0"/>
              </a:rPr>
              <a:t> llegó agotado y asustado a su casa, donde se encontraba su mujer, a la que despavorido pidió ayuda</a:t>
            </a:r>
            <a:r>
              <a:rPr lang="es-ES_tradnl" sz="1600" i="1" dirty="0" smtClean="0">
                <a:latin typeface="Adobe Garamond Pro" pitchFamily="18" charset="0"/>
              </a:rPr>
              <a:t>.</a:t>
            </a:r>
            <a:r>
              <a:rPr lang="es-ES_tradnl" sz="1600" dirty="0" smtClean="0">
                <a:latin typeface="Adobe Garamond Pro" pitchFamily="18" charset="0"/>
              </a:rPr>
              <a:t>  Su inteligente esposa, verdadera heroína del cuento, le puso un pañal y un chupete e hizo que se escondiera en un cesto y lo tapó como si fuera un bebé. Resultaron no ser tan valientes. Cuando llegó</a:t>
            </a:r>
            <a:r>
              <a:rPr lang="es-ES_tradnl" sz="1600" i="1" dirty="0" smtClean="0">
                <a:latin typeface="Adobe Garamond Pro" pitchFamily="18" charset="0"/>
              </a:rPr>
              <a:t> </a:t>
            </a:r>
            <a:r>
              <a:rPr lang="es-ES_tradnl" sz="1600" dirty="0" err="1" smtClean="0">
                <a:latin typeface="Adobe Garamond Pro" pitchFamily="18" charset="0"/>
              </a:rPr>
              <a:t>Benandonner</a:t>
            </a:r>
            <a:r>
              <a:rPr lang="es-ES_tradnl" sz="1600" dirty="0" smtClean="0">
                <a:latin typeface="Adobe Garamond Pro" pitchFamily="18" charset="0"/>
              </a:rPr>
              <a:t> y entró bravamente en aquella casa, fue recibido amablemente por la ingeniosa gigantona, le ofreció té y le pidió que esperara a su marido que no se encontraba en el hogar</a:t>
            </a:r>
            <a:r>
              <a:rPr lang="es-ES_tradnl" sz="1600" i="1" dirty="0" smtClean="0">
                <a:latin typeface="Adobe Garamond Pro" pitchFamily="18" charset="0"/>
              </a:rPr>
              <a:t>. </a:t>
            </a:r>
            <a:r>
              <a:rPr lang="es-ES_tradnl" sz="1600" dirty="0" smtClean="0">
                <a:latin typeface="Adobe Garamond Pro" pitchFamily="18" charset="0"/>
              </a:rPr>
              <a:t>y le rogó que no despertara a su bebé, hijo de </a:t>
            </a:r>
            <a:r>
              <a:rPr lang="es-ES_tradnl" sz="1600" dirty="0" err="1" smtClean="0">
                <a:latin typeface="Adobe Garamond Pro" pitchFamily="18" charset="0"/>
              </a:rPr>
              <a:t>Finn</a:t>
            </a:r>
            <a:r>
              <a:rPr lang="es-ES_tradnl" sz="1600" i="1" dirty="0" smtClean="0">
                <a:latin typeface="Adobe Garamond Pro" pitchFamily="18" charset="0"/>
              </a:rPr>
              <a:t>. </a:t>
            </a:r>
            <a:r>
              <a:rPr lang="es-ES_tradnl" sz="1600" dirty="0" smtClean="0">
                <a:latin typeface="Adobe Garamond Pro" pitchFamily="18" charset="0"/>
              </a:rPr>
              <a:t>Mientras esperaba, se asomó</a:t>
            </a:r>
            <a:r>
              <a:rPr lang="es-ES_tradnl" sz="1600" i="1" dirty="0" smtClean="0">
                <a:latin typeface="Adobe Garamond Pro" pitchFamily="18" charset="0"/>
              </a:rPr>
              <a:t> </a:t>
            </a:r>
            <a:r>
              <a:rPr lang="es-ES_tradnl" sz="1600" dirty="0" smtClean="0">
                <a:latin typeface="Adobe Garamond Pro" pitchFamily="18" charset="0"/>
              </a:rPr>
              <a:t>a la habitación y viendo en el cesto a tan crecido vástago, salió como alma que lleva el diablo imaginándose como sería el padre de la criatura.</a:t>
            </a:r>
            <a:r>
              <a:rPr lang="es-ES_tradnl" sz="1600" i="1" dirty="0" smtClean="0">
                <a:latin typeface="Adobe Garamond Pro" pitchFamily="18" charset="0"/>
              </a:rPr>
              <a:t> </a:t>
            </a:r>
            <a:r>
              <a:rPr lang="es-ES_tradnl" sz="1600" dirty="0" smtClean="0">
                <a:latin typeface="Adobe Garamond Pro" pitchFamily="18" charset="0"/>
              </a:rPr>
              <a:t>Rompiendo la calzada para no ser seguido. así que huyó pisando muy fuerte las rocas, que se hundieron en el mar para que el otro gigante no pudiera llegar a </a:t>
            </a:r>
            <a:r>
              <a:rPr lang="es-ES_tradnl" sz="1600" dirty="0" err="1" smtClean="0">
                <a:latin typeface="Adobe Garamond Pro" pitchFamily="18" charset="0"/>
              </a:rPr>
              <a:t>Staffa</a:t>
            </a:r>
            <a:r>
              <a:rPr lang="es-ES_tradnl" sz="1600" dirty="0" smtClean="0">
                <a:latin typeface="Adobe Garamond Pro" pitchFamily="18" charset="0"/>
              </a:rPr>
              <a:t>.</a:t>
            </a:r>
            <a:r>
              <a:rPr lang="es-ES_tradnl" sz="1600" dirty="0" smtClean="0"/>
              <a:t>, </a:t>
            </a:r>
            <a:r>
              <a:rPr lang="es-ES_tradnl" sz="1600" dirty="0" smtClean="0">
                <a:latin typeface="Adobe Garamond Pro" pitchFamily="18" charset="0"/>
              </a:rPr>
              <a:t>por la que solo se conservan el principio y el final</a:t>
            </a:r>
          </a:p>
          <a:p>
            <a:r>
              <a:rPr lang="es-ES_tradnl" sz="1600" dirty="0" smtClean="0">
                <a:latin typeface="Adobe Garamond Pro" pitchFamily="18" charset="0"/>
              </a:rPr>
              <a:t>Dicho destrozo es la supuesta causa de que Irlanda y Escocia no estén unidas.</a:t>
            </a:r>
          </a:p>
          <a:p>
            <a:pPr fontAlgn="base"/>
            <a:r>
              <a:rPr lang="es-ES_tradnl" sz="1600" i="1" dirty="0" smtClean="0">
                <a:latin typeface="Adobe Garamond Pro" pitchFamily="18" charset="0"/>
              </a:rPr>
              <a:t>. </a:t>
            </a:r>
            <a:endParaRPr lang="es-ES_tradnl" sz="1600" dirty="0">
              <a:latin typeface="Adobe Garamond Pro" pitchFamily="18" charset="0"/>
            </a:endParaRPr>
          </a:p>
        </p:txBody>
      </p:sp>
      <p:pic>
        <p:nvPicPr>
          <p:cNvPr id="4" name="Picture 2" descr="Rendered Image"/>
          <p:cNvPicPr>
            <a:picLocks noChangeAspect="1" noChangeArrowheads="1"/>
          </p:cNvPicPr>
          <p:nvPr/>
        </p:nvPicPr>
        <p:blipFill>
          <a:blip r:embed="rId3" cstate="print"/>
          <a:srcRect/>
          <a:stretch>
            <a:fillRect/>
          </a:stretch>
        </p:blipFill>
        <p:spPr bwMode="auto">
          <a:xfrm>
            <a:off x="8028384" y="4803998"/>
            <a:ext cx="962025" cy="238125"/>
          </a:xfrm>
          <a:prstGeom prst="rect">
            <a:avLst/>
          </a:prstGeom>
          <a:noFill/>
        </p:spPr>
      </p:pic>
    </p:spTree>
  </p:cSld>
  <p:clrMapOvr>
    <a:masterClrMapping/>
  </p:clrMapOvr>
  <p:transition spd="slow" advTm="100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alzada6"/>
          <p:cNvPicPr>
            <a:picLocks noChangeAspect="1" noChangeArrowheads="1"/>
          </p:cNvPicPr>
          <p:nvPr/>
        </p:nvPicPr>
        <p:blipFill>
          <a:blip r:embed="rId2" cstate="print"/>
          <a:srcRect/>
          <a:stretch>
            <a:fillRect/>
          </a:stretch>
        </p:blipFill>
        <p:spPr bwMode="auto">
          <a:xfrm>
            <a:off x="179512" y="123478"/>
            <a:ext cx="3879113" cy="2700000"/>
          </a:xfrm>
          <a:prstGeom prst="rect">
            <a:avLst/>
          </a:prstGeom>
          <a:noFill/>
          <a:effectLst>
            <a:softEdge rad="317500"/>
          </a:effectLst>
        </p:spPr>
      </p:pic>
      <p:pic>
        <p:nvPicPr>
          <p:cNvPr id="71684" name="Picture 4" descr="calzada-2"/>
          <p:cNvPicPr>
            <a:picLocks noChangeAspect="1" noChangeArrowheads="1"/>
          </p:cNvPicPr>
          <p:nvPr/>
        </p:nvPicPr>
        <p:blipFill>
          <a:blip r:embed="rId3" cstate="print"/>
          <a:srcRect/>
          <a:stretch>
            <a:fillRect/>
          </a:stretch>
        </p:blipFill>
        <p:spPr bwMode="auto">
          <a:xfrm>
            <a:off x="5076056" y="123478"/>
            <a:ext cx="3866880" cy="2700000"/>
          </a:xfrm>
          <a:prstGeom prst="rect">
            <a:avLst/>
          </a:prstGeom>
          <a:noFill/>
          <a:effectLst>
            <a:softEdge rad="317500"/>
          </a:effectLst>
        </p:spPr>
      </p:pic>
      <p:pic>
        <p:nvPicPr>
          <p:cNvPr id="4" name="Picture 2" descr="calzada-4"/>
          <p:cNvPicPr>
            <a:picLocks noChangeAspect="1" noChangeArrowheads="1"/>
          </p:cNvPicPr>
          <p:nvPr/>
        </p:nvPicPr>
        <p:blipFill>
          <a:blip r:embed="rId4" cstate="print"/>
          <a:srcRect/>
          <a:stretch>
            <a:fillRect/>
          </a:stretch>
        </p:blipFill>
        <p:spPr bwMode="auto">
          <a:xfrm>
            <a:off x="2555776" y="2499742"/>
            <a:ext cx="3672230" cy="2556000"/>
          </a:xfrm>
          <a:prstGeom prst="rect">
            <a:avLst/>
          </a:prstGeom>
          <a:noFill/>
          <a:effectLst>
            <a:softEdge rad="317500"/>
          </a:effectLst>
        </p:spPr>
      </p:pic>
      <p:pic>
        <p:nvPicPr>
          <p:cNvPr id="5" name="Picture 2" descr="Rendered Image"/>
          <p:cNvPicPr>
            <a:picLocks noChangeAspect="1" noChangeArrowheads="1"/>
          </p:cNvPicPr>
          <p:nvPr/>
        </p:nvPicPr>
        <p:blipFill>
          <a:blip r:embed="rId5" cstate="print"/>
          <a:srcRect/>
          <a:stretch>
            <a:fillRect/>
          </a:stretch>
        </p:blipFill>
        <p:spPr bwMode="auto">
          <a:xfrm>
            <a:off x="251520" y="4803998"/>
            <a:ext cx="962025" cy="238125"/>
          </a:xfrm>
          <a:prstGeom prst="rect">
            <a:avLst/>
          </a:prstGeom>
          <a:noFill/>
        </p:spPr>
      </p:pic>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71682"/>
                                        </p:tgtEl>
                                      </p:cBhvr>
                                      <p:by x="150000" y="150000"/>
                                    </p:animScale>
                                  </p:childTnLst>
                                </p:cTn>
                              </p:par>
                            </p:childTnLst>
                          </p:cTn>
                        </p:par>
                        <p:par>
                          <p:cTn id="7" fill="hold">
                            <p:stCondLst>
                              <p:cond delay="2000"/>
                            </p:stCondLst>
                            <p:childTnLst>
                              <p:par>
                                <p:cTn id="8" presetID="6" presetClass="emph" presetSubtype="0" fill="hold" nodeType="afterEffect">
                                  <p:stCondLst>
                                    <p:cond delay="0"/>
                                  </p:stCondLst>
                                  <p:childTnLst>
                                    <p:animScale>
                                      <p:cBhvr>
                                        <p:cTn id="9" dur="2000" fill="hold"/>
                                        <p:tgtEl>
                                          <p:spTgt spid="71684"/>
                                        </p:tgtEl>
                                      </p:cBhvr>
                                      <p:by x="150000" y="150000"/>
                                    </p:animScale>
                                  </p:childTnLst>
                                </p:cTn>
                              </p:par>
                            </p:childTnLst>
                          </p:cTn>
                        </p:par>
                        <p:par>
                          <p:cTn id="10" fill="hold">
                            <p:stCondLst>
                              <p:cond delay="4000"/>
                            </p:stCondLst>
                            <p:childTnLst>
                              <p:par>
                                <p:cTn id="11" presetID="6" presetClass="emph" presetSubtype="0" fill="hold" nodeType="afterEffect">
                                  <p:stCondLst>
                                    <p:cond delay="0"/>
                                  </p:stCondLst>
                                  <p:childTnLst>
                                    <p:animScale>
                                      <p:cBhvr>
                                        <p:cTn id="12"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http://ad009cdnb.archdaily.net/wp-content/uploads/2012/10/50749e2728ba0d4e0c00011d_giants-causeway-visitor-centre-heneghan-peng-architects_giants_causeway_visitor_centre_-3-.jpg"/>
          <p:cNvPicPr>
            <a:picLocks noChangeAspect="1" noChangeArrowheads="1"/>
          </p:cNvPicPr>
          <p:nvPr/>
        </p:nvPicPr>
        <p:blipFill>
          <a:blip r:embed="rId2" cstate="print"/>
          <a:srcRect/>
          <a:stretch>
            <a:fillRect/>
          </a:stretch>
        </p:blipFill>
        <p:spPr bwMode="auto">
          <a:xfrm>
            <a:off x="0" y="0"/>
            <a:ext cx="9144000" cy="3625596"/>
          </a:xfrm>
          <a:prstGeom prst="rect">
            <a:avLst/>
          </a:prstGeom>
          <a:noFill/>
        </p:spPr>
      </p:pic>
      <p:pic>
        <p:nvPicPr>
          <p:cNvPr id="76804" name="Picture 4" descr="http://archrecord.construction.com/projects/portfolio/2012/11/images/Giants-Causeway-Visitor-Centre-Heneghan-Peng-Architects-main.jpg"/>
          <p:cNvPicPr>
            <a:picLocks noChangeAspect="1" noChangeArrowheads="1"/>
          </p:cNvPicPr>
          <p:nvPr/>
        </p:nvPicPr>
        <p:blipFill>
          <a:blip r:embed="rId3" cstate="print"/>
          <a:srcRect t="34390"/>
          <a:stretch>
            <a:fillRect/>
          </a:stretch>
        </p:blipFill>
        <p:spPr bwMode="auto">
          <a:xfrm>
            <a:off x="0" y="3210320"/>
            <a:ext cx="4788000" cy="1933180"/>
          </a:xfrm>
          <a:prstGeom prst="rect">
            <a:avLst/>
          </a:prstGeom>
          <a:noFill/>
        </p:spPr>
      </p:pic>
      <p:pic>
        <p:nvPicPr>
          <p:cNvPr id="76806" name="Picture 6" descr="https://c2.staticflickr.com/8/7120/7658555320_a3a1362b42_z.jpg"/>
          <p:cNvPicPr>
            <a:picLocks noChangeAspect="1" noChangeArrowheads="1"/>
          </p:cNvPicPr>
          <p:nvPr/>
        </p:nvPicPr>
        <p:blipFill>
          <a:blip r:embed="rId4" cstate="print"/>
          <a:srcRect r="3818" b="42101"/>
          <a:stretch>
            <a:fillRect/>
          </a:stretch>
        </p:blipFill>
        <p:spPr bwMode="auto">
          <a:xfrm>
            <a:off x="4621405" y="3199500"/>
            <a:ext cx="4522595" cy="1944000"/>
          </a:xfrm>
          <a:prstGeom prst="rect">
            <a:avLst/>
          </a:prstGeom>
          <a:noFill/>
        </p:spPr>
      </p:pic>
      <p:pic>
        <p:nvPicPr>
          <p:cNvPr id="7170" name="Picture 2" descr="Rendered Image"/>
          <p:cNvPicPr>
            <a:picLocks noChangeAspect="1" noChangeArrowheads="1"/>
          </p:cNvPicPr>
          <p:nvPr/>
        </p:nvPicPr>
        <p:blipFill>
          <a:blip r:embed="rId5" cstate="print"/>
          <a:srcRect/>
          <a:stretch>
            <a:fillRect/>
          </a:stretch>
        </p:blipFill>
        <p:spPr bwMode="auto">
          <a:xfrm>
            <a:off x="3347864" y="627534"/>
            <a:ext cx="2105025" cy="476250"/>
          </a:xfrm>
          <a:prstGeom prst="rect">
            <a:avLst/>
          </a:prstGeom>
          <a:noFill/>
        </p:spPr>
      </p:pic>
      <p:pic>
        <p:nvPicPr>
          <p:cNvPr id="6" name="Picture 2" descr="Rendered Image"/>
          <p:cNvPicPr>
            <a:picLocks noChangeAspect="1" noChangeArrowheads="1"/>
          </p:cNvPicPr>
          <p:nvPr/>
        </p:nvPicPr>
        <p:blipFill>
          <a:blip r:embed="rId6" cstate="print"/>
          <a:srcRect/>
          <a:stretch>
            <a:fillRect/>
          </a:stretch>
        </p:blipFill>
        <p:spPr bwMode="auto">
          <a:xfrm>
            <a:off x="395536" y="267494"/>
            <a:ext cx="962025" cy="238125"/>
          </a:xfrm>
          <a:prstGeom prst="rect">
            <a:avLst/>
          </a:prstGeom>
          <a:noFill/>
        </p:spPr>
      </p:pic>
    </p:spTree>
  </p:cSld>
  <p:clrMapOvr>
    <a:masterClrMapping/>
  </p:clrMapOvr>
  <p:transition spd="slow" advTm="9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abuelitos\Desktop\VIAJE A IRLANDA 22 al 29 Sep. 2014\VIAJE A IRLANDA - 22 al 29 de Sep. 2014 804.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3" name="Picture 2" descr="C:\Users\abuelitos\Desktop\VIAJE A IRLANDA 22 al 29 Sep. 2014\VIAJE A IRLANDA - 22 al 29 de Sep. 2014 806.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pic>
        <p:nvPicPr>
          <p:cNvPr id="4" name="Picture 2" descr="C:\Users\abuelitos\Desktop\VIAJE A IRLANDA 22 al 29 Sep. 2014\VIAJE A IRLANDA - 22 al 29 de Sep. 2014 807.JPG"/>
          <p:cNvPicPr>
            <a:picLocks noChangeAspect="1" noChangeArrowheads="1"/>
          </p:cNvPicPr>
          <p:nvPr/>
        </p:nvPicPr>
        <p:blipFill>
          <a:blip r:embed="rId4" cstate="print"/>
          <a:srcRect/>
          <a:stretch>
            <a:fillRect/>
          </a:stretch>
        </p:blipFill>
        <p:spPr bwMode="auto">
          <a:xfrm>
            <a:off x="0" y="0"/>
            <a:ext cx="9144000" cy="5143817"/>
          </a:xfrm>
          <a:prstGeom prst="rect">
            <a:avLst/>
          </a:prstGeom>
          <a:noFill/>
        </p:spPr>
      </p:pic>
      <p:pic>
        <p:nvPicPr>
          <p:cNvPr id="2050" name="Picture 2" descr="Rendered Image"/>
          <p:cNvPicPr>
            <a:picLocks noChangeAspect="1" noChangeArrowheads="1"/>
          </p:cNvPicPr>
          <p:nvPr/>
        </p:nvPicPr>
        <p:blipFill>
          <a:blip r:embed="rId5" cstate="print"/>
          <a:srcRect/>
          <a:stretch>
            <a:fillRect/>
          </a:stretch>
        </p:blipFill>
        <p:spPr bwMode="auto">
          <a:xfrm>
            <a:off x="251520" y="267494"/>
            <a:ext cx="1571625" cy="238125"/>
          </a:xfrm>
          <a:prstGeom prst="rect">
            <a:avLst/>
          </a:prstGeom>
          <a:noFill/>
        </p:spPr>
      </p:pic>
    </p:spTree>
  </p:cSld>
  <p:clrMapOvr>
    <a:masterClrMapping/>
  </p:clrMapOvr>
  <p:transition spd="slow" advTm="2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abuelitos\Desktop\VIAJE A IRLANDA 22 al 29 Sep. 2014\VIAJE A IRLANDA - 22 al 29 de Sep. 2014 760.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38916" name="Picture 4" descr="Rendered Image"/>
          <p:cNvPicPr>
            <a:picLocks noChangeAspect="1" noChangeArrowheads="1"/>
          </p:cNvPicPr>
          <p:nvPr/>
        </p:nvPicPr>
        <p:blipFill>
          <a:blip r:embed="rId3" cstate="print"/>
          <a:srcRect/>
          <a:stretch>
            <a:fillRect/>
          </a:stretch>
        </p:blipFill>
        <p:spPr bwMode="auto">
          <a:xfrm>
            <a:off x="395536" y="4731990"/>
            <a:ext cx="1571625" cy="238125"/>
          </a:xfrm>
          <a:prstGeom prst="rect">
            <a:avLst/>
          </a:prstGeom>
          <a:noFill/>
        </p:spPr>
      </p:pic>
      <p:pic>
        <p:nvPicPr>
          <p:cNvPr id="5" name="4 Imagen" descr="Minibus Calzada del Gigante">
            <a:hlinkClick r:id="rId4"/>
          </p:cNvPr>
          <p:cNvPicPr/>
          <p:nvPr/>
        </p:nvPicPr>
        <p:blipFill>
          <a:blip r:embed="rId5" cstate="print"/>
          <a:srcRect l="28702" t="24889" r="6948"/>
          <a:stretch>
            <a:fillRect/>
          </a:stretch>
        </p:blipFill>
        <p:spPr bwMode="auto">
          <a:xfrm>
            <a:off x="6300000" y="2983500"/>
            <a:ext cx="2844000" cy="2160000"/>
          </a:xfrm>
          <a:prstGeom prst="rect">
            <a:avLst/>
          </a:prstGeom>
          <a:noFill/>
          <a:ln w="9525">
            <a:noFill/>
            <a:miter lim="800000"/>
            <a:headEnd/>
            <a:tailEnd/>
          </a:ln>
          <a:effectLst>
            <a:softEdge rad="317500"/>
          </a:effectLst>
        </p:spPr>
      </p:pic>
      <p:sp>
        <p:nvSpPr>
          <p:cNvPr id="6" name="5 Redondear rectángulo de esquina diagonal"/>
          <p:cNvSpPr/>
          <p:nvPr/>
        </p:nvSpPr>
        <p:spPr>
          <a:xfrm>
            <a:off x="1619672" y="195486"/>
            <a:ext cx="7344816" cy="2016224"/>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7" name="6 Rectángulo"/>
          <p:cNvSpPr/>
          <p:nvPr/>
        </p:nvSpPr>
        <p:spPr>
          <a:xfrm>
            <a:off x="1907704" y="195486"/>
            <a:ext cx="7056784" cy="2031325"/>
          </a:xfrm>
          <a:prstGeom prst="rect">
            <a:avLst/>
          </a:prstGeom>
        </p:spPr>
        <p:txBody>
          <a:bodyPr wrap="square">
            <a:spAutoFit/>
          </a:bodyPr>
          <a:lstStyle/>
          <a:p>
            <a:r>
              <a:rPr lang="es-ES_tradnl" dirty="0" smtClean="0">
                <a:solidFill>
                  <a:srgbClr val="FFFF00"/>
                </a:solidFill>
                <a:latin typeface="Adobe Garamond Pro" pitchFamily="18" charset="0"/>
              </a:rPr>
              <a:t>Hay unos pequeños microbuses (coste 1 libra) que hacen ese recorrido entre el centro de visitantes y la propia Calzada del Gigante, esta distancia es tan sólo de 1 kilómetro, es un camino fácil, por lo que, si nada te lo impide, recórrelo a pié, nosotros bajamos andando y regresamos en él. Te proporcionan una </a:t>
            </a:r>
            <a:r>
              <a:rPr lang="es-ES_tradnl" dirty="0" err="1" smtClean="0">
                <a:solidFill>
                  <a:srgbClr val="FFFF00"/>
                </a:solidFill>
                <a:latin typeface="Adobe Garamond Pro" pitchFamily="18" charset="0"/>
              </a:rPr>
              <a:t>audioguía</a:t>
            </a:r>
            <a:r>
              <a:rPr lang="es-ES_tradnl" dirty="0" smtClean="0">
                <a:solidFill>
                  <a:srgbClr val="FFFF00"/>
                </a:solidFill>
                <a:latin typeface="Adobe Garamond Pro" pitchFamily="18" charset="0"/>
              </a:rPr>
              <a:t> que te ayuda para ver las figuras sugeridas durante el recorrido. La Calzada de los Gigantes es única y nadie se va de Irlanda sin verla pues sería un olvido imperdonable.</a:t>
            </a:r>
            <a:endParaRPr lang="es-ES_tradnl" dirty="0">
              <a:solidFill>
                <a:srgbClr val="FFFF00"/>
              </a:solidFill>
              <a:latin typeface="Adobe Garamond Pro" pitchFamily="18" charset="0"/>
            </a:endParaRPr>
          </a:p>
        </p:txBody>
      </p:sp>
    </p:spTree>
  </p:cSld>
  <p:clrMapOvr>
    <a:masterClrMapping/>
  </p:clrMapOvr>
  <p:transition spd="slow" advTm="26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abuelitos\Desktop\VIAJE A IRLANDA 22 al 29 Sep. 2014\VIAJE A IRLANDA - 22 al 29 de Sep. 2014 761.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37892" name="Picture 4" descr="Rendered Image"/>
          <p:cNvPicPr>
            <a:picLocks noChangeAspect="1" noChangeArrowheads="1"/>
          </p:cNvPicPr>
          <p:nvPr/>
        </p:nvPicPr>
        <p:blipFill>
          <a:blip r:embed="rId3" cstate="print"/>
          <a:srcRect/>
          <a:stretch>
            <a:fillRect/>
          </a:stretch>
        </p:blipFill>
        <p:spPr bwMode="auto">
          <a:xfrm>
            <a:off x="467544" y="4731990"/>
            <a:ext cx="1571625" cy="238125"/>
          </a:xfrm>
          <a:prstGeom prst="rect">
            <a:avLst/>
          </a:prstGeom>
          <a:noFill/>
        </p:spPr>
      </p:pic>
    </p:spTree>
  </p:cSld>
  <p:clrMapOvr>
    <a:masterClrMapping/>
  </p:clrMapOvr>
  <p:transition spd="slow" advTm="8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buelitos\Desktop\VIAJE A IRLANDA 22 al 29 Sep. 2014\VIAJE A IRLANDA - 22 al 29 de Sep. 2014 762.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36868" name="Picture 4"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abuelitos\Desktop\VIAJE A IRLANDA 22 al 29 Sep. 2014\VIAJE A IRLANDA - 22 al 29 de Sep. 2014 764.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4" name="Picture 2" descr="C:\Users\abuelitos\Desktop\VIAJE A IRLANDA 22 al 29 Sep. 2014\VIAJE A IRLANDA - 22 al 29 de Sep. 2014 763.JPG"/>
          <p:cNvPicPr>
            <a:picLocks noChangeAspect="1" noChangeArrowheads="1"/>
          </p:cNvPicPr>
          <p:nvPr/>
        </p:nvPicPr>
        <p:blipFill>
          <a:blip r:embed="rId3" cstate="print"/>
          <a:srcRect/>
          <a:stretch>
            <a:fillRect/>
          </a:stretch>
        </p:blipFill>
        <p:spPr bwMode="auto">
          <a:xfrm>
            <a:off x="0" y="-317"/>
            <a:ext cx="9144000" cy="5143817"/>
          </a:xfrm>
          <a:prstGeom prst="rect">
            <a:avLst/>
          </a:prstGeom>
          <a:noFill/>
        </p:spPr>
      </p:pic>
      <p:pic>
        <p:nvPicPr>
          <p:cNvPr id="35844" name="Picture 4" descr="Rendered Image"/>
          <p:cNvPicPr>
            <a:picLocks noChangeAspect="1" noChangeArrowheads="1"/>
          </p:cNvPicPr>
          <p:nvPr/>
        </p:nvPicPr>
        <p:blipFill>
          <a:blip r:embed="rId4" cstate="print"/>
          <a:srcRect/>
          <a:stretch>
            <a:fillRect/>
          </a:stretch>
        </p:blipFill>
        <p:spPr bwMode="auto">
          <a:xfrm>
            <a:off x="323528" y="4803998"/>
            <a:ext cx="1571625" cy="238125"/>
          </a:xfrm>
          <a:prstGeom prst="rect">
            <a:avLst/>
          </a:prstGeom>
          <a:noFill/>
        </p:spPr>
      </p:pic>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3"/>
                                        </p:tgtEl>
                                      </p:cBhvr>
                                      <p:by x="150000" y="150000"/>
                                    </p:animScale>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buelitos\Desktop\VIAJE A IRLANDA 22 al 29 Sep. 2014\VIAJE A IRLANDA - 22 al 29 de Sep. 2014 765.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34820" name="Picture 4" descr="Rendered Image"/>
          <p:cNvPicPr>
            <a:picLocks noChangeAspect="1" noChangeArrowheads="1"/>
          </p:cNvPicPr>
          <p:nvPr/>
        </p:nvPicPr>
        <p:blipFill>
          <a:blip r:embed="rId3" cstate="print"/>
          <a:srcRect/>
          <a:stretch>
            <a:fillRect/>
          </a:stretch>
        </p:blipFill>
        <p:spPr bwMode="auto">
          <a:xfrm>
            <a:off x="323528" y="123478"/>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abuelitos\Desktop\VIAJE A IRLANDA 22 al 29 Sep. 2014\VIAJE A IRLANDA - 22 al 29 de Sep. 2014 766.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33796" name="Picture 4"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abuelitos\Desktop\VIAJE A IRLANDA 22 al 29 Sep. 2014\VIAJE A IRLANDA - 22 al 29 de Sep. 2014 768.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32770" name="Picture 2" descr="Rendered Image"/>
          <p:cNvPicPr>
            <a:picLocks noChangeAspect="1" noChangeArrowheads="1"/>
          </p:cNvPicPr>
          <p:nvPr/>
        </p:nvPicPr>
        <p:blipFill>
          <a:blip r:embed="rId3" cstate="print"/>
          <a:srcRect/>
          <a:stretch>
            <a:fillRect/>
          </a:stretch>
        </p:blipFill>
        <p:spPr bwMode="auto">
          <a:xfrm>
            <a:off x="323528" y="267494"/>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abuelitos\Desktop\VIAJE A IRLANDA 22 al 29 Sep. 2014\VIAJE A IRLANDA - 22 al 29 de Sep. 2014 769.JPG"/>
          <p:cNvPicPr>
            <a:picLocks noChangeAspect="1" noChangeArrowheads="1"/>
          </p:cNvPicPr>
          <p:nvPr/>
        </p:nvPicPr>
        <p:blipFill>
          <a:blip r:embed="rId2" cstate="print"/>
          <a:srcRect t="10148" r="9392"/>
          <a:stretch>
            <a:fillRect/>
          </a:stretch>
        </p:blipFill>
        <p:spPr bwMode="auto">
          <a:xfrm>
            <a:off x="0" y="0"/>
            <a:ext cx="9144000" cy="5143500"/>
          </a:xfrm>
          <a:prstGeom prst="rect">
            <a:avLst/>
          </a:prstGeom>
          <a:noFill/>
        </p:spPr>
      </p:pic>
      <p:pic>
        <p:nvPicPr>
          <p:cNvPr id="3" name="Picture 2" descr="C:\Users\abuelitos\Desktop\VIAJE A IRLANDA 22 al 29 Sep. 2014\VIAJE A IRLANDA - 22 al 29 de Sep. 2014 770.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pic>
        <p:nvPicPr>
          <p:cNvPr id="31746" name="Picture 2" descr="Rendered Image"/>
          <p:cNvPicPr>
            <a:picLocks noChangeAspect="1" noChangeArrowheads="1"/>
          </p:cNvPicPr>
          <p:nvPr/>
        </p:nvPicPr>
        <p:blipFill>
          <a:blip r:embed="rId4" cstate="print"/>
          <a:srcRect/>
          <a:stretch>
            <a:fillRect/>
          </a:stretch>
        </p:blipFill>
        <p:spPr bwMode="auto">
          <a:xfrm>
            <a:off x="251520" y="195486"/>
            <a:ext cx="1571625" cy="238125"/>
          </a:xfrm>
          <a:prstGeom prst="rect">
            <a:avLst/>
          </a:prstGeom>
          <a:noFill/>
        </p:spPr>
      </p:pic>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8195"/>
                                        </p:tgtEl>
                                      </p:cBhvr>
                                      <p:by x="150000" y="150000"/>
                                    </p:animScale>
                                  </p:childTnLst>
                                </p:cTn>
                              </p:par>
                            </p:childTnLst>
                          </p:cTn>
                        </p:par>
                        <p:par>
                          <p:cTn id="7" fill="hold">
                            <p:stCondLst>
                              <p:cond delay="5000"/>
                            </p:stCondLst>
                            <p:childTnLst>
                              <p:par>
                                <p:cTn id="8" presetID="10"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abuelitos\Desktop\VIAJE A IRLANDA 22 al 29 Sep. 2014\VIAJE A IRLANDA - 22 al 29 de Sep. 2014 771.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30722" name="Picture 2" descr="Rendered Image"/>
          <p:cNvPicPr>
            <a:picLocks noChangeAspect="1" noChangeArrowheads="1"/>
          </p:cNvPicPr>
          <p:nvPr/>
        </p:nvPicPr>
        <p:blipFill>
          <a:blip r:embed="rId3" cstate="print"/>
          <a:srcRect/>
          <a:stretch>
            <a:fillRect/>
          </a:stretch>
        </p:blipFill>
        <p:spPr bwMode="auto">
          <a:xfrm>
            <a:off x="251520" y="123478"/>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abuelitos\Desktop\VIAJE A IRLANDA 22 al 29 Sep. 2014\VIAJE A IRLANDA - 22 al 29 de Sep. 2014 772.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29698" name="Picture 2"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abuelitos\Desktop\VIAJE A IRLANDA 22 al 29 Sep. 2014\VIAJE A IRLANDA - 22 al 29 de Sep. 2014 774.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28674" name="Picture 2" descr="Rendered Image"/>
          <p:cNvPicPr>
            <a:picLocks noChangeAspect="1" noChangeArrowheads="1"/>
          </p:cNvPicPr>
          <p:nvPr/>
        </p:nvPicPr>
        <p:blipFill>
          <a:blip r:embed="rId3" cstate="print"/>
          <a:srcRect/>
          <a:stretch>
            <a:fillRect/>
          </a:stretch>
        </p:blipFill>
        <p:spPr bwMode="auto">
          <a:xfrm>
            <a:off x="7236296" y="4731990"/>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abuelitos\Desktop\VIAJE A IRLANDA 22 al 29 Sep. 2014\VIAJE A IRLANDA - 22 al 29 de Sep. 2014 775.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27650" name="Picture 2" descr="Rendered Image"/>
          <p:cNvPicPr>
            <a:picLocks noChangeAspect="1" noChangeArrowheads="1"/>
          </p:cNvPicPr>
          <p:nvPr/>
        </p:nvPicPr>
        <p:blipFill>
          <a:blip r:embed="rId3" cstate="print"/>
          <a:srcRect/>
          <a:stretch>
            <a:fillRect/>
          </a:stretch>
        </p:blipFill>
        <p:spPr bwMode="auto">
          <a:xfrm>
            <a:off x="251520" y="267494"/>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abuelitos\Desktop\VIAJE A IRLANDA 22 al 29 Sep. 2014\VIAJE A IRLANDA - 22 al 29 de Sep. 2014 776.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26626" name="Picture 2"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abuelitos\Desktop\VIAJE A IRLANDA 22 al 29 Sep. 2014\VIAJE A IRLANDA - 22 al 29 de Sep. 2014 777.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25602" name="Picture 2" descr="Rendered Image"/>
          <p:cNvPicPr>
            <a:picLocks noChangeAspect="1" noChangeArrowheads="1"/>
          </p:cNvPicPr>
          <p:nvPr/>
        </p:nvPicPr>
        <p:blipFill>
          <a:blip r:embed="rId3" cstate="print"/>
          <a:srcRect/>
          <a:stretch>
            <a:fillRect/>
          </a:stretch>
        </p:blipFill>
        <p:spPr bwMode="auto">
          <a:xfrm>
            <a:off x="323528" y="195486"/>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abuelitos\Desktop\VIAJE A IRLANDA 22 al 29 Sep. 2014\VIAJE A IRLANDA - 22 al 29 de Sep. 2014 778.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24578" name="Picture 2"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abuelitos\Desktop\VIAJE A IRLANDA 22 al 29 Sep. 2014\VIAJE A IRLANDA - 22 al 29 de Sep. 2014 779.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23554" name="Picture 2"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abuelitos\Desktop\VIAJE A IRLANDA 22 al 29 Sep. 2014\VIAJE A IRLANDA - 22 al 29 de Sep. 2014 780.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22530" name="Picture 2"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abuelitos\Desktop\VIAJE A IRLANDA 22 al 29 Sep. 2014\VIAJE A IRLANDA - 22 al 29 de Sep. 2014 781.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21506" name="Picture 2" descr="Rendered Image"/>
          <p:cNvPicPr>
            <a:picLocks noChangeAspect="1" noChangeArrowheads="1"/>
          </p:cNvPicPr>
          <p:nvPr/>
        </p:nvPicPr>
        <p:blipFill>
          <a:blip r:embed="rId3" cstate="print"/>
          <a:srcRect/>
          <a:stretch>
            <a:fillRect/>
          </a:stretch>
        </p:blipFill>
        <p:spPr bwMode="auto">
          <a:xfrm>
            <a:off x="179512" y="195486"/>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abuelitos\Desktop\VIAJE A IRLANDA 22 al 29 Sep. 2014\VIAJE A IRLANDA - 22 al 29 de Sep. 2014 782.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20482" name="Picture 2" descr="Rendered Image"/>
          <p:cNvPicPr>
            <a:picLocks noChangeAspect="1" noChangeArrowheads="1"/>
          </p:cNvPicPr>
          <p:nvPr/>
        </p:nvPicPr>
        <p:blipFill>
          <a:blip r:embed="rId3" cstate="print"/>
          <a:srcRect/>
          <a:stretch>
            <a:fillRect/>
          </a:stretch>
        </p:blipFill>
        <p:spPr bwMode="auto">
          <a:xfrm>
            <a:off x="179512" y="195486"/>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abuelitos\Desktop\VIAJE A IRLANDA 22 al 29 Sep. 2014\VIAJE A IRLANDA - 22 al 29 de Sep. 2014 783.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19458" name="Picture 2"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abuelitos\Desktop\VIAJE A IRLANDA 22 al 29 Sep. 2014\VIAJE A IRLANDA - 22 al 29 de Sep. 2014 784.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18434" name="Picture 2" descr="Rendered Image"/>
          <p:cNvPicPr>
            <a:picLocks noChangeAspect="1" noChangeArrowheads="1"/>
          </p:cNvPicPr>
          <p:nvPr/>
        </p:nvPicPr>
        <p:blipFill>
          <a:blip r:embed="rId3" cstate="print"/>
          <a:srcRect/>
          <a:stretch>
            <a:fillRect/>
          </a:stretch>
        </p:blipFill>
        <p:spPr bwMode="auto">
          <a:xfrm>
            <a:off x="179512" y="195486"/>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abuelitos\Desktop\VIAJE A IRLANDA 22 al 29 Sep. 2014\VIAJE A IRLANDA - 22 al 29 de Sep. 2014 786.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17410" name="Picture 2"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2457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abuelitos\Desktop\VIAJE A IRLANDA 22 al 29 Sep. 2014\VIAJE A IRLANDA - 22 al 29 de Sep. 2014 787.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16386" name="Picture 2" descr="Rendered Image"/>
          <p:cNvPicPr>
            <a:picLocks noChangeAspect="1" noChangeArrowheads="1"/>
          </p:cNvPicPr>
          <p:nvPr/>
        </p:nvPicPr>
        <p:blipFill>
          <a:blip r:embed="rId3" cstate="print"/>
          <a:srcRect/>
          <a:stretch>
            <a:fillRect/>
          </a:stretch>
        </p:blipFill>
        <p:spPr bwMode="auto">
          <a:xfrm>
            <a:off x="7380312" y="4803998"/>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abuelitos\Desktop\VIAJE A IRLANDA 22 al 29 Sep. 2014\VIAJE A IRLANDA - 22 al 29 de Sep. 2014 788.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15362" name="Picture 2"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266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buelitos\Pictures\2014-09-30 VIAJE A IRLANDA - 22 al 29 de Sep. 2014\VIAJE A IRLANDA - 22 al 29 de Sep. 2014 791.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14338" name="Picture 2" descr="Rendered Image"/>
          <p:cNvPicPr>
            <a:picLocks noChangeAspect="1" noChangeArrowheads="1"/>
          </p:cNvPicPr>
          <p:nvPr/>
        </p:nvPicPr>
        <p:blipFill>
          <a:blip r:embed="rId3" cstate="print"/>
          <a:srcRect/>
          <a:stretch>
            <a:fillRect/>
          </a:stretch>
        </p:blipFill>
        <p:spPr bwMode="auto">
          <a:xfrm>
            <a:off x="251520" y="123478"/>
            <a:ext cx="1571625" cy="238125"/>
          </a:xfrm>
          <a:prstGeom prst="rect">
            <a:avLst/>
          </a:prstGeom>
          <a:noFill/>
        </p:spPr>
      </p:pic>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abuelitos\Desktop\VIAJE A IRLANDA 22 al 29 Sep. 2014\VIAJE A IRLANDA - 22 al 29 de Sep. 2014 792.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3" name="Picture 2" descr="C:\Users\abuelitos\Desktop\VIAJE A IRLANDA 22 al 29 Sep. 2014\VIAJE A IRLANDA - 22 al 29 de Sep. 2014 789.JPG"/>
          <p:cNvPicPr>
            <a:picLocks noChangeAspect="1" noChangeArrowheads="1"/>
          </p:cNvPicPr>
          <p:nvPr/>
        </p:nvPicPr>
        <p:blipFill>
          <a:blip r:embed="rId3" cstate="print"/>
          <a:srcRect/>
          <a:stretch>
            <a:fillRect/>
          </a:stretch>
        </p:blipFill>
        <p:spPr bwMode="auto">
          <a:xfrm>
            <a:off x="0" y="0"/>
            <a:ext cx="9144000" cy="5143817"/>
          </a:xfrm>
          <a:prstGeom prst="rect">
            <a:avLst/>
          </a:prstGeom>
          <a:noFill/>
        </p:spPr>
      </p:pic>
      <p:pic>
        <p:nvPicPr>
          <p:cNvPr id="4" name="Picture 2" descr="Rendered Image"/>
          <p:cNvPicPr>
            <a:picLocks noChangeAspect="1" noChangeArrowheads="1"/>
          </p:cNvPicPr>
          <p:nvPr/>
        </p:nvPicPr>
        <p:blipFill>
          <a:blip r:embed="rId4" cstate="print"/>
          <a:srcRect/>
          <a:stretch>
            <a:fillRect/>
          </a:stretch>
        </p:blipFill>
        <p:spPr bwMode="auto">
          <a:xfrm>
            <a:off x="611560" y="123478"/>
            <a:ext cx="962025" cy="238125"/>
          </a:xfrm>
          <a:prstGeom prst="rect">
            <a:avLst/>
          </a:prstGeom>
          <a:noFill/>
        </p:spPr>
      </p:pic>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abuelitos\Desktop\VIAJE A IRLANDA 22 al 29 Sep. 2014\VIAJE A IRLANDA - 22 al 29 de Sep. 2014 793.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pic>
        <p:nvPicPr>
          <p:cNvPr id="17410" name="Picture 2" descr="Rendered Image"/>
          <p:cNvPicPr>
            <a:picLocks noChangeAspect="1" noChangeArrowheads="1"/>
          </p:cNvPicPr>
          <p:nvPr/>
        </p:nvPicPr>
        <p:blipFill>
          <a:blip r:embed="rId3" cstate="print"/>
          <a:srcRect/>
          <a:stretch>
            <a:fillRect/>
          </a:stretch>
        </p:blipFill>
        <p:spPr bwMode="auto">
          <a:xfrm>
            <a:off x="3131840" y="483518"/>
            <a:ext cx="2171700" cy="476250"/>
          </a:xfrm>
          <a:prstGeom prst="rect">
            <a:avLst/>
          </a:prstGeom>
          <a:noFill/>
        </p:spPr>
      </p:pic>
      <p:pic>
        <p:nvPicPr>
          <p:cNvPr id="12290" name="Picture 2" descr="Rendered Image"/>
          <p:cNvPicPr>
            <a:picLocks noChangeAspect="1" noChangeArrowheads="1"/>
          </p:cNvPicPr>
          <p:nvPr/>
        </p:nvPicPr>
        <p:blipFill>
          <a:blip r:embed="rId4" cstate="print"/>
          <a:srcRect/>
          <a:stretch>
            <a:fillRect/>
          </a:stretch>
        </p:blipFill>
        <p:spPr bwMode="auto">
          <a:xfrm>
            <a:off x="251520" y="195486"/>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abuelitos\Desktop\VIAJE A IRLANDA 22 al 29 Sep. 2014\VIAJE A IRLANDA - 22 al 29 de Sep. 2014 795.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11266" name="Picture 2"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3277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abuelitos\Desktop\VIAJE A IRLANDA 22 al 29 Sep. 2014\VIAJE A IRLANDA - 22 al 29 de Sep. 2014 797.JPG"/>
          <p:cNvPicPr>
            <a:picLocks noChangeAspect="1" noChangeArrowheads="1"/>
          </p:cNvPicPr>
          <p:nvPr/>
        </p:nvPicPr>
        <p:blipFill>
          <a:blip r:embed="rId2" cstate="print"/>
          <a:srcRect t="10908" r="10902"/>
          <a:stretch>
            <a:fillRect/>
          </a:stretch>
        </p:blipFill>
        <p:spPr bwMode="auto">
          <a:xfrm>
            <a:off x="0" y="0"/>
            <a:ext cx="9144000" cy="5143500"/>
          </a:xfrm>
          <a:prstGeom prst="rect">
            <a:avLst/>
          </a:prstGeom>
          <a:noFill/>
        </p:spPr>
      </p:pic>
      <p:pic>
        <p:nvPicPr>
          <p:cNvPr id="14338" name="Picture 2" descr="Rendered Image"/>
          <p:cNvPicPr>
            <a:picLocks noChangeAspect="1" noChangeArrowheads="1"/>
          </p:cNvPicPr>
          <p:nvPr/>
        </p:nvPicPr>
        <p:blipFill>
          <a:blip r:embed="rId3" cstate="print"/>
          <a:srcRect/>
          <a:stretch>
            <a:fillRect/>
          </a:stretch>
        </p:blipFill>
        <p:spPr bwMode="auto">
          <a:xfrm>
            <a:off x="1043608" y="339502"/>
            <a:ext cx="1209675" cy="476250"/>
          </a:xfrm>
          <a:prstGeom prst="rect">
            <a:avLst/>
          </a:prstGeom>
          <a:noFill/>
        </p:spPr>
      </p:pic>
      <p:pic>
        <p:nvPicPr>
          <p:cNvPr id="9218" name="Picture 2" descr="Rendered Image"/>
          <p:cNvPicPr>
            <a:picLocks noChangeAspect="1" noChangeArrowheads="1"/>
          </p:cNvPicPr>
          <p:nvPr/>
        </p:nvPicPr>
        <p:blipFill>
          <a:blip r:embed="rId4" cstate="print"/>
          <a:srcRect/>
          <a:stretch>
            <a:fillRect/>
          </a:stretch>
        </p:blipFill>
        <p:spPr bwMode="auto">
          <a:xfrm>
            <a:off x="7380312" y="267494"/>
            <a:ext cx="1571625" cy="238125"/>
          </a:xfrm>
          <a:prstGeom prst="rect">
            <a:avLst/>
          </a:prstGeom>
          <a:noFill/>
        </p:spPr>
      </p:pic>
      <p:sp>
        <p:nvSpPr>
          <p:cNvPr id="5" name="4 Rectángulo"/>
          <p:cNvSpPr/>
          <p:nvPr/>
        </p:nvSpPr>
        <p:spPr>
          <a:xfrm>
            <a:off x="179512" y="4083918"/>
            <a:ext cx="5040560" cy="923330"/>
          </a:xfrm>
          <a:prstGeom prst="rect">
            <a:avLst/>
          </a:prstGeom>
        </p:spPr>
        <p:txBody>
          <a:bodyPr wrap="square">
            <a:spAutoFit/>
          </a:bodyPr>
          <a:lstStyle/>
          <a:p>
            <a:r>
              <a:rPr lang="es-ES_tradnl" b="1" dirty="0" smtClean="0">
                <a:latin typeface="Agency FB" pitchFamily="34" charset="0"/>
              </a:rPr>
              <a:t>Algunas con de más de 10 m. de altura que se encuentran concentradas en columnas verticales, casi todas hexagonales, aunque también las hay cuadradas, pentagonales…</a:t>
            </a:r>
            <a:endParaRPr lang="es-ES_tradnl" b="1" dirty="0">
              <a:latin typeface="Agency FB" pitchFamily="34" charset="0"/>
            </a:endParaRPr>
          </a:p>
        </p:txBody>
      </p:sp>
    </p:spTree>
  </p:cSld>
  <p:clrMapOvr>
    <a:masterClrMapping/>
  </p:clrMapOvr>
  <p:transition spd="slow" advTm="1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abuelitos\Desktop\VIAJE A IRLANDA 22 al 29 Sep. 2014\VIAJE A IRLANDA - 22 al 29 de Sep. 2014 801.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5122" name="Picture 2" descr="Rendered Image"/>
          <p:cNvPicPr>
            <a:picLocks noChangeAspect="1" noChangeArrowheads="1"/>
          </p:cNvPicPr>
          <p:nvPr/>
        </p:nvPicPr>
        <p:blipFill>
          <a:blip r:embed="rId3" cstate="print"/>
          <a:srcRect/>
          <a:stretch>
            <a:fillRect/>
          </a:stretch>
        </p:blipFill>
        <p:spPr bwMode="auto">
          <a:xfrm>
            <a:off x="7308304" y="4803998"/>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3.bp.blogspot.com/-rYZLKNHfLno/TmDlTuwG9DI/AAAAAAAAACM/zIjilid4Yg4/s1600/DSC05507.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4098" name="Picture 2" descr="Rendered Image"/>
          <p:cNvPicPr>
            <a:picLocks noChangeAspect="1" noChangeArrowheads="1"/>
          </p:cNvPicPr>
          <p:nvPr/>
        </p:nvPicPr>
        <p:blipFill>
          <a:blip r:embed="rId3" cstate="print"/>
          <a:srcRect/>
          <a:stretch>
            <a:fillRect/>
          </a:stretch>
        </p:blipFill>
        <p:spPr bwMode="auto">
          <a:xfrm>
            <a:off x="2627784" y="4803998"/>
            <a:ext cx="1571625" cy="238125"/>
          </a:xfrm>
          <a:prstGeom prst="rect">
            <a:avLst/>
          </a:prstGeom>
          <a:noFill/>
        </p:spPr>
      </p:pic>
    </p:spTree>
  </p:cSld>
  <p:clrMapOvr>
    <a:masterClrMapping/>
  </p:clrMapOvr>
  <p:transition spd="slow" advTm="8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abuelitos\Desktop\VIAJE A IRLANDA 22 al 29 Sep. 2014\VIAJE A IRLANDA - 22 al 29 de Sep. 2014 798.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8194" name="Picture 2" descr="Rendered Image"/>
          <p:cNvPicPr>
            <a:picLocks noChangeAspect="1" noChangeArrowheads="1"/>
          </p:cNvPicPr>
          <p:nvPr/>
        </p:nvPicPr>
        <p:blipFill>
          <a:blip r:embed="rId3" cstate="print"/>
          <a:srcRect/>
          <a:stretch>
            <a:fillRect/>
          </a:stretch>
        </p:blipFill>
        <p:spPr bwMode="auto">
          <a:xfrm>
            <a:off x="323528" y="195486"/>
            <a:ext cx="1571625" cy="238125"/>
          </a:xfrm>
          <a:prstGeom prst="rect">
            <a:avLst/>
          </a:prstGeom>
          <a:noFill/>
        </p:spPr>
      </p:pic>
    </p:spTree>
  </p:cSld>
  <p:clrMapOvr>
    <a:masterClrMapping/>
  </p:clrMapOvr>
  <p:transition spd="slow" advTm="7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abuelitos\Desktop\VIAJE A IRLANDA 22 al 29 Sep. 2014\VIAJE A IRLANDA - 22 al 29 de Sep. 2014 800.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Rectángulo"/>
          <p:cNvSpPr/>
          <p:nvPr/>
        </p:nvSpPr>
        <p:spPr>
          <a:xfrm>
            <a:off x="3347864" y="1131590"/>
            <a:ext cx="248786" cy="369332"/>
          </a:xfrm>
          <a:prstGeom prst="rect">
            <a:avLst/>
          </a:prstGeom>
        </p:spPr>
        <p:txBody>
          <a:bodyPr wrap="none">
            <a:spAutoFit/>
          </a:bodyPr>
          <a:lstStyle/>
          <a:p>
            <a:r>
              <a:rPr lang="es-ES_tradnl" dirty="0" smtClean="0"/>
              <a:t> </a:t>
            </a:r>
            <a:endParaRPr lang="es-ES_tradnl" dirty="0"/>
          </a:p>
        </p:txBody>
      </p:sp>
      <p:sp>
        <p:nvSpPr>
          <p:cNvPr id="10242" name="AutoShape 2" descr="Loadi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10244" name="Picture 4" descr="Rendered Image"/>
          <p:cNvPicPr>
            <a:picLocks noChangeAspect="1" noChangeArrowheads="1"/>
          </p:cNvPicPr>
          <p:nvPr/>
        </p:nvPicPr>
        <p:blipFill>
          <a:blip r:embed="rId3" cstate="print"/>
          <a:srcRect/>
          <a:stretch>
            <a:fillRect/>
          </a:stretch>
        </p:blipFill>
        <p:spPr bwMode="auto">
          <a:xfrm>
            <a:off x="4283968" y="1275606"/>
            <a:ext cx="2028825" cy="476250"/>
          </a:xfrm>
          <a:prstGeom prst="rect">
            <a:avLst/>
          </a:prstGeom>
          <a:noFill/>
        </p:spPr>
      </p:pic>
      <p:pic>
        <p:nvPicPr>
          <p:cNvPr id="7170" name="Picture 2" descr="Rendered Image"/>
          <p:cNvPicPr>
            <a:picLocks noChangeAspect="1" noChangeArrowheads="1"/>
          </p:cNvPicPr>
          <p:nvPr/>
        </p:nvPicPr>
        <p:blipFill>
          <a:blip r:embed="rId4" cstate="print"/>
          <a:srcRect/>
          <a:stretch>
            <a:fillRect/>
          </a:stretch>
        </p:blipFill>
        <p:spPr bwMode="auto">
          <a:xfrm>
            <a:off x="251520" y="267494"/>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www.tortajadanieto.com/images/europa/irlanda/norte_irlanda/calzada_gigantes%20(24).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11266" name="Picture 2" descr="Rendered Image"/>
          <p:cNvPicPr>
            <a:picLocks noChangeAspect="1" noChangeArrowheads="1"/>
          </p:cNvPicPr>
          <p:nvPr/>
        </p:nvPicPr>
        <p:blipFill>
          <a:blip r:embed="rId3" cstate="print"/>
          <a:srcRect/>
          <a:stretch>
            <a:fillRect/>
          </a:stretch>
        </p:blipFill>
        <p:spPr bwMode="auto">
          <a:xfrm>
            <a:off x="3635896" y="4667250"/>
            <a:ext cx="2028825" cy="476250"/>
          </a:xfrm>
          <a:prstGeom prst="rect">
            <a:avLst/>
          </a:prstGeom>
          <a:noFill/>
        </p:spPr>
      </p:pic>
      <p:pic>
        <p:nvPicPr>
          <p:cNvPr id="6146" name="Picture 2" descr="Rendered Image"/>
          <p:cNvPicPr>
            <a:picLocks noChangeAspect="1" noChangeArrowheads="1"/>
          </p:cNvPicPr>
          <p:nvPr/>
        </p:nvPicPr>
        <p:blipFill>
          <a:blip r:embed="rId4" cstate="print"/>
          <a:srcRect/>
          <a:stretch>
            <a:fillRect/>
          </a:stretch>
        </p:blipFill>
        <p:spPr bwMode="auto">
          <a:xfrm>
            <a:off x="107504" y="195486"/>
            <a:ext cx="1571625" cy="238125"/>
          </a:xfrm>
          <a:prstGeom prst="rect">
            <a:avLst/>
          </a:prstGeom>
          <a:noFill/>
        </p:spPr>
      </p:pic>
    </p:spTree>
  </p:cSld>
  <p:clrMapOvr>
    <a:masterClrMapping/>
  </p:clrMapOvr>
  <p:transition spd="slow" advTm="7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abuelitos\Desktop\VIAJE A IRLANDA 22 al 29 Sep. 2014\VIAJE A IRLANDA - 22 al 29 de Sep. 2014 796.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10242" name="Picture 2"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buelitos\Desktop\VIAJE A IRLANDA 22 al 29 Sep. 2014\VIAJE A IRLANDA - 22 al 29 de Sep. 2014 760.JPG"/>
          <p:cNvPicPr>
            <a:picLocks noChangeAspect="1" noChangeArrowheads="1"/>
          </p:cNvPicPr>
          <p:nvPr/>
        </p:nvPicPr>
        <p:blipFill>
          <a:blip r:embed="rId2" cstate="print"/>
          <a:srcRect/>
          <a:stretch>
            <a:fillRect/>
          </a:stretch>
        </p:blipFill>
        <p:spPr bwMode="auto">
          <a:xfrm>
            <a:off x="0" y="0"/>
            <a:ext cx="9144000" cy="5143817"/>
          </a:xfrm>
          <a:prstGeom prst="rect">
            <a:avLst/>
          </a:prstGeom>
          <a:noFill/>
        </p:spPr>
      </p:pic>
      <p:sp>
        <p:nvSpPr>
          <p:cNvPr id="3" name="2 CuadroTexto"/>
          <p:cNvSpPr txBox="1"/>
          <p:nvPr/>
        </p:nvSpPr>
        <p:spPr>
          <a:xfrm>
            <a:off x="1043608" y="411510"/>
            <a:ext cx="3090911" cy="1015663"/>
          </a:xfrm>
          <a:prstGeom prst="rect">
            <a:avLst/>
          </a:prstGeom>
          <a:noFill/>
        </p:spPr>
        <p:txBody>
          <a:bodyPr wrap="none" rtlCol="0">
            <a:spAutoFit/>
          </a:bodyPr>
          <a:lstStyle/>
          <a:p>
            <a:r>
              <a:rPr lang="es-ES_tradnl" sz="2000" dirty="0" smtClean="0">
                <a:solidFill>
                  <a:srgbClr val="002060"/>
                </a:solidFill>
                <a:latin typeface="Algerian" pitchFamily="82" charset="0"/>
              </a:rPr>
              <a:t>Diseño y fotografías </a:t>
            </a:r>
          </a:p>
          <a:p>
            <a:r>
              <a:rPr lang="es-ES_tradnl" sz="2000" dirty="0" smtClean="0">
                <a:solidFill>
                  <a:srgbClr val="002060"/>
                </a:solidFill>
                <a:latin typeface="Algerian" pitchFamily="82" charset="0"/>
              </a:rPr>
              <a:t>María Teresa Espín </a:t>
            </a:r>
          </a:p>
          <a:p>
            <a:r>
              <a:rPr lang="es-ES_tradnl" sz="2000" dirty="0" smtClean="0">
                <a:solidFill>
                  <a:srgbClr val="002060"/>
                </a:solidFill>
                <a:latin typeface="Algerian" pitchFamily="82" charset="0"/>
              </a:rPr>
              <a:t>2015</a:t>
            </a:r>
            <a:endParaRPr lang="es-ES_tradnl" sz="2000" dirty="0">
              <a:solidFill>
                <a:srgbClr val="002060"/>
              </a:solidFill>
              <a:latin typeface="Algerian" pitchFamily="82" charset="0"/>
            </a:endParaRPr>
          </a:p>
        </p:txBody>
      </p:sp>
      <p:pic>
        <p:nvPicPr>
          <p:cNvPr id="4" name="Picture 2" descr="Rendered Image"/>
          <p:cNvPicPr>
            <a:picLocks noChangeAspect="1" noChangeArrowheads="1"/>
          </p:cNvPicPr>
          <p:nvPr/>
        </p:nvPicPr>
        <p:blipFill>
          <a:blip r:embed="rId3" cstate="print"/>
          <a:srcRect/>
          <a:stretch>
            <a:fillRect/>
          </a:stretch>
        </p:blipFill>
        <p:spPr bwMode="auto">
          <a:xfrm>
            <a:off x="323528" y="4803998"/>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_tradnl"/>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_tradnl"/>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cSld>
  <p:clrMapOvr>
    <a:masterClrMapping/>
  </p:clrMapOvr>
  <p:transition spd="slow" advTm="3000">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913</TotalTime>
  <Words>183</Words>
  <Application>Microsoft Office PowerPoint</Application>
  <PresentationFormat>Presentación en pantalla (16:9)</PresentationFormat>
  <Paragraphs>17</Paragraphs>
  <Slides>51</Slides>
  <Notes>0</Notes>
  <HiddenSlides>0</HiddenSlides>
  <MMClips>0</MMClips>
  <ScaleCrop>false</ScaleCrop>
  <HeadingPairs>
    <vt:vector size="4" baseType="variant">
      <vt:variant>
        <vt:lpstr>Tema</vt:lpstr>
      </vt:variant>
      <vt:variant>
        <vt:i4>1</vt:i4>
      </vt:variant>
      <vt:variant>
        <vt:lpstr>Títulos de diapositiva</vt:lpstr>
      </vt:variant>
      <vt:variant>
        <vt:i4>51</vt:i4>
      </vt:variant>
    </vt:vector>
  </HeadingPairs>
  <TitlesOfParts>
    <vt:vector size="52" baseType="lpstr">
      <vt:lpstr>Intermedio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234</cp:revision>
  <dcterms:created xsi:type="dcterms:W3CDTF">2015-02-17T19:46:51Z</dcterms:created>
  <dcterms:modified xsi:type="dcterms:W3CDTF">2015-03-06T12:43:56Z</dcterms:modified>
</cp:coreProperties>
</file>