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42" r:id="rId3"/>
    <p:sldId id="343" r:id="rId4"/>
    <p:sldId id="356" r:id="rId5"/>
    <p:sldId id="347" r:id="rId6"/>
    <p:sldId id="349" r:id="rId7"/>
    <p:sldId id="348" r:id="rId8"/>
    <p:sldId id="265" r:id="rId9"/>
    <p:sldId id="379" r:id="rId10"/>
    <p:sldId id="266" r:id="rId11"/>
    <p:sldId id="267" r:id="rId12"/>
    <p:sldId id="268" r:id="rId13"/>
    <p:sldId id="270" r:id="rId14"/>
    <p:sldId id="271" r:id="rId15"/>
    <p:sldId id="276" r:id="rId16"/>
    <p:sldId id="277" r:id="rId17"/>
    <p:sldId id="278" r:id="rId18"/>
    <p:sldId id="279" r:id="rId19"/>
    <p:sldId id="280" r:id="rId20"/>
    <p:sldId id="359" r:id="rId21"/>
    <p:sldId id="282" r:id="rId22"/>
    <p:sldId id="283" r:id="rId23"/>
    <p:sldId id="286" r:id="rId24"/>
    <p:sldId id="287" r:id="rId25"/>
    <p:sldId id="341" r:id="rId26"/>
    <p:sldId id="388" r:id="rId27"/>
    <p:sldId id="353" r:id="rId28"/>
    <p:sldId id="350" r:id="rId29"/>
    <p:sldId id="290" r:id="rId30"/>
    <p:sldId id="292" r:id="rId31"/>
    <p:sldId id="351" r:id="rId32"/>
    <p:sldId id="293" r:id="rId33"/>
    <p:sldId id="390" r:id="rId34"/>
    <p:sldId id="295" r:id="rId35"/>
    <p:sldId id="296" r:id="rId36"/>
    <p:sldId id="297" r:id="rId37"/>
    <p:sldId id="298" r:id="rId38"/>
    <p:sldId id="369" r:id="rId39"/>
    <p:sldId id="302" r:id="rId40"/>
    <p:sldId id="352" r:id="rId41"/>
    <p:sldId id="303" r:id="rId42"/>
    <p:sldId id="304" r:id="rId43"/>
    <p:sldId id="305" r:id="rId44"/>
    <p:sldId id="306" r:id="rId45"/>
    <p:sldId id="308" r:id="rId46"/>
    <p:sldId id="311" r:id="rId47"/>
    <p:sldId id="363" r:id="rId48"/>
    <p:sldId id="366" r:id="rId49"/>
    <p:sldId id="367" r:id="rId50"/>
    <p:sldId id="313" r:id="rId51"/>
    <p:sldId id="315" r:id="rId52"/>
    <p:sldId id="316" r:id="rId53"/>
    <p:sldId id="317" r:id="rId54"/>
    <p:sldId id="319" r:id="rId55"/>
    <p:sldId id="320" r:id="rId56"/>
    <p:sldId id="322" r:id="rId57"/>
    <p:sldId id="323" r:id="rId58"/>
    <p:sldId id="324" r:id="rId59"/>
    <p:sldId id="325" r:id="rId60"/>
    <p:sldId id="326" r:id="rId61"/>
    <p:sldId id="378" r:id="rId62"/>
    <p:sldId id="328" r:id="rId63"/>
    <p:sldId id="330" r:id="rId64"/>
    <p:sldId id="384" r:id="rId65"/>
    <p:sldId id="385" r:id="rId66"/>
    <p:sldId id="383" r:id="rId67"/>
    <p:sldId id="331" r:id="rId68"/>
    <p:sldId id="332" r:id="rId69"/>
    <p:sldId id="334" r:id="rId70"/>
    <p:sldId id="335" r:id="rId71"/>
    <p:sldId id="336" r:id="rId72"/>
    <p:sldId id="337" r:id="rId73"/>
    <p:sldId id="333" r:id="rId74"/>
    <p:sldId id="338" r:id="rId75"/>
    <p:sldId id="339" r:id="rId76"/>
    <p:sldId id="340" r:id="rId77"/>
    <p:sldId id="371" r:id="rId78"/>
    <p:sldId id="374" r:id="rId79"/>
    <p:sldId id="386" r:id="rId80"/>
    <p:sldId id="391" r:id="rId81"/>
  </p:sldIdLst>
  <p:sldSz cx="9144000" cy="5143500" type="screen16x9"/>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m0x9mUTS+TgZyd82zG+hw==" hashData="j+euxptos8ajrb8UOU7FHgE2K6o="/>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2" d="100"/>
          <a:sy n="92" d="100"/>
        </p:scale>
        <p:origin x="-72" y="-20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presProps" Target="presProp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51870DA8-0E53-4D0F-B167-B5BC0D079A47}" type="datetimeFigureOut">
              <a:rPr lang="es-ES_tradnl" smtClean="0"/>
              <a:pPr/>
              <a:t>17/02/2015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4802FE6-B921-4583-AA75-09BEB6535D51}"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51870DA8-0E53-4D0F-B167-B5BC0D079A47}" type="datetimeFigureOut">
              <a:rPr lang="es-ES_tradnl" smtClean="0"/>
              <a:pPr/>
              <a:t>17/02/2015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4802FE6-B921-4583-AA75-09BEB6535D51}"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1870DA8-0E53-4D0F-B167-B5BC0D079A47}" type="datetimeFigureOut">
              <a:rPr lang="es-ES_tradnl" smtClean="0"/>
              <a:pPr/>
              <a:t>17/02/2015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4802FE6-B921-4583-AA75-09BEB6535D51}"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51870DA8-0E53-4D0F-B167-B5BC0D079A47}" type="datetimeFigureOut">
              <a:rPr lang="es-ES_tradnl" smtClean="0"/>
              <a:pPr/>
              <a:t>17/02/2015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74802FE6-B921-4583-AA75-09BEB6535D51}"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51870DA8-0E53-4D0F-B167-B5BC0D079A47}" type="datetimeFigureOut">
              <a:rPr lang="es-ES_tradnl" smtClean="0"/>
              <a:pPr/>
              <a:t>17/02/2015</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74802FE6-B921-4583-AA75-09BEB6535D51}"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51870DA8-0E53-4D0F-B167-B5BC0D079A47}" type="datetimeFigureOut">
              <a:rPr lang="es-ES_tradnl" smtClean="0"/>
              <a:pPr/>
              <a:t>17/02/2015</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74802FE6-B921-4583-AA75-09BEB6535D51}"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1870DA8-0E53-4D0F-B167-B5BC0D079A47}" type="datetimeFigureOut">
              <a:rPr lang="es-ES_tradnl" smtClean="0"/>
              <a:pPr/>
              <a:t>17/02/2015</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74802FE6-B921-4583-AA75-09BEB6535D51}"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1870DA8-0E53-4D0F-B167-B5BC0D079A47}" type="datetimeFigureOut">
              <a:rPr lang="es-ES_tradnl" smtClean="0"/>
              <a:pPr/>
              <a:t>17/02/2015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74802FE6-B921-4583-AA75-09BEB6535D51}"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1870DA8-0E53-4D0F-B167-B5BC0D079A47}" type="datetimeFigureOut">
              <a:rPr lang="es-ES_tradnl" smtClean="0"/>
              <a:pPr/>
              <a:t>17/02/2015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74802FE6-B921-4583-AA75-09BEB6535D51}"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51870DA8-0E53-4D0F-B167-B5BC0D079A47}" type="datetimeFigureOut">
              <a:rPr lang="es-ES_tradnl" smtClean="0"/>
              <a:pPr/>
              <a:t>17/02/2015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4802FE6-B921-4583-AA75-09BEB6535D51}"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51870DA8-0E53-4D0F-B167-B5BC0D079A47}" type="datetimeFigureOut">
              <a:rPr lang="es-ES_tradnl" smtClean="0"/>
              <a:pPr/>
              <a:t>17/02/2015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4802FE6-B921-4583-AA75-09BEB6535D51}"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1870DA8-0E53-4D0F-B167-B5BC0D079A47}" type="datetimeFigureOut">
              <a:rPr lang="es-ES_tradnl" smtClean="0"/>
              <a:pPr/>
              <a:t>17/02/2015</a:t>
            </a:fld>
            <a:endParaRPr lang="es-ES_tradnl"/>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4802FE6-B921-4583-AA75-09BEB6535D51}"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80.gif"/></Relationships>
</file>

<file path=ppt/slides/_rels/slide6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8" Type="http://schemas.openxmlformats.org/officeDocument/2006/relationships/image" Target="../media/image103.png"/><Relationship Id="rId13" Type="http://schemas.openxmlformats.org/officeDocument/2006/relationships/hyperlink" Target="https://vk.com/mispps" TargetMode="External"/><Relationship Id="rId3" Type="http://schemas.openxmlformats.org/officeDocument/2006/relationships/image" Target="../media/image100.png"/><Relationship Id="rId7" Type="http://schemas.openxmlformats.org/officeDocument/2006/relationships/hyperlink" Target="https://www.facebook.com/mispps" TargetMode="External"/><Relationship Id="rId12" Type="http://schemas.openxmlformats.org/officeDocument/2006/relationships/image" Target="../media/image10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02.png"/><Relationship Id="rId11" Type="http://schemas.openxmlformats.org/officeDocument/2006/relationships/hyperlink" Target="https://plus.google.com/+Mispps/" TargetMode="External"/><Relationship Id="rId5" Type="http://schemas.openxmlformats.org/officeDocument/2006/relationships/image" Target="../media/image101.png"/><Relationship Id="rId10" Type="http://schemas.openxmlformats.org/officeDocument/2006/relationships/image" Target="../media/image10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02" name="Picture 2" descr="C:\Users\abuelitos\Desktop\VIAJE A IRLANDA 22 al 29 Sep. 2014\VIAJE A IRLANDA - 22 al 29 de Sep. 2014 566.JPG"/>
          <p:cNvPicPr>
            <a:picLocks noChangeAspect="1" noChangeArrowheads="1"/>
          </p:cNvPicPr>
          <p:nvPr/>
        </p:nvPicPr>
        <p:blipFill>
          <a:blip r:embed="rId3" cstate="print"/>
          <a:srcRect/>
          <a:stretch>
            <a:fillRect/>
          </a:stretch>
        </p:blipFill>
        <p:spPr bwMode="auto">
          <a:xfrm>
            <a:off x="0" y="0"/>
            <a:ext cx="9144000" cy="5143817"/>
          </a:xfrm>
          <a:prstGeom prst="rect">
            <a:avLst/>
          </a:prstGeom>
          <a:noFill/>
        </p:spPr>
      </p:pic>
      <p:pic>
        <p:nvPicPr>
          <p:cNvPr id="85004" name="Picture 12" descr="Rendered Image"/>
          <p:cNvPicPr>
            <a:picLocks noChangeAspect="1" noChangeArrowheads="1"/>
          </p:cNvPicPr>
          <p:nvPr/>
        </p:nvPicPr>
        <p:blipFill>
          <a:blip r:embed="rId4" cstate="print"/>
          <a:srcRect/>
          <a:stretch>
            <a:fillRect/>
          </a:stretch>
        </p:blipFill>
        <p:spPr bwMode="auto">
          <a:xfrm>
            <a:off x="6948264" y="4443958"/>
            <a:ext cx="1447800" cy="295275"/>
          </a:xfrm>
          <a:prstGeom prst="rect">
            <a:avLst/>
          </a:prstGeom>
          <a:noFill/>
        </p:spPr>
      </p:pic>
      <p:pic>
        <p:nvPicPr>
          <p:cNvPr id="85006" name="Picture 14" descr="Rendered Image"/>
          <p:cNvPicPr>
            <a:picLocks noChangeAspect="1" noChangeArrowheads="1"/>
          </p:cNvPicPr>
          <p:nvPr/>
        </p:nvPicPr>
        <p:blipFill>
          <a:blip r:embed="rId5" cstate="print"/>
          <a:srcRect/>
          <a:stretch>
            <a:fillRect/>
          </a:stretch>
        </p:blipFill>
        <p:spPr bwMode="auto">
          <a:xfrm>
            <a:off x="3347864" y="1275606"/>
            <a:ext cx="2105025" cy="514351"/>
          </a:xfrm>
          <a:prstGeom prst="rect">
            <a:avLst/>
          </a:prstGeom>
          <a:noFill/>
        </p:spPr>
      </p:pic>
      <p:pic>
        <p:nvPicPr>
          <p:cNvPr id="85010" name="Picture 18" descr="Rendered Image"/>
          <p:cNvPicPr>
            <a:picLocks noChangeAspect="1" noChangeArrowheads="1"/>
          </p:cNvPicPr>
          <p:nvPr/>
        </p:nvPicPr>
        <p:blipFill>
          <a:blip r:embed="rId6" cstate="print"/>
          <a:srcRect/>
          <a:stretch>
            <a:fillRect/>
          </a:stretch>
        </p:blipFill>
        <p:spPr bwMode="auto">
          <a:xfrm>
            <a:off x="1403648" y="3075806"/>
            <a:ext cx="5829300" cy="352426"/>
          </a:xfrm>
          <a:prstGeom prst="rect">
            <a:avLst/>
          </a:prstGeom>
          <a:noFill/>
        </p:spPr>
      </p:pic>
      <p:pic>
        <p:nvPicPr>
          <p:cNvPr id="85012" name="Picture 20" descr="Rendered Image"/>
          <p:cNvPicPr>
            <a:picLocks noChangeAspect="1" noChangeArrowheads="1"/>
          </p:cNvPicPr>
          <p:nvPr/>
        </p:nvPicPr>
        <p:blipFill>
          <a:blip r:embed="rId7" cstate="print"/>
          <a:srcRect/>
          <a:stretch>
            <a:fillRect/>
          </a:stretch>
        </p:blipFill>
        <p:spPr bwMode="auto">
          <a:xfrm>
            <a:off x="1403648" y="3579862"/>
            <a:ext cx="3343275" cy="304801"/>
          </a:xfrm>
          <a:prstGeom prst="rect">
            <a:avLst/>
          </a:prstGeom>
          <a:noFill/>
        </p:spPr>
      </p:pic>
      <p:pic>
        <p:nvPicPr>
          <p:cNvPr id="85016" name="Picture 24" descr="Rendered Image"/>
          <p:cNvPicPr>
            <a:picLocks noChangeAspect="1" noChangeArrowheads="1"/>
          </p:cNvPicPr>
          <p:nvPr/>
        </p:nvPicPr>
        <p:blipFill>
          <a:blip r:embed="rId8" cstate="print"/>
          <a:srcRect/>
          <a:stretch>
            <a:fillRect/>
          </a:stretch>
        </p:blipFill>
        <p:spPr bwMode="auto">
          <a:xfrm>
            <a:off x="1403648" y="4011910"/>
            <a:ext cx="3629025" cy="352426"/>
          </a:xfrm>
          <a:prstGeom prst="rect">
            <a:avLst/>
          </a:prstGeom>
          <a:noFill/>
        </p:spPr>
      </p:pic>
      <p:sp>
        <p:nvSpPr>
          <p:cNvPr id="11" name="10 Rectángulo"/>
          <p:cNvSpPr/>
          <p:nvPr/>
        </p:nvSpPr>
        <p:spPr>
          <a:xfrm>
            <a:off x="179512" y="4731990"/>
            <a:ext cx="1582934" cy="276999"/>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1200" cap="none" spc="0" dirty="0" err="1" smtClean="0">
                <a:ln w="50800"/>
                <a:solidFill>
                  <a:schemeClr val="bg1"/>
                </a:solidFill>
                <a:effectLst/>
                <a:latin typeface="Brush Script MT" pitchFamily="66" charset="0"/>
              </a:rPr>
              <a:t>Pps</a:t>
            </a:r>
            <a:r>
              <a:rPr lang="es-ES" sz="1200" cap="none" spc="0" dirty="0" smtClean="0">
                <a:ln w="50800"/>
                <a:solidFill>
                  <a:schemeClr val="bg1"/>
                </a:solidFill>
                <a:effectLst/>
                <a:latin typeface="Brush Script MT" pitchFamily="66" charset="0"/>
              </a:rPr>
              <a:t> y fotografía Mari Tere</a:t>
            </a:r>
            <a:endParaRPr lang="es-ES_tradnl" sz="1200" cap="none" spc="0" dirty="0">
              <a:ln w="50800"/>
              <a:solidFill>
                <a:schemeClr val="bg1"/>
              </a:solidFill>
              <a:effectLst/>
            </a:endParaRPr>
          </a:p>
        </p:txBody>
      </p:sp>
    </p:spTree>
  </p:cSld>
  <p:clrMapOvr>
    <a:masterClrMapping/>
  </p:clrMapOvr>
  <p:transition spd="slow" advTm="12000">
    <p:fade/>
    <p:sndAc>
      <p:stSnd>
        <p:snd r:embed="rId2" name="FINAL 4000.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85010"/>
                                        </p:tgtEl>
                                        <p:attrNameLst>
                                          <p:attrName>style.visibility</p:attrName>
                                        </p:attrNameLst>
                                      </p:cBhvr>
                                      <p:to>
                                        <p:strVal val="visible"/>
                                      </p:to>
                                    </p:set>
                                    <p:animEffect transition="in" filter="fade">
                                      <p:cBhvr>
                                        <p:cTn id="7" dur="2000"/>
                                        <p:tgtEl>
                                          <p:spTgt spid="85010"/>
                                        </p:tgtEl>
                                      </p:cBhvr>
                                    </p:animEffect>
                                    <p:anim calcmode="lin" valueType="num">
                                      <p:cBhvr>
                                        <p:cTn id="8" dur="2000" fill="hold"/>
                                        <p:tgtEl>
                                          <p:spTgt spid="85010"/>
                                        </p:tgtEl>
                                        <p:attrNameLst>
                                          <p:attrName>ppt_x</p:attrName>
                                        </p:attrNameLst>
                                      </p:cBhvr>
                                      <p:tavLst>
                                        <p:tav tm="0">
                                          <p:val>
                                            <p:strVal val="#ppt_x"/>
                                          </p:val>
                                        </p:tav>
                                        <p:tav tm="100000">
                                          <p:val>
                                            <p:strVal val="#ppt_x"/>
                                          </p:val>
                                        </p:tav>
                                      </p:tavLst>
                                    </p:anim>
                                    <p:anim calcmode="lin" valueType="num">
                                      <p:cBhvr>
                                        <p:cTn id="9" dur="2000" fill="hold"/>
                                        <p:tgtEl>
                                          <p:spTgt spid="8501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7" presetClass="entr" presetSubtype="0" fill="hold" nodeType="afterEffect">
                                  <p:stCondLst>
                                    <p:cond delay="0"/>
                                  </p:stCondLst>
                                  <p:childTnLst>
                                    <p:set>
                                      <p:cBhvr>
                                        <p:cTn id="12" dur="1" fill="hold">
                                          <p:stCondLst>
                                            <p:cond delay="0"/>
                                          </p:stCondLst>
                                        </p:cTn>
                                        <p:tgtEl>
                                          <p:spTgt spid="85012"/>
                                        </p:tgtEl>
                                        <p:attrNameLst>
                                          <p:attrName>style.visibility</p:attrName>
                                        </p:attrNameLst>
                                      </p:cBhvr>
                                      <p:to>
                                        <p:strVal val="visible"/>
                                      </p:to>
                                    </p:set>
                                    <p:animEffect transition="in" filter="fade">
                                      <p:cBhvr>
                                        <p:cTn id="13" dur="2000"/>
                                        <p:tgtEl>
                                          <p:spTgt spid="85012"/>
                                        </p:tgtEl>
                                      </p:cBhvr>
                                    </p:animEffect>
                                    <p:anim calcmode="lin" valueType="num">
                                      <p:cBhvr>
                                        <p:cTn id="14" dur="2000" fill="hold"/>
                                        <p:tgtEl>
                                          <p:spTgt spid="85012"/>
                                        </p:tgtEl>
                                        <p:attrNameLst>
                                          <p:attrName>ppt_x</p:attrName>
                                        </p:attrNameLst>
                                      </p:cBhvr>
                                      <p:tavLst>
                                        <p:tav tm="0">
                                          <p:val>
                                            <p:strVal val="#ppt_x"/>
                                          </p:val>
                                        </p:tav>
                                        <p:tav tm="100000">
                                          <p:val>
                                            <p:strVal val="#ppt_x"/>
                                          </p:val>
                                        </p:tav>
                                      </p:tavLst>
                                    </p:anim>
                                    <p:anim calcmode="lin" valueType="num">
                                      <p:cBhvr>
                                        <p:cTn id="15" dur="2000" fill="hold"/>
                                        <p:tgtEl>
                                          <p:spTgt spid="85012"/>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7" presetClass="entr" presetSubtype="0" fill="hold" nodeType="afterEffect">
                                  <p:stCondLst>
                                    <p:cond delay="0"/>
                                  </p:stCondLst>
                                  <p:childTnLst>
                                    <p:set>
                                      <p:cBhvr>
                                        <p:cTn id="18" dur="1" fill="hold">
                                          <p:stCondLst>
                                            <p:cond delay="0"/>
                                          </p:stCondLst>
                                        </p:cTn>
                                        <p:tgtEl>
                                          <p:spTgt spid="85016"/>
                                        </p:tgtEl>
                                        <p:attrNameLst>
                                          <p:attrName>style.visibility</p:attrName>
                                        </p:attrNameLst>
                                      </p:cBhvr>
                                      <p:to>
                                        <p:strVal val="visible"/>
                                      </p:to>
                                    </p:set>
                                    <p:animEffect transition="in" filter="fade">
                                      <p:cBhvr>
                                        <p:cTn id="19" dur="2000"/>
                                        <p:tgtEl>
                                          <p:spTgt spid="85016"/>
                                        </p:tgtEl>
                                      </p:cBhvr>
                                    </p:animEffect>
                                    <p:anim calcmode="lin" valueType="num">
                                      <p:cBhvr>
                                        <p:cTn id="20" dur="2000" fill="hold"/>
                                        <p:tgtEl>
                                          <p:spTgt spid="85016"/>
                                        </p:tgtEl>
                                        <p:attrNameLst>
                                          <p:attrName>ppt_x</p:attrName>
                                        </p:attrNameLst>
                                      </p:cBhvr>
                                      <p:tavLst>
                                        <p:tav tm="0">
                                          <p:val>
                                            <p:strVal val="#ppt_x"/>
                                          </p:val>
                                        </p:tav>
                                        <p:tav tm="100000">
                                          <p:val>
                                            <p:strVal val="#ppt_x"/>
                                          </p:val>
                                        </p:tav>
                                      </p:tavLst>
                                    </p:anim>
                                    <p:anim calcmode="lin" valueType="num">
                                      <p:cBhvr>
                                        <p:cTn id="21" dur="2000" fill="hold"/>
                                        <p:tgtEl>
                                          <p:spTgt spid="850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3426" name="Picture 2" descr="C:\Users\abuelitos\Desktop\VIAJE A IRLANDA 22 al 29 Sep. 2014\VIAJE A IRLANDA - 22 al 29 de Sep. 2014 567.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453881"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4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buelitos\Desktop\VIAJE A IRLANDA 22 al 29 Sep. 2014\VIAJE A IRLANDA - 22 al 29 de Sep. 2014 573.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3" name="Picture 2" descr="C:\Users\abuelitos\Desktop\VIAJE A IRLANDA 22 al 29 Sep. 2014\VIAJE A IRLANDA - 22 al 29 de Sep. 2014 570.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sp>
        <p:nvSpPr>
          <p:cNvPr id="4" name="3 Rectángulo"/>
          <p:cNvSpPr/>
          <p:nvPr/>
        </p:nvSpPr>
        <p:spPr>
          <a:xfrm>
            <a:off x="453881"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7522" name="Picture 2" descr="C:\Users\abuelitos\Desktop\VIAJE A IRLANDA 22 al 29 Sep. 2014\VIAJE A IRLANDA - 22 al 29 de Sep. 2014 574.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1026" name="Picture 2" descr="C:\Users\abuelitos\Desktop\VIAJE A IRLANDA 22 al 29 Sep. 2014\VIAJE A IRLANDA - 22 al 29 de Sep. 2014 574.JPG"/>
          <p:cNvPicPr>
            <a:picLocks noChangeAspect="1" noChangeArrowheads="1"/>
          </p:cNvPicPr>
          <p:nvPr/>
        </p:nvPicPr>
        <p:blipFill>
          <a:blip r:embed="rId3" cstate="print"/>
          <a:srcRect/>
          <a:stretch>
            <a:fillRect/>
          </a:stretch>
        </p:blipFill>
        <p:spPr bwMode="auto">
          <a:xfrm>
            <a:off x="0" y="0"/>
            <a:ext cx="9144000" cy="5143817"/>
          </a:xfrm>
          <a:prstGeom prst="rect">
            <a:avLst/>
          </a:prstGeom>
          <a:noFill/>
        </p:spPr>
      </p:pic>
      <p:sp>
        <p:nvSpPr>
          <p:cNvPr id="6" name="5 Rectángulo"/>
          <p:cNvSpPr/>
          <p:nvPr/>
        </p:nvSpPr>
        <p:spPr>
          <a:xfrm>
            <a:off x="7078617"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9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026"/>
                                        </p:tgtEl>
                                      </p:cBhvr>
                                    </p:animEffect>
                                    <p:set>
                                      <p:cBhvr>
                                        <p:cTn id="7" dur="1" fill="hold">
                                          <p:stCondLst>
                                            <p:cond delay="49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C:\Users\abuelitos\Desktop\VIAJE A IRLANDA 22 al 29 Sep. 2014\VIAJE A IRLANDA - 22 al 29 de Sep. 2014 575.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179512" y="4866501"/>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10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8546" name="Picture 2" descr="C:\Users\abuelitos\Desktop\VIAJE A IRLANDA 22 al 29 Sep. 2014\VIAJE A IRLANDA - 22 al 29 de Sep. 2014 576.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7078617"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6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C:\Users\abuelitos\Desktop\VIAJE A IRLANDA 22 al 29 Sep. 2014\VIAJE A IRLANDA - 22 al 29 de Sep. 2014 579.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7078617"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6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es.naturewallpaperfree.com/cielo/wallpaper-naturaleza-1280x720-2219-e12aaede.jpg"/>
          <p:cNvPicPr>
            <a:picLocks noChangeAspect="1" noChangeArrowheads="1"/>
          </p:cNvPicPr>
          <p:nvPr/>
        </p:nvPicPr>
        <p:blipFill>
          <a:blip r:embed="rId2" cstate="print"/>
          <a:srcRect/>
          <a:stretch>
            <a:fillRect/>
          </a:stretch>
        </p:blipFill>
        <p:spPr bwMode="auto">
          <a:xfrm>
            <a:off x="0" y="0"/>
            <a:ext cx="9144000" cy="5143501"/>
          </a:xfrm>
          <a:prstGeom prst="rect">
            <a:avLst/>
          </a:prstGeom>
          <a:noFill/>
        </p:spPr>
      </p:pic>
      <p:sp>
        <p:nvSpPr>
          <p:cNvPr id="3" name="2 Rectángulo"/>
          <p:cNvSpPr/>
          <p:nvPr/>
        </p:nvSpPr>
        <p:spPr>
          <a:xfrm>
            <a:off x="467544" y="699542"/>
            <a:ext cx="7992888" cy="3693319"/>
          </a:xfrm>
          <a:prstGeom prst="rect">
            <a:avLst/>
          </a:prstGeom>
        </p:spPr>
        <p:txBody>
          <a:bodyPr wrap="square">
            <a:spAutoFit/>
          </a:bodyPr>
          <a:lstStyle/>
          <a:p>
            <a:r>
              <a:rPr lang="es-ES" dirty="0" smtClean="0">
                <a:latin typeface="Andalus" pitchFamily="2" charset="-78"/>
                <a:cs typeface="Andalus" pitchFamily="2" charset="-78"/>
              </a:rPr>
              <a:t>Un fiordo</a:t>
            </a:r>
            <a:r>
              <a:rPr lang="es-ES_tradnl" dirty="0" smtClean="0">
                <a:latin typeface="Andalus" pitchFamily="2" charset="-78"/>
                <a:cs typeface="Andalus" pitchFamily="2" charset="-78"/>
              </a:rPr>
              <a:t> es una estrecha entrada de mar formada por la inundación de un valle excavado o parcialmente tallado por acción de glaciares.</a:t>
            </a:r>
          </a:p>
          <a:p>
            <a:r>
              <a:rPr lang="es-ES_tradnl" dirty="0" smtClean="0">
                <a:latin typeface="Andalus" pitchFamily="2" charset="-78"/>
                <a:cs typeface="Andalus" pitchFamily="2" charset="-78"/>
              </a:rPr>
              <a:t> </a:t>
            </a:r>
          </a:p>
          <a:p>
            <a:r>
              <a:rPr lang="es-ES" dirty="0" smtClean="0">
                <a:latin typeface="Andalus" pitchFamily="2" charset="-78"/>
                <a:cs typeface="Andalus" pitchFamily="2" charset="-78"/>
              </a:rPr>
              <a:t> El fiordo </a:t>
            </a:r>
            <a:r>
              <a:rPr lang="es-ES" dirty="0" err="1" smtClean="0">
                <a:latin typeface="Andalus" pitchFamily="2" charset="-78"/>
                <a:cs typeface="Andalus" pitchFamily="2" charset="-78"/>
              </a:rPr>
              <a:t>Killary</a:t>
            </a:r>
            <a:r>
              <a:rPr lang="es-ES" dirty="0" smtClean="0">
                <a:latin typeface="Andalus" pitchFamily="2" charset="-78"/>
                <a:cs typeface="Andalus" pitchFamily="2" charset="-78"/>
              </a:rPr>
              <a:t> tiene aproximadamente 14 kilómetros de largo por 700 metros de ancho. El área más profunda está en la boca del fiordo con 42 metros que se extiende por dos kilómetros hacía dentro, el resto tiene menos de 20 metros de profundidad, se extiende por dos condados, Mayo y Galway.</a:t>
            </a:r>
            <a:r>
              <a:rPr lang="es-ES_tradnl" dirty="0" smtClean="0"/>
              <a:t> </a:t>
            </a:r>
          </a:p>
          <a:p>
            <a:endParaRPr lang="es-ES_tradnl" dirty="0" smtClean="0"/>
          </a:p>
          <a:p>
            <a:r>
              <a:rPr lang="es-ES_tradnl" dirty="0" smtClean="0">
                <a:latin typeface="Andalus" pitchFamily="2" charset="-78"/>
                <a:cs typeface="Andalus" pitchFamily="2" charset="-78"/>
              </a:rPr>
              <a:t>Irlanda no es una tierra de fiordos. Nadie piensa en Irlanda cuando se habla de fiordos… y sin embargo en Irlanda sí hay un fiordo. Uno solo, el</a:t>
            </a:r>
            <a:r>
              <a:rPr lang="es-ES_tradnl" b="1" dirty="0" smtClean="0">
                <a:latin typeface="Andalus" pitchFamily="2" charset="-78"/>
                <a:cs typeface="Andalus" pitchFamily="2" charset="-78"/>
              </a:rPr>
              <a:t> </a:t>
            </a:r>
            <a:r>
              <a:rPr lang="es-ES_tradnl" dirty="0" err="1" smtClean="0">
                <a:latin typeface="Andalus" pitchFamily="2" charset="-78"/>
                <a:cs typeface="Andalus" pitchFamily="2" charset="-78"/>
              </a:rPr>
              <a:t>Killary</a:t>
            </a:r>
            <a:r>
              <a:rPr lang="es-ES_tradnl" dirty="0" smtClean="0">
                <a:latin typeface="Andalus" pitchFamily="2" charset="-78"/>
                <a:cs typeface="Andalus" pitchFamily="2" charset="-78"/>
              </a:rPr>
              <a:t>, y la mejor forma de disfrutarlo es tomando uno de los </a:t>
            </a:r>
            <a:r>
              <a:rPr lang="es-ES_tradnl" dirty="0" err="1" smtClean="0">
                <a:latin typeface="Andalus" pitchFamily="2" charset="-78"/>
                <a:cs typeface="Andalus" pitchFamily="2" charset="-78"/>
              </a:rPr>
              <a:t>Killary</a:t>
            </a:r>
            <a:r>
              <a:rPr lang="es-ES_tradnl" dirty="0" smtClean="0">
                <a:latin typeface="Andalus" pitchFamily="2" charset="-78"/>
                <a:cs typeface="Andalus" pitchFamily="2" charset="-78"/>
              </a:rPr>
              <a:t> </a:t>
            </a:r>
            <a:r>
              <a:rPr lang="es-ES_tradnl" dirty="0" err="1" smtClean="0">
                <a:latin typeface="Andalus" pitchFamily="2" charset="-78"/>
                <a:cs typeface="Andalus" pitchFamily="2" charset="-78"/>
              </a:rPr>
              <a:t>Cruises</a:t>
            </a:r>
            <a:r>
              <a:rPr lang="es-ES_tradnl" dirty="0" smtClean="0">
                <a:latin typeface="Andalus" pitchFamily="2" charset="-78"/>
                <a:cs typeface="Andalus" pitchFamily="2" charset="-78"/>
              </a:rPr>
              <a:t> que recorren el puerto. El paseo es genial y los paisajes mucho mas impresionantes que si los contemplas desde del coche, sobre la carretera costera. de vez en cuando ves algún delfín.</a:t>
            </a:r>
            <a:endParaRPr lang="es-ES_tradnl" dirty="0">
              <a:latin typeface="Andalus" pitchFamily="2" charset="-78"/>
              <a:cs typeface="Andalus" pitchFamily="2" charset="-78"/>
            </a:endParaRPr>
          </a:p>
        </p:txBody>
      </p:sp>
    </p:spTree>
  </p:cSld>
  <p:clrMapOvr>
    <a:masterClrMapping/>
  </p:clrMapOvr>
  <p:transition spd="slow" advTm="45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buelitos\Desktop\VIAJE A IRLANDA 22 al 29 Sep. 2014\VIAJE A IRLANDA - 22 al 29 de Sep. 2014 582.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3" name="Picture 2" descr="C:\Users\abuelitos\Desktop\VIAJE A IRLANDA 22 al 29 Sep. 2014\VIAJE A IRLANDA - 22 al 29 de Sep. 2014 615.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sp>
        <p:nvSpPr>
          <p:cNvPr id="4" name="3 Rectángulo"/>
          <p:cNvSpPr/>
          <p:nvPr/>
        </p:nvSpPr>
        <p:spPr>
          <a:xfrm>
            <a:off x="453881"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buelitos\Desktop\VIAJE A IRLANDA 22 al 29 Sep. 2014\VIAJE A IRLANDA - 22 al 29 de Sep. 2014 583.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74754" name="Picture 2" descr="Rendered Image"/>
          <p:cNvPicPr>
            <a:picLocks noChangeAspect="1" noChangeArrowheads="1"/>
          </p:cNvPicPr>
          <p:nvPr/>
        </p:nvPicPr>
        <p:blipFill>
          <a:blip r:embed="rId3" cstate="print"/>
          <a:srcRect/>
          <a:stretch>
            <a:fillRect/>
          </a:stretch>
        </p:blipFill>
        <p:spPr bwMode="auto">
          <a:xfrm>
            <a:off x="2771800" y="627534"/>
            <a:ext cx="4752975" cy="304801"/>
          </a:xfrm>
          <a:prstGeom prst="rect">
            <a:avLst/>
          </a:prstGeom>
          <a:noFill/>
        </p:spPr>
      </p:pic>
      <p:pic>
        <p:nvPicPr>
          <p:cNvPr id="6146" name="Picture 2" descr="C:\Users\abuelitos\Desktop\hacer\VIAJE A IRLANDA - 22 al 29 de Sep. 2014 583.JPG"/>
          <p:cNvPicPr>
            <a:picLocks noChangeAspect="1" noChangeArrowheads="1"/>
          </p:cNvPicPr>
          <p:nvPr/>
        </p:nvPicPr>
        <p:blipFill>
          <a:blip r:embed="rId4" cstate="print"/>
          <a:srcRect/>
          <a:stretch>
            <a:fillRect/>
          </a:stretch>
        </p:blipFill>
        <p:spPr bwMode="auto">
          <a:xfrm>
            <a:off x="0" y="-317"/>
            <a:ext cx="9144000" cy="5143817"/>
          </a:xfrm>
          <a:prstGeom prst="rect">
            <a:avLst/>
          </a:prstGeom>
          <a:noFill/>
        </p:spPr>
      </p:pic>
      <p:sp>
        <p:nvSpPr>
          <p:cNvPr id="5" name="4 Rectángulo"/>
          <p:cNvSpPr/>
          <p:nvPr/>
        </p:nvSpPr>
        <p:spPr>
          <a:xfrm>
            <a:off x="525889"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6146"/>
                                        </p:tgtEl>
                                      </p:cBhvr>
                                    </p:animEffect>
                                    <p:set>
                                      <p:cBhvr>
                                        <p:cTn id="7" dur="1" fill="hold">
                                          <p:stCondLst>
                                            <p:cond delay="1999"/>
                                          </p:stCondLst>
                                        </p:cTn>
                                        <p:tgtEl>
                                          <p:spTgt spid="6146"/>
                                        </p:tgtEl>
                                        <p:attrNameLst>
                                          <p:attrName>style.visibility</p:attrName>
                                        </p:attrNameLst>
                                      </p:cBhvr>
                                      <p:to>
                                        <p:strVal val="hidden"/>
                                      </p:to>
                                    </p:se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74754"/>
                                        </p:tgtEl>
                                        <p:attrNameLst>
                                          <p:attrName>style.visibility</p:attrName>
                                        </p:attrNameLst>
                                      </p:cBhvr>
                                      <p:to>
                                        <p:strVal val="visible"/>
                                      </p:to>
                                    </p:set>
                                    <p:animEffect transition="in" filter="fade">
                                      <p:cBhvr>
                                        <p:cTn id="11" dur="2000"/>
                                        <p:tgtEl>
                                          <p:spTgt spid="747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buelitos\Desktop\VIAJE A IRLANDA 22 al 29 Sep. 2014\VIAJE A IRLANDA - 22 al 29 de Sep. 2014 585.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3" name="Picture 2" descr="C:\Users\abuelitos\Desktop\VIAJE A IRLANDA 22 al 29 Sep. 2014\VIAJE A IRLANDA - 22 al 29 de Sep. 2014 586.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pic>
        <p:nvPicPr>
          <p:cNvPr id="4" name="Picture 2" descr="C:\Users\abuelitos\Desktop\VIAJE A IRLANDA 22 al 29 Sep. 2014\VIAJE A IRLANDA - 22 al 29 de Sep. 2014 586.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sp>
        <p:nvSpPr>
          <p:cNvPr id="5" name="4 Rectángulo"/>
          <p:cNvSpPr/>
          <p:nvPr/>
        </p:nvSpPr>
        <p:spPr>
          <a:xfrm>
            <a:off x="453881"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11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0"/>
                                        <p:tgtEl>
                                          <p:spTgt spid="4"/>
                                        </p:tgtEl>
                                      </p:cBhvr>
                                    </p:animEffect>
                                  </p:childTnLst>
                                </p:cTn>
                              </p:par>
                              <p:par>
                                <p:cTn id="13" presetID="55"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ppt_w*0.7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animEffect transition="in" filter="fade">
                                      <p:cBhvr>
                                        <p:cTn id="17" dur="3000"/>
                                        <p:tgtEl>
                                          <p:spTgt spid="4"/>
                                        </p:tgtEl>
                                      </p:cBhvr>
                                    </p:animEffect>
                                  </p:childTnLst>
                                </p:cTn>
                              </p:par>
                              <p:par>
                                <p:cTn id="18" presetID="32" presetClass="emph" presetSubtype="0" fill="hold" nodeType="withEffect">
                                  <p:stCondLst>
                                    <p:cond delay="0"/>
                                  </p:stCondLst>
                                  <p:childTnLst>
                                    <p:animClr clrSpc="rgb">
                                      <p:cBhvr override="childStyle">
                                        <p:cTn id="19" dur="500" fill="hold"/>
                                        <p:tgtEl>
                                          <p:spTgt spid="4"/>
                                        </p:tgtEl>
                                        <p:attrNameLst>
                                          <p:attrName>style.color</p:attrName>
                                        </p:attrNameLst>
                                      </p:cBhvr>
                                      <p:to>
                                        <a:schemeClr val="accent2"/>
                                      </p:to>
                                    </p:animClr>
                                    <p:animClr clrSpc="rgb">
                                      <p:cBhvr>
                                        <p:cTn id="20" dur="500" fill="hold"/>
                                        <p:tgtEl>
                                          <p:spTgt spid="4"/>
                                        </p:tgtEl>
                                        <p:attrNameLst>
                                          <p:attrName>fillcolor</p:attrName>
                                        </p:attrNameLst>
                                      </p:cBhvr>
                                      <p:to>
                                        <a:schemeClr val="accent2"/>
                                      </p:to>
                                    </p:animClr>
                                    <p:set>
                                      <p:cBhvr>
                                        <p:cTn id="21" dur="500" fill="hold"/>
                                        <p:tgtEl>
                                          <p:spTgt spid="4"/>
                                        </p:tgtEl>
                                        <p:attrNameLst>
                                          <p:attrName>fill.type</p:attrName>
                                        </p:attrNameLst>
                                      </p:cBhvr>
                                      <p:to>
                                        <p:strVal val="solid"/>
                                      </p:to>
                                    </p:set>
                                    <p:set>
                                      <p:cBhvr>
                                        <p:cTn id="22" dur="500" fill="hold"/>
                                        <p:tgtEl>
                                          <p:spTgt spid="4"/>
                                        </p:tgtEl>
                                        <p:attrNameLst>
                                          <p:attrName>fill.on</p:attrName>
                                        </p:attrNameLst>
                                      </p:cBhvr>
                                      <p:to>
                                        <p:strVal val="true"/>
                                      </p:to>
                                    </p:set>
                                    <p:animRot by="120000">
                                      <p:cBhvr>
                                        <p:cTn id="23" dur="500" fill="hold">
                                          <p:stCondLst>
                                            <p:cond delay="0"/>
                                          </p:stCondLst>
                                        </p:cTn>
                                        <p:tgtEl>
                                          <p:spTgt spid="4"/>
                                        </p:tgtEl>
                                        <p:attrNameLst>
                                          <p:attrName>r</p:attrName>
                                        </p:attrNameLst>
                                      </p:cBhvr>
                                    </p:animRot>
                                    <p:animRot by="-240000">
                                      <p:cBhvr>
                                        <p:cTn id="24" dur="1000" fill="hold">
                                          <p:stCondLst>
                                            <p:cond delay="1000"/>
                                          </p:stCondLst>
                                        </p:cTn>
                                        <p:tgtEl>
                                          <p:spTgt spid="4"/>
                                        </p:tgtEl>
                                        <p:attrNameLst>
                                          <p:attrName>r</p:attrName>
                                        </p:attrNameLst>
                                      </p:cBhvr>
                                    </p:animRot>
                                    <p:animRot by="240000">
                                      <p:cBhvr>
                                        <p:cTn id="25" dur="1000" fill="hold">
                                          <p:stCondLst>
                                            <p:cond delay="2000"/>
                                          </p:stCondLst>
                                        </p:cTn>
                                        <p:tgtEl>
                                          <p:spTgt spid="4"/>
                                        </p:tgtEl>
                                        <p:attrNameLst>
                                          <p:attrName>r</p:attrName>
                                        </p:attrNameLst>
                                      </p:cBhvr>
                                    </p:animRot>
                                    <p:animRot by="-240000">
                                      <p:cBhvr>
                                        <p:cTn id="26" dur="1000" fill="hold">
                                          <p:stCondLst>
                                            <p:cond delay="3000"/>
                                          </p:stCondLst>
                                        </p:cTn>
                                        <p:tgtEl>
                                          <p:spTgt spid="4"/>
                                        </p:tgtEl>
                                        <p:attrNameLst>
                                          <p:attrName>r</p:attrName>
                                        </p:attrNameLst>
                                      </p:cBhvr>
                                    </p:animRot>
                                    <p:animRot by="120000">
                                      <p:cBhvr>
                                        <p:cTn id="27" dur="1000" fill="hold">
                                          <p:stCondLst>
                                            <p:cond delay="40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buelitos\Desktop\VIAJE A IRLANDA 22 al 29 Sep. 2014\VIAJE A IRLANDA - 22 al 29 de Sep. 2014 587.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3" name="Picture 2" descr="C:\Users\abuelitos\Desktop\VIAJE A IRLANDA 22 al 29 Sep. 2014\VIAJE A IRLANDA - 22 al 29 de Sep. 2014 591.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sp>
        <p:nvSpPr>
          <p:cNvPr id="4" name="3 Rectángulo"/>
          <p:cNvSpPr/>
          <p:nvPr/>
        </p:nvSpPr>
        <p:spPr>
          <a:xfrm>
            <a:off x="597897"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2"/>
                                        </p:tgtEl>
                                      </p:cBhvr>
                                      <p:by x="150000" y="150000"/>
                                    </p:animScale>
                                  </p:childTnLst>
                                </p:cTn>
                              </p:par>
                            </p:childTnLst>
                          </p:cTn>
                        </p:par>
                        <p:par>
                          <p:cTn id="7" fill="hold">
                            <p:stCondLst>
                              <p:cond delay="5000"/>
                            </p:stCondLst>
                            <p:childTnLst>
                              <p:par>
                                <p:cTn id="8" presetID="10" presetClass="entr" presetSubtype="0"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0"/>
                                        <p:tgtEl>
                                          <p:spTgt spid="3"/>
                                        </p:tgtEl>
                                      </p:cBhvr>
                                    </p:animEffect>
                                  </p:childTnLst>
                                </p:cTn>
                              </p:par>
                            </p:childTnLst>
                          </p:cTn>
                        </p:par>
                        <p:par>
                          <p:cTn id="11" fill="hold">
                            <p:stCondLst>
                              <p:cond delay="10000"/>
                            </p:stCondLst>
                            <p:childTnLst>
                              <p:par>
                                <p:cTn id="12" presetID="6" presetClass="emph" presetSubtype="0" fill="hold" nodeType="afterEffect">
                                  <p:stCondLst>
                                    <p:cond delay="0"/>
                                  </p:stCondLst>
                                  <p:childTnLst>
                                    <p:animScale>
                                      <p:cBhvr>
                                        <p:cTn id="13" dur="5000" fill="hold"/>
                                        <p:tgtEl>
                                          <p:spTgt spid="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buelitos\Desktop\VIAJE A IRLANDA 22 al 29 Sep. 2014\VIAJE A IRLANDA - 22 al 29 de Sep. 2014 589.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9218" name="Picture 2" descr="C:\Users\abuelitos\Desktop\hacer\VIAJE A IRLANDA - 22 al 29 de Sep. 2014 589.JPG"/>
          <p:cNvPicPr>
            <a:picLocks noChangeAspect="1" noChangeArrowheads="1"/>
          </p:cNvPicPr>
          <p:nvPr/>
        </p:nvPicPr>
        <p:blipFill>
          <a:blip r:embed="rId3" cstate="print"/>
          <a:srcRect/>
          <a:stretch>
            <a:fillRect/>
          </a:stretch>
        </p:blipFill>
        <p:spPr bwMode="auto">
          <a:xfrm>
            <a:off x="0" y="0"/>
            <a:ext cx="9144000" cy="5143817"/>
          </a:xfrm>
          <a:prstGeom prst="rect">
            <a:avLst/>
          </a:prstGeom>
          <a:noFill/>
        </p:spPr>
      </p:pic>
      <p:sp>
        <p:nvSpPr>
          <p:cNvPr id="4" name="3 Rectángulo"/>
          <p:cNvSpPr/>
          <p:nvPr/>
        </p:nvSpPr>
        <p:spPr>
          <a:xfrm>
            <a:off x="453881"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0"/>
                                        <p:tgtEl>
                                          <p:spTgt spid="9218"/>
                                        </p:tgtEl>
                                      </p:cBhvr>
                                    </p:animEffect>
                                    <p:set>
                                      <p:cBhvr>
                                        <p:cTn id="7" dur="1" fill="hold">
                                          <p:stCondLst>
                                            <p:cond delay="4999"/>
                                          </p:stCondLst>
                                        </p:cTn>
                                        <p:tgtEl>
                                          <p:spTgt spid="9218"/>
                                        </p:tgtEl>
                                        <p:attrNameLst>
                                          <p:attrName>style.visibility</p:attrName>
                                        </p:attrNameLst>
                                      </p:cBhvr>
                                      <p:to>
                                        <p:strVal val="hidden"/>
                                      </p:to>
                                    </p:set>
                                  </p:childTnLst>
                                </p:cTn>
                              </p:par>
                            </p:childTnLst>
                          </p:cTn>
                        </p:par>
                        <p:par>
                          <p:cTn id="8" fill="hold">
                            <p:stCondLst>
                              <p:cond delay="5000"/>
                            </p:stCondLst>
                            <p:childTnLst>
                              <p:par>
                                <p:cTn id="9" presetID="6" presetClass="emph" presetSubtype="0" fill="hold" nodeType="afterEffect">
                                  <p:stCondLst>
                                    <p:cond delay="0"/>
                                  </p:stCondLst>
                                  <p:childTnLst>
                                    <p:animScale>
                                      <p:cBhvr>
                                        <p:cTn id="10" dur="5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abuelitos\Desktop\VIAJE A IRLANDA 22 al 29 Sep. 2014\VIAJE A IRLANDA - 22 al 29 de Sep. 2014 595.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453881"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abuelitos\Desktop\VIAJE A IRLANDA 22 al 29 Sep. 2014\VIAJE A IRLANDA - 22 al 29 de Sep. 2014 596.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453881"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abuelitos\Desktop\VIAJE A IRLANDA 22 al 29 Sep. 2014\VIAJE A IRLANDA - 22 al 29 de Sep. 2014 597.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7170" name="Picture 2" descr="C:\Users\abuelitos\Desktop\hacer\VIAJE A IRLANDA - 22 al 29 de Sep. 2014 597.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sp>
        <p:nvSpPr>
          <p:cNvPr id="4" name="3 Rectángulo"/>
          <p:cNvSpPr/>
          <p:nvPr/>
        </p:nvSpPr>
        <p:spPr>
          <a:xfrm>
            <a:off x="453881"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0"/>
                                  </p:stCondLst>
                                  <p:childTnLst>
                                    <p:animEffect transition="out" filter="dissolve">
                                      <p:cBhvr>
                                        <p:cTn id="6" dur="5000"/>
                                        <p:tgtEl>
                                          <p:spTgt spid="7170"/>
                                        </p:tgtEl>
                                      </p:cBhvr>
                                    </p:animEffect>
                                    <p:set>
                                      <p:cBhvr>
                                        <p:cTn id="7" dur="1" fill="hold">
                                          <p:stCondLst>
                                            <p:cond delay="4999"/>
                                          </p:stCondLst>
                                        </p:cTn>
                                        <p:tgtEl>
                                          <p:spTgt spid="717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abuelitos\Desktop\VIAJE A IRLANDA 22 al 29 Sep. 2014\VIAJE A IRLANDA - 22 al 29 de Sep. 2014 598.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7452320" y="12347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abuelitos\Desktop\VIAJE A IRLANDA 22 al 29 Sep. 2014\VIAJE A IRLANDA - 22 al 29 de Sep. 2014 599.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1547664" y="2355726"/>
            <a:ext cx="2823209" cy="892552"/>
          </a:xfrm>
          <a:prstGeom prst="rect">
            <a:avLst/>
          </a:prstGeom>
          <a:noFill/>
        </p:spPr>
        <p:txBody>
          <a:bodyPr wrap="none" lIns="91440" tIns="45720" rIns="91440" bIns="45720">
            <a:spAutoFit/>
          </a:bodyPr>
          <a:lstStyle/>
          <a:p>
            <a:pPr algn="ctr"/>
            <a:r>
              <a:rPr lang="es-ES" sz="2400" dirty="0" smtClean="0">
                <a:ln w="18415" cmpd="sng">
                  <a:solidFill>
                    <a:srgbClr val="FFFFFF"/>
                  </a:solidFill>
                  <a:prstDash val="solid"/>
                </a:ln>
                <a:solidFill>
                  <a:srgbClr val="7030A0"/>
                </a:solidFill>
                <a:latin typeface="Andalus" pitchFamily="2" charset="-78"/>
                <a:cs typeface="Andalus" pitchFamily="2" charset="-78"/>
              </a:rPr>
              <a:t>Cultivo de mejillones</a:t>
            </a:r>
          </a:p>
          <a:p>
            <a:pPr algn="ctr"/>
            <a:endParaRPr lang="es-ES" sz="2800" b="0" cap="none" spc="0" dirty="0">
              <a:ln w="18415" cmpd="sng">
                <a:solidFill>
                  <a:srgbClr val="FFFFFF"/>
                </a:solidFill>
                <a:prstDash val="solid"/>
              </a:ln>
              <a:solidFill>
                <a:srgbClr val="FFFFFF"/>
              </a:solidFill>
              <a:latin typeface="Agency FB" pitchFamily="34" charset="0"/>
            </a:endParaRPr>
          </a:p>
        </p:txBody>
      </p:sp>
      <p:sp>
        <p:nvSpPr>
          <p:cNvPr id="4" name="3 Rectángulo"/>
          <p:cNvSpPr/>
          <p:nvPr/>
        </p:nvSpPr>
        <p:spPr>
          <a:xfrm>
            <a:off x="7380312" y="12347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1741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buelitos\Desktop\VIAJE A IRLANDA 22 al 29 Sep. 2014\VIAJE A IRLANDA - 22 al 29 de Sep. 2014 612.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2051" name="Picture 3" descr="C:\Users\abuelitos\Desktop\hacer\VIAJE A IRLANDA - 22 al 29 de Sep. 2014 612.JPG"/>
          <p:cNvPicPr>
            <a:picLocks noChangeAspect="1" noChangeArrowheads="1"/>
          </p:cNvPicPr>
          <p:nvPr/>
        </p:nvPicPr>
        <p:blipFill>
          <a:blip r:embed="rId3" cstate="print"/>
          <a:srcRect/>
          <a:stretch>
            <a:fillRect/>
          </a:stretch>
        </p:blipFill>
        <p:spPr bwMode="auto">
          <a:xfrm>
            <a:off x="0" y="0"/>
            <a:ext cx="9144000" cy="5143817"/>
          </a:xfrm>
          <a:prstGeom prst="rect">
            <a:avLst/>
          </a:prstGeom>
          <a:noFill/>
        </p:spPr>
      </p:pic>
      <p:sp>
        <p:nvSpPr>
          <p:cNvPr id="4" name="3 Rectángulo"/>
          <p:cNvSpPr/>
          <p:nvPr/>
        </p:nvSpPr>
        <p:spPr>
          <a:xfrm>
            <a:off x="7078617" y="12347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2051"/>
                                        </p:tgtEl>
                                      </p:cBhvr>
                                    </p:animEffect>
                                    <p:set>
                                      <p:cBhvr>
                                        <p:cTn id="7" dur="1" fill="hold">
                                          <p:stCondLst>
                                            <p:cond delay="4999"/>
                                          </p:stCondLst>
                                        </p:cTn>
                                        <p:tgtEl>
                                          <p:spTgt spid="20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abuelitos\Desktop\VIAJE A IRLANDA 22 al 29 Sep. 2014\VIAJE A IRLANDA - 22 al 29 de Sep. 2014 602.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453881"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abuelitos\Desktop\VIAJE A IRLANDA 22 al 29 Sep. 2014\VIAJE A IRLANDA - 22 al 29 de Sep. 2014 603.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525889"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abuelitos\Desktop\VIAJE A IRLANDA 22 al 29 Sep. 2014\VIAJE A IRLANDA - 22 al 29 de Sep. 2014 611.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3074" name="Picture 2" descr="C:\Users\abuelitos\Desktop\hacer\VIAJE A IRLANDA - 22 al 29 de Sep. 2014 611.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sp>
        <p:nvSpPr>
          <p:cNvPr id="4" name="3 Rectángulo"/>
          <p:cNvSpPr/>
          <p:nvPr/>
        </p:nvSpPr>
        <p:spPr>
          <a:xfrm>
            <a:off x="251520"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3000"/>
                                        <p:tgtEl>
                                          <p:spTgt spid="3074"/>
                                        </p:tgtEl>
                                      </p:cBhvr>
                                    </p:animEffect>
                                    <p:set>
                                      <p:cBhvr>
                                        <p:cTn id="7" dur="1" fill="hold">
                                          <p:stCondLst>
                                            <p:cond delay="2999"/>
                                          </p:stCondLst>
                                        </p:cTn>
                                        <p:tgtEl>
                                          <p:spTgt spid="30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abuelitos\Desktop\VIAJE A IRLANDA 22 al 29 Sep. 2014\VIAJE A IRLANDA - 22 al 29 de Sep. 2014 616.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179512"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2560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https://elsevi.files.wordpress.com/2013/05/2013-04-28-20-50-17.jpg"/>
          <p:cNvPicPr>
            <a:picLocks noChangeAspect="1" noChangeArrowheads="1"/>
          </p:cNvPicPr>
          <p:nvPr/>
        </p:nvPicPr>
        <p:blipFill>
          <a:blip r:embed="rId2" cstate="print"/>
          <a:srcRect t="5849" b="19154"/>
          <a:stretch>
            <a:fillRect/>
          </a:stretch>
        </p:blipFill>
        <p:spPr bwMode="auto">
          <a:xfrm>
            <a:off x="0" y="0"/>
            <a:ext cx="9144000" cy="5143500"/>
          </a:xfrm>
          <a:prstGeom prst="rect">
            <a:avLst/>
          </a:prstGeom>
          <a:noFill/>
        </p:spPr>
      </p:pic>
      <p:sp>
        <p:nvSpPr>
          <p:cNvPr id="3" name="2 Rectángulo"/>
          <p:cNvSpPr/>
          <p:nvPr/>
        </p:nvSpPr>
        <p:spPr>
          <a:xfrm>
            <a:off x="107504" y="480399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6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es.naturewallpaperfree.com/cielo/wallpaper-naturaleza-1280x720-2219-e12aaede.jpg"/>
          <p:cNvPicPr>
            <a:picLocks noChangeAspect="1" noChangeArrowheads="1"/>
          </p:cNvPicPr>
          <p:nvPr/>
        </p:nvPicPr>
        <p:blipFill>
          <a:blip r:embed="rId2" cstate="print"/>
          <a:srcRect/>
          <a:stretch>
            <a:fillRect/>
          </a:stretch>
        </p:blipFill>
        <p:spPr bwMode="auto">
          <a:xfrm>
            <a:off x="0" y="0"/>
            <a:ext cx="9144000" cy="5143501"/>
          </a:xfrm>
          <a:prstGeom prst="rect">
            <a:avLst/>
          </a:prstGeom>
          <a:noFill/>
        </p:spPr>
      </p:pic>
      <p:sp>
        <p:nvSpPr>
          <p:cNvPr id="5" name="4 Rectángulo"/>
          <p:cNvSpPr/>
          <p:nvPr/>
        </p:nvSpPr>
        <p:spPr>
          <a:xfrm>
            <a:off x="611560" y="555526"/>
            <a:ext cx="7920880" cy="3693319"/>
          </a:xfrm>
          <a:prstGeom prst="rect">
            <a:avLst/>
          </a:prstGeom>
        </p:spPr>
        <p:txBody>
          <a:bodyPr wrap="square">
            <a:spAutoFit/>
          </a:bodyPr>
          <a:lstStyle/>
          <a:p>
            <a:r>
              <a:rPr lang="es-ES_tradnl"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Calibri" pitchFamily="34" charset="0"/>
                <a:cs typeface="Andalus" pitchFamily="2" charset="-78"/>
              </a:rPr>
              <a:t>L a Abadía de </a:t>
            </a:r>
            <a:r>
              <a:rPr lang="es-ES_tradnl" b="1" spc="50" dirty="0" err="1"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Calibri" pitchFamily="34" charset="0"/>
                <a:cs typeface="Andalus" pitchFamily="2" charset="-78"/>
              </a:rPr>
              <a:t>Kylemore</a:t>
            </a:r>
            <a:r>
              <a:rPr lang="es-ES_tradnl"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Calibri" pitchFamily="34" charset="0"/>
                <a:cs typeface="Andalus" pitchFamily="2" charset="-78"/>
              </a:rPr>
              <a:t> es un convento de monjas benedictinas fundado en 1920 sobre la base del castillo de </a:t>
            </a:r>
            <a:r>
              <a:rPr lang="es-ES_tradnl" b="1" spc="50" dirty="0" err="1"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Calibri" pitchFamily="34" charset="0"/>
                <a:cs typeface="Andalus" pitchFamily="2" charset="-78"/>
              </a:rPr>
              <a:t>Kylemore</a:t>
            </a:r>
            <a:r>
              <a:rPr lang="es-ES_tradnl"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Calibri" pitchFamily="34" charset="0"/>
                <a:cs typeface="Andalus" pitchFamily="2" charset="-78"/>
              </a:rPr>
              <a:t>, en </a:t>
            </a:r>
            <a:r>
              <a:rPr lang="es-ES_tradnl" b="1" spc="50" dirty="0" err="1"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Calibri" pitchFamily="34" charset="0"/>
                <a:cs typeface="Andalus" pitchFamily="2" charset="-78"/>
              </a:rPr>
              <a:t>Connemara</a:t>
            </a:r>
            <a:r>
              <a:rPr lang="es-ES_tradnl"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Calibri" pitchFamily="34" charset="0"/>
                <a:cs typeface="Andalus" pitchFamily="2" charset="-78"/>
              </a:rPr>
              <a:t>, condado de Galway, fue construida 1867como hogar privado para la familia de Mitchell Henry.  Después de la muerte de su esposa Margaret en 1874, Mitchell no permaneció mucho tiempo en el castillo. Ambos están enterrados en un pequeño mausoleo cerca de la iglesia en la abadía. Tras cambiar de manos en dos ocasiones más, el castillo se transformó finalmente en abadía cuando las monjas benedictinas huyeron de </a:t>
            </a:r>
            <a:r>
              <a:rPr lang="es-ES_tradnl" b="1" spc="50" dirty="0" err="1"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Calibri" pitchFamily="34" charset="0"/>
                <a:cs typeface="Andalus" pitchFamily="2" charset="-78"/>
              </a:rPr>
              <a:t>Ypres</a:t>
            </a:r>
            <a:r>
              <a:rPr lang="es-ES_tradnl"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Calibri" pitchFamily="34" charset="0"/>
                <a:cs typeface="Andalus" pitchFamily="2" charset="-78"/>
              </a:rPr>
              <a:t>, Bélgica durante la Primera Guerra Mundial. La abadía albergaba un internado de mujeres internacional que fue cerrado en el 2010. Tiene una historia fascinante que abarca más de 150 años.  Las visitas turísticas se limitan a los jardines, unas pocas salas de la abadía, la iglesia neogótica y el mausoleo familiar, además de las áreas destinadas a los turistas, como el restaurante o la tienda de recuerdos.</a:t>
            </a:r>
            <a:endParaRPr lang="es-ES_tradnl" b="1" dirty="0">
              <a:solidFill>
                <a:schemeClr val="accent1">
                  <a:lumMod val="75000"/>
                </a:schemeClr>
              </a:solidFill>
              <a:latin typeface="Andalus" pitchFamily="2" charset="-78"/>
              <a:cs typeface="Andalus" pitchFamily="2" charset="-78"/>
            </a:endParaRPr>
          </a:p>
        </p:txBody>
      </p:sp>
    </p:spTree>
  </p:cSld>
  <p:clrMapOvr>
    <a:masterClrMapping/>
  </p:clrMapOvr>
  <p:transition spd="slow" advTm="55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C:\Users\abuelitos\Desktop\VIAJE A IRLANDA 22 al 29 Sep. 2014\VIAJE A IRLANDA - 22 al 29 de Sep. 2014 620.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52226" name="Picture 2" descr="Rendered Image"/>
          <p:cNvPicPr>
            <a:picLocks noChangeAspect="1" noChangeArrowheads="1"/>
          </p:cNvPicPr>
          <p:nvPr/>
        </p:nvPicPr>
        <p:blipFill>
          <a:blip r:embed="rId3" cstate="print"/>
          <a:srcRect/>
          <a:stretch>
            <a:fillRect/>
          </a:stretch>
        </p:blipFill>
        <p:spPr bwMode="auto">
          <a:xfrm>
            <a:off x="539552" y="483518"/>
            <a:ext cx="3629025" cy="352426"/>
          </a:xfrm>
          <a:prstGeom prst="rect">
            <a:avLst/>
          </a:prstGeom>
          <a:noFill/>
        </p:spPr>
      </p:pic>
      <p:sp>
        <p:nvSpPr>
          <p:cNvPr id="4" name="3 Rectángulo"/>
          <p:cNvSpPr/>
          <p:nvPr/>
        </p:nvSpPr>
        <p:spPr>
          <a:xfrm>
            <a:off x="346377" y="477416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9728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1.bp.blogspot.com/_jQBBrXApe1I/TLJgawqBNyI/AAAAAAAAARI/P5hRQKtf1Jo/s1600/P1390228.JPG"/>
          <p:cNvPicPr>
            <a:picLocks noChangeAspect="1" noChangeArrowheads="1"/>
          </p:cNvPicPr>
          <p:nvPr/>
        </p:nvPicPr>
        <p:blipFill>
          <a:blip r:embed="rId2" cstate="print"/>
          <a:srcRect t="13829" b="11171"/>
          <a:stretch>
            <a:fillRect/>
          </a:stretch>
        </p:blipFill>
        <p:spPr bwMode="auto">
          <a:xfrm>
            <a:off x="0" y="0"/>
            <a:ext cx="9144000" cy="5143500"/>
          </a:xfrm>
          <a:prstGeom prst="rect">
            <a:avLst/>
          </a:prstGeom>
          <a:noFill/>
        </p:spPr>
      </p:pic>
      <p:sp>
        <p:nvSpPr>
          <p:cNvPr id="3" name="2 Rectángulo"/>
          <p:cNvSpPr/>
          <p:nvPr/>
        </p:nvSpPr>
        <p:spPr>
          <a:xfrm>
            <a:off x="7294641" y="477416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7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abuelitos\Desktop\VIAJE A IRLANDA 22 al 29 Sep. 2014\VIAJE A IRLANDA - 22 al 29 de Sep. 2014 621.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7561067" y="4866501"/>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3" descr="C:\Users\abuelitos\Desktop\VIAJE A IRLANDA 22 al 29 Sep. 2014\VIAJE A IRLANDA - 22 al 29 de Sep. 2014 625.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8194" name="Picture 2" descr="C:\Users\abuelitos\Desktop\hacer\VIAJE A IRLANDA - 22 al 29 de Sep. 2014 625.JPG"/>
          <p:cNvPicPr>
            <a:picLocks noChangeAspect="1" noChangeArrowheads="1"/>
          </p:cNvPicPr>
          <p:nvPr/>
        </p:nvPicPr>
        <p:blipFill>
          <a:blip r:embed="rId3" cstate="print"/>
          <a:srcRect/>
          <a:stretch>
            <a:fillRect/>
          </a:stretch>
        </p:blipFill>
        <p:spPr bwMode="auto">
          <a:xfrm>
            <a:off x="0" y="0"/>
            <a:ext cx="9144000" cy="5143817"/>
          </a:xfrm>
          <a:prstGeom prst="rect">
            <a:avLst/>
          </a:prstGeom>
          <a:noFill/>
        </p:spPr>
      </p:pic>
      <p:sp>
        <p:nvSpPr>
          <p:cNvPr id="4" name="3 Rectángulo"/>
          <p:cNvSpPr/>
          <p:nvPr/>
        </p:nvSpPr>
        <p:spPr>
          <a:xfrm>
            <a:off x="107504" y="4866501"/>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8194"/>
                                        </p:tgtEl>
                                      </p:cBhvr>
                                    </p:animEffect>
                                    <p:set>
                                      <p:cBhvr>
                                        <p:cTn id="7" dur="1" fill="hold">
                                          <p:stCondLst>
                                            <p:cond delay="4999"/>
                                          </p:stCondLst>
                                        </p:cTn>
                                        <p:tgtEl>
                                          <p:spTgt spid="819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http://4.bp.blogspot.com/_YZBghJRqwsM/TAzSlGChjWI/AAAAAAAAGMo/l6Uv28_p6qM/s1600/Dolce+Vita+-+Kylemore+1.jpg"/>
          <p:cNvPicPr>
            <a:picLocks noChangeAspect="1" noChangeArrowheads="1"/>
          </p:cNvPicPr>
          <p:nvPr/>
        </p:nvPicPr>
        <p:blipFill>
          <a:blip r:embed="rId2" cstate="print"/>
          <a:srcRect t="20460" b="4541"/>
          <a:stretch>
            <a:fillRect/>
          </a:stretch>
        </p:blipFill>
        <p:spPr bwMode="auto">
          <a:xfrm>
            <a:off x="0" y="0"/>
            <a:ext cx="9144000" cy="5143500"/>
          </a:xfrm>
          <a:prstGeom prst="rect">
            <a:avLst/>
          </a:prstGeom>
          <a:noFill/>
        </p:spPr>
      </p:pic>
      <p:sp>
        <p:nvSpPr>
          <p:cNvPr id="3" name="2 Rectángulo"/>
          <p:cNvSpPr/>
          <p:nvPr/>
        </p:nvSpPr>
        <p:spPr>
          <a:xfrm>
            <a:off x="107504" y="480399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9523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abuelitos\Desktop\VIAJE A IRLANDA 22 al 29 Sep. 2014\VIAJE A IRLANDA - 22 al 29 de Sep. 2014 626.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rot="21397245">
            <a:off x="6096918" y="2855778"/>
            <a:ext cx="2454518" cy="369332"/>
          </a:xfrm>
          <a:prstGeom prst="rect">
            <a:avLst/>
          </a:prstGeom>
        </p:spPr>
        <p:txBody>
          <a:bodyPr wrap="none">
            <a:spAutoFit/>
          </a:bodyPr>
          <a:lstStyle/>
          <a:p>
            <a:r>
              <a:rPr lang="es-ES_tradnl" dirty="0" smtClean="0">
                <a:solidFill>
                  <a:schemeClr val="accent3">
                    <a:lumMod val="20000"/>
                    <a:lumOff val="80000"/>
                  </a:schemeClr>
                </a:solidFill>
                <a:latin typeface="Algerian" pitchFamily="82" charset="0"/>
              </a:rPr>
              <a:t>lago </a:t>
            </a:r>
            <a:r>
              <a:rPr lang="es-ES_tradnl" dirty="0" err="1" smtClean="0">
                <a:solidFill>
                  <a:schemeClr val="accent3">
                    <a:lumMod val="20000"/>
                    <a:lumOff val="80000"/>
                  </a:schemeClr>
                </a:solidFill>
                <a:latin typeface="Algerian" pitchFamily="82" charset="0"/>
              </a:rPr>
              <a:t>PollacaPpul</a:t>
            </a:r>
            <a:r>
              <a:rPr lang="es-ES_tradnl" dirty="0" smtClean="0"/>
              <a:t> </a:t>
            </a:r>
            <a:endParaRPr lang="es-ES_tradnl" dirty="0"/>
          </a:p>
        </p:txBody>
      </p:sp>
      <p:sp>
        <p:nvSpPr>
          <p:cNvPr id="4" name="3 Rectángulo"/>
          <p:cNvSpPr/>
          <p:nvPr/>
        </p:nvSpPr>
        <p:spPr>
          <a:xfrm>
            <a:off x="107504" y="4866501"/>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6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es.naturewallpaperfree.com/cielo/wallpaper-naturaleza-1280x720-2219-e12aaede.jpg"/>
          <p:cNvPicPr>
            <a:picLocks noChangeAspect="1" noChangeArrowheads="1"/>
          </p:cNvPicPr>
          <p:nvPr/>
        </p:nvPicPr>
        <p:blipFill>
          <a:blip r:embed="rId2" cstate="print"/>
          <a:srcRect/>
          <a:stretch>
            <a:fillRect/>
          </a:stretch>
        </p:blipFill>
        <p:spPr bwMode="auto">
          <a:xfrm>
            <a:off x="0" y="0"/>
            <a:ext cx="9144000" cy="5143501"/>
          </a:xfrm>
          <a:prstGeom prst="rect">
            <a:avLst/>
          </a:prstGeom>
          <a:noFill/>
        </p:spPr>
      </p:pic>
      <p:sp>
        <p:nvSpPr>
          <p:cNvPr id="4" name="3 Rectángulo"/>
          <p:cNvSpPr/>
          <p:nvPr/>
        </p:nvSpPr>
        <p:spPr>
          <a:xfrm>
            <a:off x="0" y="123478"/>
            <a:ext cx="9036496" cy="5278368"/>
          </a:xfrm>
          <a:prstGeom prst="rect">
            <a:avLst/>
          </a:prstGeom>
        </p:spPr>
        <p:txBody>
          <a:bodyPr wrap="square">
            <a:spAutoFit/>
          </a:bodyPr>
          <a:lstStyle/>
          <a:p>
            <a:pPr algn="ctr" eaLnBrk="0" fontAlgn="base" hangingPunct="0">
              <a:spcBef>
                <a:spcPct val="0"/>
              </a:spcBef>
              <a:spcAft>
                <a:spcPct val="0"/>
              </a:spcAft>
            </a:pPr>
            <a:r>
              <a:rPr lang="es-ES_tradnl" sz="2000" b="1" dirty="0" smtClean="0">
                <a:solidFill>
                  <a:schemeClr val="accent1">
                    <a:lumMod val="50000"/>
                  </a:schemeClr>
                </a:solidFill>
                <a:latin typeface="Andalus" pitchFamily="2" charset="-78"/>
                <a:cs typeface="Andalus" pitchFamily="2" charset="-78"/>
              </a:rPr>
              <a:t>La bella y triste historia de la Abadía de </a:t>
            </a:r>
            <a:r>
              <a:rPr lang="es-ES_tradnl" sz="2000" b="1" dirty="0" err="1" smtClean="0">
                <a:solidFill>
                  <a:schemeClr val="accent1">
                    <a:lumMod val="50000"/>
                  </a:schemeClr>
                </a:solidFill>
                <a:latin typeface="Andalus" pitchFamily="2" charset="-78"/>
                <a:cs typeface="Andalus" pitchFamily="2" charset="-78"/>
              </a:rPr>
              <a:t>Kylemore</a:t>
            </a:r>
            <a:endParaRPr lang="es-ES_tradnl" sz="2000" b="1" dirty="0" smtClean="0">
              <a:solidFill>
                <a:schemeClr val="accent1">
                  <a:lumMod val="50000"/>
                </a:schemeClr>
              </a:solidFill>
              <a:latin typeface="Andalus" pitchFamily="2" charset="-78"/>
              <a:cs typeface="Andalus" pitchFamily="2" charset="-78"/>
            </a:endParaRPr>
          </a:p>
          <a:p>
            <a:pPr lvl="0" algn="ctr" eaLnBrk="0" fontAlgn="base" hangingPunct="0">
              <a:spcBef>
                <a:spcPct val="0"/>
              </a:spcBef>
              <a:spcAft>
                <a:spcPct val="0"/>
              </a:spcAft>
            </a:pPr>
            <a:r>
              <a:rPr lang="es-ES_tradnl"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En 1850, el matrimonio Henry visitó el Parque Nacional de </a:t>
            </a:r>
            <a:r>
              <a:rPr lang="es-ES_tradnl" b="1" spc="50" dirty="0" err="1"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Connemara</a:t>
            </a:r>
            <a:r>
              <a:rPr lang="es-ES_tradnl"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 durante su luna de miel. Eran una familia de comerciantes que se habían vuelto ricos en Manchester. Estaban paseando tranquilamente a caballo cuando Margaret quedó tan prendada  del lugar que le dijo a Mitchell: "</a:t>
            </a:r>
            <a:r>
              <a:rPr lang="es-ES_tradnl" b="1" i="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Me encanta </a:t>
            </a:r>
            <a:r>
              <a:rPr lang="es-ES_tradnl" b="1" i="1" spc="50" dirty="0" err="1"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Connemara</a:t>
            </a:r>
            <a:r>
              <a:rPr lang="es-ES_tradnl" b="1" i="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 hazme una casa aquí, Mitchell</a:t>
            </a:r>
            <a:r>
              <a:rPr lang="es-ES_tradnl"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 Mitchell respondió: "</a:t>
            </a:r>
            <a:r>
              <a:rPr lang="es-ES_tradnl" b="1" i="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No te haré una casa, querida, te haré un castillo</a:t>
            </a:r>
            <a:r>
              <a:rPr lang="es-ES_tradnl"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a:t>
            </a:r>
          </a:p>
          <a:p>
            <a:pPr lvl="0" algn="ctr" eaLnBrk="0" fontAlgn="base" hangingPunct="0">
              <a:spcBef>
                <a:spcPct val="0"/>
              </a:spcBef>
              <a:spcAft>
                <a:spcPct val="0"/>
              </a:spcAft>
            </a:pPr>
            <a:r>
              <a:rPr lang="es-ES_tradnl"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Tras 4 años de construcción, se inauguró el castillo de </a:t>
            </a:r>
            <a:r>
              <a:rPr lang="es-ES_tradnl" b="1" spc="50" dirty="0" err="1"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Kylemore</a:t>
            </a:r>
            <a:r>
              <a:rPr lang="es-ES_tradnl"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 Pero Mitchell no se limitó al castillo. En los cenagales típicos de </a:t>
            </a:r>
            <a:r>
              <a:rPr lang="es-ES_tradnl" b="1" spc="50" dirty="0" err="1"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Connemara</a:t>
            </a:r>
            <a:r>
              <a:rPr lang="es-ES_tradnl"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 donde sólo hay hierba y arbustos, plantó todos los árboles que formaron los bosques que rodean el lago  y además contrató a jardineros para completar el Jardín Victoriano de </a:t>
            </a:r>
            <a:r>
              <a:rPr lang="es-ES_tradnl" b="1" spc="50" dirty="0" err="1"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Kylemore</a:t>
            </a:r>
            <a:r>
              <a:rPr lang="es-ES_tradnl"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 Tuvieron 9 hijos . Lo que parecían años felices para la familia, pasaron a ser años amargos cuando Margaret t en el transcurso de un viaje a Egipto contrajo disentería  muriendo en 16 días con 45 años en 1874. Esta tragedia amargó la vida a Henry por lo que se marcharon de </a:t>
            </a:r>
            <a:r>
              <a:rPr lang="es-ES_tradnl" b="1" spc="50" dirty="0" err="1"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Connemara</a:t>
            </a:r>
            <a:r>
              <a:rPr lang="es-ES_tradnl"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 En resumen, la Abadía de </a:t>
            </a:r>
            <a:r>
              <a:rPr lang="es-ES_tradnl" b="1" spc="50" dirty="0" err="1"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Kylemore</a:t>
            </a:r>
            <a:r>
              <a:rPr lang="es-ES_tradnl"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 es algo impresionante, y todavía lo es más cuando se conoce su historia llena de tragedia y amor. Conocer la historia de lo que fue un antiguo castillo y ver los sensacionales  jardines es todo un deleite.</a:t>
            </a:r>
            <a:r>
              <a:rPr lang="es-ES_tradnl" sz="1100"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rPr>
              <a:t>.                                                                                                        Información Guía Oficial.</a:t>
            </a:r>
            <a:endParaRPr lang="es-ES_tradnl" sz="1100"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cs typeface="Andalus" pitchFamily="2" charset="-78"/>
            </a:endParaRPr>
          </a:p>
          <a:p>
            <a:pPr lvl="0" algn="ctr" eaLnBrk="0" fontAlgn="base" hangingPunct="0">
              <a:spcBef>
                <a:spcPct val="0"/>
              </a:spcBef>
              <a:spcAft>
                <a:spcPct val="0"/>
              </a:spcAft>
            </a:pPr>
            <a:endParaRPr lang="es-ES_tradnl" b="1" spc="50" dirty="0" smtClean="0">
              <a:ln w="13500">
                <a:solidFill>
                  <a:schemeClr val="accent1">
                    <a:shade val="2500"/>
                    <a:alpha val="6500"/>
                  </a:schemeClr>
                </a:solidFill>
                <a:prstDash val="solid"/>
              </a:ln>
              <a:solidFill>
                <a:schemeClr val="accent1">
                  <a:lumMod val="75000"/>
                </a:schemeClr>
              </a:solidFill>
              <a:effectLst>
                <a:innerShdw blurRad="50900" dist="38500" dir="13500000">
                  <a:srgbClr val="000000">
                    <a:alpha val="60000"/>
                  </a:srgbClr>
                </a:innerShdw>
              </a:effectLst>
              <a:latin typeface="Andalus" pitchFamily="2" charset="-78"/>
              <a:ea typeface="Times New Roman" pitchFamily="18" charset="0"/>
              <a:cs typeface="Andalus" pitchFamily="2" charset="-78"/>
            </a:endParaRPr>
          </a:p>
        </p:txBody>
      </p:sp>
    </p:spTree>
  </p:cSld>
  <p:clrMapOvr>
    <a:masterClrMapping/>
  </p:clrMapOvr>
  <p:transition spd="slow" advTm="65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abuelitos\Desktop\VIAJE A IRLANDA 22 al 29 Sep. 2014\VIAJE A IRLANDA - 22 al 29 de Sep. 2014 628.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7561067" y="480399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abuelitos\Desktop\VIAJE A IRLANDA 22 al 29 Sep. 2014\VIAJE A IRLANDA - 22 al 29 de Sep. 2014 629.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107504" y="4866501"/>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abuelitos\Desktop\VIAJE A IRLANDA 22 al 29 Sep. 2014\VIAJE A IRLANDA - 22 al 29 de Sep. 2014 630.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7452320"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abuelitos\Desktop\VIAJE A IRLANDA 22 al 29 Sep. 2014\VIAJE A IRLANDA - 22 al 29 de Sep. 2014 631.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7214689" y="477416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abuelitos\Desktop\VIAJE A IRLANDA 22 al 29 Sep. 2014\VIAJE A IRLANDA - 22 al 29 de Sep. 2014 635.JPG"/>
          <p:cNvPicPr>
            <a:picLocks noChangeAspect="1" noChangeArrowheads="1"/>
          </p:cNvPicPr>
          <p:nvPr/>
        </p:nvPicPr>
        <p:blipFill>
          <a:blip r:embed="rId2" cstate="print"/>
          <a:srcRect l="24162" t="10919" b="13248"/>
          <a:stretch>
            <a:fillRect/>
          </a:stretch>
        </p:blipFill>
        <p:spPr bwMode="auto">
          <a:xfrm>
            <a:off x="0" y="0"/>
            <a:ext cx="9144000" cy="5143500"/>
          </a:xfrm>
          <a:prstGeom prst="rect">
            <a:avLst/>
          </a:prstGeom>
          <a:noFill/>
        </p:spPr>
      </p:pic>
      <p:pic>
        <p:nvPicPr>
          <p:cNvPr id="3" name="Picture 2" descr="C:\Users\abuelitos\Desktop\VIAJE A IRLANDA 22 al 29 Sep. 2014\VIAJE A IRLANDA - 22 al 29 de Sep. 2014 636.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sp>
        <p:nvSpPr>
          <p:cNvPr id="4" name="3 Rectángulo"/>
          <p:cNvSpPr/>
          <p:nvPr/>
        </p:nvSpPr>
        <p:spPr>
          <a:xfrm>
            <a:off x="179512"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11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abuelitos\Desktop\VIAJE A IRLANDA 22 al 29 Sep. 2014\VIAJE A IRLANDA - 22 al 29 de Sep. 2014 637.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7214689" y="477416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C:\Users\abuelitos\Desktop\VIAJE A IRLANDA 22 al 29 Sep. 2014\VIAJE A IRLANDA - 22 al 29 de Sep. 2014 638.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7380312"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4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abuelitos\Desktop\VIAJE A IRLANDA 22 al 29 Sep. 2014\VIAJE A IRLANDA - 22 al 29 de Sep. 2014 641.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7308304"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abuelitos\Desktop\VIAJE A IRLANDA 22 al 29 Sep. 2014\VIAJE A IRLANDA - 22 al 29 de Sep. 2014 642.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179512"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4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1" name="Picture 3" descr="C:\Users\abuelitos\Desktop\VIAJE A IRLANDA 22 al 29 Sep. 2014\VIAJE A IRLANDA - 22 al 29 de Sep. 2014 643.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3" name="Picture 3" descr="C:\Users\abuelitos\Desktop\VIAJE A IRLANDA 22 al 29 Sep. 2014\VIAJE A IRLANDA - 22 al 29 de Sep. 2014 646.JPG"/>
          <p:cNvPicPr>
            <a:picLocks noChangeAspect="1" noChangeArrowheads="1"/>
          </p:cNvPicPr>
          <p:nvPr/>
        </p:nvPicPr>
        <p:blipFill>
          <a:blip r:embed="rId3" cstate="print"/>
          <a:srcRect/>
          <a:stretch>
            <a:fillRect/>
          </a:stretch>
        </p:blipFill>
        <p:spPr bwMode="auto">
          <a:xfrm>
            <a:off x="0" y="0"/>
            <a:ext cx="9144000" cy="5143817"/>
          </a:xfrm>
          <a:prstGeom prst="rect">
            <a:avLst/>
          </a:prstGeom>
          <a:noFill/>
        </p:spPr>
      </p:pic>
      <p:sp>
        <p:nvSpPr>
          <p:cNvPr id="4" name="3 Rectángulo"/>
          <p:cNvSpPr/>
          <p:nvPr/>
        </p:nvSpPr>
        <p:spPr>
          <a:xfrm>
            <a:off x="4932040"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4" fill="hold" nodeType="clickEffect">
                                  <p:stCondLst>
                                    <p:cond delay="0"/>
                                  </p:stCondLst>
                                  <p:childTnLst>
                                    <p:animEffect transition="out" filter="wheel(4)">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abuelitos\Desktop\VIAJE A IRLANDA 22 al 29 Sep. 2014\VIAJE A IRLANDA - 22 al 29 de Sep. 2014 644.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7214689"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4403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abuelitos\Desktop\VIAJE A IRLANDA 22 al 29 Sep. 2014\VIAJE A IRLANDA - 22 al 29 de Sep. 2014 647.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7452320" y="12347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4608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Users\abuelitos\Desktop\VIAJE A IRLANDA 22 al 29 Sep. 2014\VIAJE A IRLANDA - 22 al 29 de Sep. 2014 653.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179512"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6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abuelitos\Desktop\VIAJE A IRLANDA 22 al 29 Sep. 2014\VIAJE A IRLANDA - 22 al 29 de Sep. 2014 627.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7078617"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abuelitos\Desktop\VIAJE A IRLANDA 22 al 29 Sep. 2014\VIAJE A IRLANDA - 22 al 29 de Sep. 2014 632.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525889" y="477416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abuelitos\Desktop\VIAJE A IRLANDA 22 al 29 Sep. 2014\VIAJE A IRLANDA - 22 al 29 de Sep. 2014 634.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7308304"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Users\abuelitos\Desktop\VIAJE A IRLANDA 22 al 29 Sep. 2014\VIAJE A IRLANDA - 22 al 29 de Sep. 2014 658.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7078617" y="477416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5120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Users\abuelitos\Desktop\VIAJE A IRLANDA 22 al 29 Sep. 2014\VIAJE A IRLANDA - 22 al 29 de Sep. 2014 660.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7380312"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Users\abuelitos\Desktop\VIAJE A IRLANDA 22 al 29 Sep. 2014\VIAJE A IRLANDA - 22 al 29 de Sep. 2014 663.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3" name="Picture 2" descr="C:\Users\abuelitos\Desktop\VIAJE A IRLANDA 22 al 29 Sep. 2014\VIAJE A IRLANDA - 22 al 29 de Sep. 2014 665.JPG"/>
          <p:cNvPicPr>
            <a:picLocks noChangeAspect="1" noChangeArrowheads="1"/>
          </p:cNvPicPr>
          <p:nvPr/>
        </p:nvPicPr>
        <p:blipFill>
          <a:blip r:embed="rId3" cstate="print"/>
          <a:srcRect/>
          <a:stretch>
            <a:fillRect/>
          </a:stretch>
        </p:blipFill>
        <p:spPr bwMode="auto">
          <a:xfrm>
            <a:off x="107504" y="-317"/>
            <a:ext cx="9144000" cy="5143817"/>
          </a:xfrm>
          <a:prstGeom prst="rect">
            <a:avLst/>
          </a:prstGeom>
          <a:noFill/>
        </p:spPr>
      </p:pic>
      <p:sp>
        <p:nvSpPr>
          <p:cNvPr id="4" name="3 Rectángulo"/>
          <p:cNvSpPr/>
          <p:nvPr/>
        </p:nvSpPr>
        <p:spPr>
          <a:xfrm>
            <a:off x="7561067" y="12347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Users\abuelitos\Desktop\VIAJE A IRLANDA 22 al 29 Sep. 2014\VIAJE A IRLANDA - 22 al 29 de Sep. 2014 664.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7380312"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400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Users\abuelitos\Desktop\VIAJE A IRLANDA 22 al 29 Sep. 2014\VIAJE A IRLANDA - 22 al 29 de Sep. 2014 667.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251520"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400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Users\abuelitos\Desktop\VIAJE A IRLANDA 22 al 29 Sep. 2014\VIAJE A IRLANDA - 22 al 29 de Sep. 2014 670.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7214689"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Users\abuelitos\Desktop\VIAJE A IRLANDA 22 al 29 Sep. 2014\VIAJE A IRLANDA - 22 al 29 de Sep. 2014 672.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4098" name="Picture 2" descr="C:\Users\abuelitos\Desktop\hacer\VIAJE A IRLANDA - 22 al 29 de Sep. 2014 672.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sp>
        <p:nvSpPr>
          <p:cNvPr id="4" name="3 Rectángulo"/>
          <p:cNvSpPr/>
          <p:nvPr/>
        </p:nvSpPr>
        <p:spPr>
          <a:xfrm>
            <a:off x="7078617"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42" fill="hold" nodeType="clickEffect">
                                  <p:stCondLst>
                                    <p:cond delay="0"/>
                                  </p:stCondLst>
                                  <p:childTnLst>
                                    <p:animEffect transition="out" filter="barn(outHorizontal)">
                                      <p:cBhvr>
                                        <p:cTn id="6" dur="5000"/>
                                        <p:tgtEl>
                                          <p:spTgt spid="4098"/>
                                        </p:tgtEl>
                                      </p:cBhvr>
                                    </p:animEffect>
                                    <p:set>
                                      <p:cBhvr>
                                        <p:cTn id="7" dur="1" fill="hold">
                                          <p:stCondLst>
                                            <p:cond delay="4999"/>
                                          </p:stCondLst>
                                        </p:cTn>
                                        <p:tgtEl>
                                          <p:spTgt spid="409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Users\abuelitos\Desktop\VIAJE A IRLANDA 22 al 29 Sep. 2014\VIAJE A IRLANDA - 22 al 29 de Sep. 2014 673.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179512" y="12347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Users\abuelitos\Desktop\VIAJE A IRLANDA 22 al 29 Sep. 2014\VIAJE A IRLANDA - 22 al 29 de Sep. 2014 675.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251520"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Users\abuelitos\Desktop\VIAJE A IRLANDA 22 al 29 Sep. 2014\VIAJE A IRLANDA - 22 al 29 de Sep. 2014 676.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323528"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Users\abuelitos\Desktop\VIAJE A IRLANDA 22 al 29 Sep. 2014\VIAJE A IRLANDA - 22 al 29 de Sep. 2014 677.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7380312"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es.naturewallpaperfree.com/cielo/wallpaper-naturaleza-1280x720-2219-e12aaede.jpg"/>
          <p:cNvPicPr>
            <a:picLocks noChangeAspect="1" noChangeArrowheads="1"/>
          </p:cNvPicPr>
          <p:nvPr/>
        </p:nvPicPr>
        <p:blipFill>
          <a:blip r:embed="rId2" cstate="print"/>
          <a:srcRect b="5796"/>
          <a:stretch>
            <a:fillRect/>
          </a:stretch>
        </p:blipFill>
        <p:spPr bwMode="auto">
          <a:xfrm>
            <a:off x="0" y="0"/>
            <a:ext cx="9144000" cy="5143500"/>
          </a:xfrm>
          <a:prstGeom prst="rect">
            <a:avLst/>
          </a:prstGeom>
          <a:noFill/>
        </p:spPr>
      </p:pic>
      <p:pic>
        <p:nvPicPr>
          <p:cNvPr id="3" name="Picture 2" descr="cerámica"/>
          <p:cNvPicPr>
            <a:picLocks noChangeAspect="1" noChangeArrowheads="1"/>
          </p:cNvPicPr>
          <p:nvPr/>
        </p:nvPicPr>
        <p:blipFill>
          <a:blip r:embed="rId3" cstate="print"/>
          <a:srcRect/>
          <a:stretch>
            <a:fillRect/>
          </a:stretch>
        </p:blipFill>
        <p:spPr bwMode="auto">
          <a:xfrm>
            <a:off x="1331640" y="1419622"/>
            <a:ext cx="6343650" cy="2524126"/>
          </a:xfrm>
          <a:prstGeom prst="rect">
            <a:avLst/>
          </a:prstGeom>
          <a:noFill/>
          <a:effectLst>
            <a:softEdge rad="317500"/>
          </a:effectLst>
        </p:spPr>
      </p:pic>
      <p:sp>
        <p:nvSpPr>
          <p:cNvPr id="4" name="3 Rectángulo"/>
          <p:cNvSpPr/>
          <p:nvPr/>
        </p:nvSpPr>
        <p:spPr>
          <a:xfrm>
            <a:off x="1043608" y="339502"/>
            <a:ext cx="7488832" cy="646331"/>
          </a:xfrm>
          <a:prstGeom prst="rect">
            <a:avLst/>
          </a:prstGeom>
        </p:spPr>
        <p:txBody>
          <a:bodyPr wrap="square">
            <a:spAutoFit/>
          </a:bodyPr>
          <a:lstStyle/>
          <a:p>
            <a:r>
              <a:rPr lang="es-ES_tradnl" dirty="0" smtClean="0">
                <a:solidFill>
                  <a:schemeClr val="accent2">
                    <a:lumMod val="75000"/>
                  </a:schemeClr>
                </a:solidFill>
                <a:latin typeface="Algerian" pitchFamily="82" charset="0"/>
              </a:rPr>
              <a:t>En el centro artesanal se vende una gran variedad de cerámicas de </a:t>
            </a:r>
            <a:r>
              <a:rPr lang="es-ES_tradnl" dirty="0" err="1" smtClean="0">
                <a:solidFill>
                  <a:schemeClr val="accent2">
                    <a:lumMod val="75000"/>
                  </a:schemeClr>
                </a:solidFill>
                <a:latin typeface="Algerian" pitchFamily="82" charset="0"/>
              </a:rPr>
              <a:t>Kylemore</a:t>
            </a:r>
            <a:r>
              <a:rPr lang="es-ES_tradnl" dirty="0" smtClean="0">
                <a:solidFill>
                  <a:schemeClr val="accent2">
                    <a:lumMod val="75000"/>
                  </a:schemeClr>
                </a:solidFill>
                <a:latin typeface="Algerian" pitchFamily="82" charset="0"/>
              </a:rPr>
              <a:t> elaboradas y decoradas a mano.</a:t>
            </a:r>
            <a:endParaRPr lang="es-ES_tradnl" dirty="0">
              <a:solidFill>
                <a:schemeClr val="accent2">
                  <a:lumMod val="75000"/>
                </a:schemeClr>
              </a:solidFill>
              <a:latin typeface="Algerian" pitchFamily="82" charset="0"/>
            </a:endParaRPr>
          </a:p>
        </p:txBody>
      </p:sp>
      <p:pic>
        <p:nvPicPr>
          <p:cNvPr id="102402" name="Picture 2" descr="http://asset.zcache.es/assets/graphics/s.gif"/>
          <p:cNvPicPr>
            <a:picLocks noChangeAspect="1" noChangeArrowheads="1"/>
          </p:cNvPicPr>
          <p:nvPr/>
        </p:nvPicPr>
        <p:blipFill>
          <a:blip r:embed="rId4"/>
          <a:srcRect/>
          <a:stretch>
            <a:fillRect/>
          </a:stretch>
        </p:blipFill>
        <p:spPr bwMode="auto">
          <a:xfrm>
            <a:off x="155575" y="-136525"/>
            <a:ext cx="9525" cy="9525"/>
          </a:xfrm>
          <a:prstGeom prst="rect">
            <a:avLst/>
          </a:prstGeom>
          <a:noFill/>
        </p:spPr>
      </p:pic>
      <p:pic>
        <p:nvPicPr>
          <p:cNvPr id="102404" name="Picture 4" descr="http://asset.zcache.es/assets/graphics/s.gif"/>
          <p:cNvPicPr>
            <a:picLocks noChangeAspect="1" noChangeArrowheads="1"/>
          </p:cNvPicPr>
          <p:nvPr/>
        </p:nvPicPr>
        <p:blipFill>
          <a:blip r:embed="rId4"/>
          <a:srcRect/>
          <a:stretch>
            <a:fillRect/>
          </a:stretch>
        </p:blipFill>
        <p:spPr bwMode="auto">
          <a:xfrm>
            <a:off x="155575" y="-136525"/>
            <a:ext cx="9525" cy="9525"/>
          </a:xfrm>
          <a:prstGeom prst="rect">
            <a:avLst/>
          </a:prstGeom>
          <a:noFill/>
        </p:spPr>
      </p:pic>
      <p:sp>
        <p:nvSpPr>
          <p:cNvPr id="102406" name="AutoShape 6" descr="data:image/png;base64,iVBORw0KGgoAAAANSUhEUgAAAj0AAAI9CAYAAADRkckBAAAgAElEQVR4Xuy9ebBk53Ufdnvvt8wODHaCWEiABIhVAAYgIYESRYYSKSqKIcmWUo6rklTFS8qKkkpc5SoxilW2Uoljx1JkS4playUEiFhJgoREwKQAiAtEiSJIkIQADHYMBrO/rfu91/kt59zbM2RSrsofRM/7evDwernL953vvj6/+zu/c06rKo9igWKBYoFigWKBYoFigS1ggdYWmGOZYrFAsUCxQLFAsUCxQLFAVUBPuQiKBYoFigWKBYoFigW2hAUK6NkSy1wmWSxQLFAsUCxQLFAsUEBPuQaKBYoFigWKBYoFigW2hAUK6NkSy1wmWSxQLFAsUCxQLFAsUEBPuQaKBYoFigWKBYoFigW2hAUK6NkSy1wmWSxQLFAsUCxQLFAsUEBPuQaKBYoFigWKBYoFigW2hAUK6NkSy1wmWSxQLFAsUCxQLFAsUEBPuQaKBYoFigWKBYoFigW2hAUK6NkSy1wmWSxQLFAsUCxQLFAsUEBPuQaKBYoFigWKBYoFigW2hAUK6NkSy1wmWSxQLFAsUCxQLFAsUEBPuQaKBYoFigWKBYoFigW2hAUK6NkSy1wmWSxQLFAsUCxQLFAsUEBPuQaKBYoFigWKBYoFigW2hAUK6NkSy1wmWSxQLFAsUCxQLFAsUEBPuQaKBYoFigWKBYoFigW2hAUK6NkSy1wmWSxQLFAsUCxQLFAsUEBPuQaKBYoFigWKBYoFigW2hAUK6NkSy1wmWSxQLFAsUCxQLFAsUEBPuQaKBYoFigWKBYoFigW2hAUK6NkSy1wmWSxQLFAsUCxQLFAsUEBPuQaKBYoFigWKBYoFigW2hAUK6NkSy1wmWSxQLFAsUCxQLFAsUEBPuQaKBYoFigWKBYoFigW2hAUK6NkSy1wmWSxQLFAsUCxQLFAsUEBPuQaKBYoFigWKBYoFigW2hAUK6NkSy1wmWSzwH22B6e+ECfZqx5583rr++us7fH3xxRdvvv766y385Of/0Sf4bhsuLi4O2+12dzQareLz8anbrK6u1uMaDoccix5PPPHEejzl5/l+/fn/r0GVnYsFigVOOwsU0HPaLWmZ0BaxQDr5+m/49ttvbz/zzDM1CCFQAECY63Q63Y2NjRZ+T/h7MBgswEa7ql6v12qtT1rrLYEEfN7GZ+f1Or3dm0Q4rdYEPzrexsZ4HZ/tXty++I7J5mRlbXXtFXy2bTA3d2armrRruCHjb042NyfVZKKjTCZ4mngELybtdkvH3sTHfI3nHNP5vV5/2+rq2nOj0fISPsN2PPUGtq20LTARDqTDbXI3/Kwtn1h+arw5PoHNqvXJ+mZrszXhPPF8ebw6fmFzc3OD2653Oput0egojrnc7XYn6+vrsls+P4L3Nl57bXTttdcmiKruvPNOHLU8igWKBU4nCxTQczqtZpnL6WAB/k2KUdm2bduETApZkOXl5Q4cdBfvnQGHPcB7bwVmWQSIqVpEGJ1WZ344PHcwN39Jp90BitnkW725+fmLet3OXLsLoDFpT4A3qv6wv9Dv9XcADIi1AUio8L5YHTzv4zQDohIABAAIIRQBE4IHvMd9hGjwgm9zA4IaYJNK3yeCJQA8ABwAKm0eisBFu9XgiO/hH4bO8xLUtIFzeLx17MsDY18OagPH0kHxH7CVfvsdnK6N+Y/W18d6g6OKcwLUbIzH6+NjgDzrHOP6xvoGWKRX1lZXj/CUxGNAQxhX26xQu1pfWVp5HnY+zKniuKsnTpx4Cvus8DW2WF9ZWXkR72/QLv1+n4DoOB6bu3fv3jjzzDPHAEnTTFNhm06Hv8Yyh9POAgX0nHZLWib0JrZA/r21brvttj4c5iIc6Nzm5gCMTHdvv9/b26063f788My5ufkremBo+sMucMvwEgCRYQ9gZH5h4Qz43f7c3HAOzEiXmKIDeoMHxuZtbIdDtlrdTg9vkUUBSoFfH/b7BhHw93gLIEe70OtXvS7RDj8TM0OgIjBDwEIHj3fAnOAX0Q/BDjECsA4OrGNgazh4MjJghUzrCOgIgJCm4UYb63qPxyRG4w9BD46ij3k6oAgdq9MJdmkTpIsAk/HDBpkhYCmBHkIejEHn5KmARYh8eE4MdZP74b3NdYBCHh2gpwJYhKEAlDYnrfEGsRUZrA2AHwK0qrU2Gm1MGM0zqpqAKVvhc4IkHHd9eWnpNSC98QRTHY3HoxNLy98YAUWtj0dLKytrTxMgkeUajcaHwFY9Px6Pl3HOw2DbsNUqw3YMxxEs0dDlUSxQLPA9sEABPd8Do5dTnt4WAEsDvNLZPh4P6OO7g8X2+Yvz2y7csX3b9d121V+Yn9+7sDD3FrAFZ3R7vZ0Mx4BRGfZ73SFBC2BLq9sFsdPpVr1ONcH7Yn+wvVgZbEJfTAAywfZVt9cRn0InTh8NBoisCRw8OB+yOPiAA6GDF50T7At5GbEedPHxTSAPb1ABEIH/8bB4AmBAgAGg4w2JS3A8hZkEkogSsD3PwQdiaQxCkXwR8KGf1ySIZ/A+iBefV+EvzaNNNKWxKazFB4ARnnewP+chmEQQhWNgOwa8qj5wXw92SmDU6fWrXbvPqLbv2I19EQ4TtAHFhV98DhhUjUfrbYARnYHnGwEQra2tVavLwDhrq9VotCbwBJyyASDEiXUIiEbYZrwBzIPtx+ONamVtjFnxyK0WAM46pkWrwwabY4Cs1bW18Ym1tdXXV1ZGh48eX3oS3NPKxmRjvHT82FMI463gHMeXl9f2A4tt9HrrJ+bn55fIGHFcJbR2en9HlNl97yxQQM/3zvblzLNrgdall14KtuXs+W53iSGn83fu3H3DcNg/t9PpDXbu3HnF4uL8JZSqwJl3Bggn9bq9YbfTGg76vQmcdKsPOQ2xwtzCfLAiGwwxEdCAW6G7B6cAQAAwJLaDDAoQDHEHMMMGWYxw6A4eEUwQ+uA8AgobpFLE2HQqxqMAfxrZjQiaYGN4JrltnoNOW6AnQRVCZ4wBTSrKfkj1MGzmgFBEssisAIbwnc31CcAAgAAFOHwNgCGQIgzl9/SaTA9oG7MyCFoR1HS7/L+OpB/Ol4CHII+ME/6ZwPE2sDM/Iyskqoc4iZ8hvFcN5xers846tzrrnPNpi8RKDq0BvllQZKBnOGYTy2SYoUEg7DweT9bxA7u3weJUK8vL1erKcrW8AkIHjwOvvVatrK4ilDYWUAIwnAD7TMbrI6KrFsNnm1yqzc3W2toISIgT3mytr2MBDRDHONYxnHVzZWX5taWl5ddWV5e/CUD02srK6sHl5ZX9R1aOP7+50lrZQJhuefnA0aeffpqgKMJ7s/sHVEZeLPC9skABPd8ry5fzzooF2jfffPMAQthz5geDs7bPL161a8/uaxcXFs+V+HY4mB8Oeotzw/4O+O12D+xKF54YBISCNBDIUEBMwWwb4SnIb4QIiFwcRbFal+EZ+TKSHeQOyEQgerMJ8S78PZiMYD94LPk8ABeEs+S02wQ2eD+BT/IqCicBNBEIYWgGIgF9BEQstAlQInmwFcPcL8JTHJdCUgQD+IwASaEpOe11MzsR0gLDgXGPxX0IOMDj87emTD+foEfBI+wvGxCQkaciavElwS2TjVKILdQx+tgQTyyOtUgGKTR2G/PstPtVfzBXzS/uqPbsORMAaB6v+xXWRGO2yWkv2KXX02v+7nQJCjlPsz9YQg7HXBSJLD3zg8chFnzpheerE0cPgTlaqY4fO1qRCWq1CXwIcMacnwJzZMJGRDyMz4F12px0sA10SMB7NM0YVA9fYwv+hsnJFjGs1lpbWjrxBq6FdbBGKyeOH3v6xInjX1laWXoN8bT9oJIOYd9lIK6DOPAyMurWCkM0K18rZZzfKwsU0PO9snw575vRAu2bbrppEQPbvrCw89yFbdu+b/v27Zfv2Lnj0u3btr11gFBUv99ehPamD8oGYIYxKIZaLNTtwVHSCQOWAE/As21utCAqMdgguwFHCWcIvwpdCUNG8GydVhcuFZuKFcF+onbkaumIN9udHl7bKdPZC9wA7Oi3NTdgQnoCDGQ86m3E5jhU1Ff4x58lqEg2RsyRdMnEJYqPBbO0CactkbReQ/ki0APWQr85wk06doAz7gL4o+dmb/ADQFSDnQA5Io2MXGyTDIVhjAYVZrW4HwiywIMBckQ4AXBxVz5PgTTnTCAD0CP9NeY6AOhpyybQKyHcxZCWDi+s5bWi/fr9gZipubk5bAdhk47RB0js6txgePRcITYsC0KRVQvH47mWl45Vhw8frEarSxVSyMAALcEuY+2DecGUCnYx9KdjYbXF1JFxW8M1gIdV1EA2FHMDTIpUAxGF/6CqHuPaAWoCNIKZ1wGOAIggUBIowmaro3WwP5jZOvXVK2CGVvYffuPQY0eOHXvi2MrxZ7d1uwceeeSRNc+6PIoFigXSAgX0lGthq1qgdcUVV/R27dq1MJn0zkVI6l179uy5bufO7VfPzS2cA0e4u9/v7OgD6fS7cH3AHoAnYG7AKSgUsjEB3qFyt827dN7Z09v77l2MCJyYQYPZEfwCJjJmQOiDrhrejqCHTI14Bfh7KJCpMgYzAa1Ov7eJZCq+EmOTjpiOGUMS0yOHSnATrk0AJ3QxIncIlMjc5Ht402DEehs+xC+JBclLwdocMjkOwwA0cBOCHry/ydexP0Edplatb47ETmkb6mX4OYXIGoIZFmmKBHxCmyPWhVAttUUNMDMB5nBYPaqTwmX+TNCObBEZMIET2IYhPs2T4MggisZ1qM3Hi7R5zZlMT4i8KwTMrB/iOOP8NcvD/bGt4pBiqSCO3hgB8CDcRaE2hiBxNuEZL4VNoBceg6AYVjZgldia1wDWVporWjam6LUSRqTuialnAkLCddUIYIlgCnioNVrXIXgs6ZOIfwCKNhGGW0Yo7cDRo0efPHrs+DdPnDj65WMnjn4boqP9FFNHXaMChLbqt16ZdxLKxRLFAlvCAu0rrrhtfseZ1aVn7Np73Z6du6/etn37Oxbmh+ctLCyeCcHwIkJWfaUkQ3fT7SLOAI8DNkckDMIWcIktOTpoOKiORW7zGHfkcFBKK8JndPp0WqIV6Fzt5C0GrloM6Yj1AbvDYxFCMTSDojSSmiA2piTwbm+AsMwAwApaF+p14DAFcgLoIIjGkJlCNXT2NcuDfTM0lGyInXymjofGRiAn9Cvf8TUADQ/DVNbcEOCJvSHzoxAXfvO5dDlka+C2N8D1UPfC12J8AvD5qjLDMw16DNbCTvwtYoSaJofpTOgE6xSXpgET+RMTUkQUDqOBGWK4q0/AJ44smCM+53ns42mraW+fwEY2FIgzMCLADLJtGo8I0JCN0eiCnRpjvswMMwDjJ8xic4IZwa0V4U6/F5Ajy0SQqyy1UIUHeNMxxGjRph51isF5bIa8CNom0DONFWVkdl7VwRNkp00EvBHy2oRQG+uDS40pZ5sbyBxbOXzi+IlvH19eevbI0SNfOnTwyKPjpcP7AYAoTioAaEt89ZVJpgUK01OuhdPdAu3rb731rJ3z2y/ftXvndXv3nnv9jh07rlyYm39Lv9OBuJgJ0pMW0q0qiIzh71DfBjnewCpgcJZAVsCRw6lCoArQg6weMhZiPNbtdDco3GXNF2lUFX5hdpFDS9Z/0EnD/8nh0WUS+ChkAtDSCUfO7bmd2RxkbSFTC6AHGhWGphh2wXsIrQj4UL8iIGS2BzETaVosRub4HQrLH7MaTeHkFBeTgTKwmboExDQQwBD0mNGRbgciYoGWCG/RJmJ9GAIjjwGDjQF6yDo4xMX3DXhqpkTAIh8O9wkUJKsDA9RjJ7iavjIVhov0dbE/ilXBvkZAYMwAeghqSIuEK+f7ZG0iZGbdkO0gwIdzCOQQwBCICnXZjjxEfjmaT/IDeMbnFegBxBHI5UgTVHrup2qApCniPIXjwBaF0WkrVBqoQSvBZZu2izmaUbNuSwQdxxCAkVcX9UK63rg9BEVgHVGDcbw5wtRGpIOsG2KKPTP4UdRoYwRQBCbo0BOHDhz83MHDhz63sXrsW48//rjV2eVRLHCaW6CAntN8gbfq9JBdNbjwwgsvO/Os83/o3HPPf//OXTvf2esNdvUG/SHzrqmr6bTWKxS7ESGCWjeRarNWrUOYiqyd1jpADh0jwgZgcODgffcu0MLMHIV+ageVzpQaHrrJBB3xfnRzIJvAHx5L6ebKisowk3UkrDzcQfiKIIcACCEvh7sIcvCZQA/YiQQ/EjXjNYoQivVowlb2hXLWLj9jRkVvxGvNw+M182OHPV532ja3pt6Ic7VMJbYBbSXQVNf2scCZ2zow1ISmklHKLxszOAY8CToMLCygFmiJdHfhF8eZyI4pVMbnhEB8MDdN2V/Q8Agm0fczG43ABP9oY56H9Xos3G6YLqfSN+MU2AkAZhYoPpfJwqodAsXQQAUTpu0CxFBgzdx17i8wFwCMYu18KJ1fYDdqIxHoCLQGcxVXkIoS4RzJ0kmPJNTD7R264/GjGADnBw0Ytm53JyMtI+ArBELAQK1V/A/RL7BBmxBSC7bh0t0Yr62tvPbGwYOPvbz/+Y+9/vqRL3zlK5+nKLqwP1v1i3MLzLuAni2wyFtpirfddlt3o9N554XnXfQT5731oo9sX1y8GPqXeTAtyp4yk4I6OCha3OtsTnq8a0a6DBid1hhtn0ZrS5O1FXQ12BzJr0rbIqBgpoEwwJodOzapRaTZEFdTh2TIQKhWX7jm6VCNnZSdrRy0nLZfW+PCfeHOGepBKIPiXGl65OwDGDADKZyqBMcEAHiPI0RGj/yWmAWGUxgaC8fsWj3S0Grs9NXMB1NgJkFMCG/NMhDogI0gWBCb4J1qJiN0Mzya/LsAjcNxxhSqHFg7ecMVW4V285z8SDwmjU4AEqew+5gMKYkBSaaHgAAMj0GB2S0CArFRCL0RQNJGzCojIyN9T2SWNSDjZNATXIoBT4xftgxbbWIYOR+zXgCvEV4UAMEarAuPGfQk0LRuyuGrNrXpmi9Zw3WzdHk95DXG1wF6OC1uIdCD91m1CfhGQ42cOOuM8hiG9Jh/D5NGkcpWt7UG4L4GxENRNK8PlBki86MwJWomQTy0fnT5xLG/3P/8/t956fkDn3jiiUcIfsqjWOC0s0ABPafdkm7dCaEo4PzFl73zJy99+zv+3uKOne9A6GeOTp5tGegHWAmGbAixQA8hhW5rDFZnNBmtoujciKBnrVobrajOCu6RqaYx0wPnIKeVtIm8O0M+hjoqKqz/CGcU9MJ+4fDIUFCHEXf28n3BcJhACI6Dd+90lOHQeRyCGHguVeyhk7YfDqaDAInj0wjM4DCM5WGaQdCxBKgMosiSOGmIYSQLoFWbhqAGm6qujPAFQ2o5H1UpFJMi0ID3CfpSYMypIztfDFGCmWQmQmgrh82ihjy2Q1p0yq4rFEOWQGdM9gjOGWFHve/5B8OS2Wjh2M2spH4pWRRqpQKQ6WODJIfbAmgJlDmMKNCg5DRrbvywbihDbspW84p6zkofczZeEFa5m8bDeZDrcvUfn5PgQqukl2CftB6h/5ItLcaOzauNYLO8dYDjYI/4Hq9Lvs+x6crUdcDxeM0TPKOeN0xA4TW7inS8vkB90Ka1V8YIYSKJjJokXp/6J8XQ5vEDr7788DPf+ub/9tJLz335ySefRHXG8igWOH0sUEDP6bOWW3omDGddd9MtP3PlVdd9FFV5z6HHQ7Z3G3e2aOQE6Si+06HYQVo569YgCwvho9bGUnXs6BFk36wC7ECPwrozuPNmxoydi4IA7GUp8KA7bTi1vDMn81E7nNC/UNzru/tYjkirMmMS/lHYRO4syAQex8421SQCCnTacM6EUvbxdnD+cfiFWo9AQ3FCa3r4ONmRcx8yMVLGiAmQxoUYgGIRPBKQEGgZe9EhuwYOnbZkSQGk7IypRQnQQFZCjjdr7JBhob4HTIjrFPlz2dIgJcGGj4HsJKSPk1EaKC08Qj8EMTwv7cAmEWKHDADTPo5/TQEevqrBlfp7iZ2SIFy2jMUhIOIxBbIMxAjevFTex+xWHF8ox7bNjLAUYMfMYlvbmYwQHw7v+Rh+7qUSa0h7cZ35ZgCbSei0BB6FcX2dJIhVRiCrQguweC5iHUNHJbtK+I6sNBZzxKxRGxPMIYFrV+HaVYAepL0jI4zHAFADMgN4bW+gxhAqfK+vHj/65LefevJfvPTS83cWvY/XqzxODwsU0HN6rONWn0Xrgx/+T99787tv/c3eYE5leFEMroU0c4g4ybko0NQaUBcDR0KWZ4BMn8noWHXw9QPV8RPHcBfMjCO4IWXyOPTTCeckpwK3IwelLBw7oZq5oMOSjsTi3ozTWF/aVCKWE5WD95+df1vLobt9MTo1FApw49HnwyyE9w/ORMJph9JqNY2PSUwTGh85QnhQg4lwwpG+7XCVmQMrjDxx/Z+CbdhsLL0OQ0QWYGv+SWYQUEjL4xASGoD5s8jIYrbShP29FKFyzaDUR/HEisLhPTIgEdwT4JiSxGgMKEqjdHTUSVI9Hb7njDaH/sywBCMj+6ZOxqBAgnCG9YKpys9V5Vmfa1YnrY9AHAsX4jez0pCn5bPIZnmB+D03Mg21sViVBpTk+pl1MlMkO3BNhK8a0CPOL0Je9bprrg7h8epklhyvV4UkYyPzNQGqFPIjoMV5cD0T9AzmFqEVG2otV9dGqBe0CaBJho6hTcA39C8jROR+A1zMyCJ7+c+feOKjX/vaV36vMD5b/Sv29Jl/AT2nz1pu2ZmgoOBZH/jgh//wjL3n3LwyGrfQCYDf85TVoIYJ6unwDh/eWI0OVANHPZvwxb5RHTj4SvXGoQNwOigsx3tiOGWHIui07PhVZye0IL7pt4g3gYYcll5TH+MeV1SuOMzjUAmzw+iw+FlqPeTocTfeACAvYbI5dUjmJJCEcwC0ZfaUnDXq+Gic0phY/EpBsbLO6KinKyOTTcD7ZLVcIdiaF20TdXQEegiOsC2YMhEpaNAZ7AYxoUM1UMnWDEYLoBHFGOsWEfrcaWt4YufOMGA0O5Xt5LSjojPn7crMWDTsC7ZBthBLQxuSLaK9lMXGFhRO32fxQAnC48dAiHqWEDgH46G6RgxpcsYB3HoATi4F4HNlX7NcJ60PjktbeNkxfpyT5lEIKoAPw0ZZsFFbRjgzU/tVb1L7W9skoCE9UkrYfU3lw8RUMFRxPRjBBDiqs8OElOt10Tx0bXIFA0DzugTsZ/2iPkBPr78o4MZWGhRcM3TL3wS8HA8yFDcRAt5chLHZgxZZi0995qFP/OcPPfTQX2zZL5gy8dPKAgX0nFbLufUmc/vtt3eQ1fO33/sDP/gv4ZDmQNdPyPLgbrYzwhc5q9ayGg5Ah+6dpWQh6AFjMBiAwRivVocBeo6jncDmxqrYECAC3SGjBhycddz9846fDplCVt71BzOgNPPwWXSmqGUYbI9BD9pQyJFPAxgxDCHiZXQiNScOmdgpMw0dgE31cvyb6eMWUGf7B1YTZuNOOlE+FxsBEMF6OQZtrkRMCxhARFHBcNaM5DCVnkJhZT5JExLXULAPdJ7Si6j7ReqPgmnivgJIACmU1HIfzyDmGwJdkhjS5jSOvWFJcv7up9V8IVlkm4xIAkgBo9iKwEBrEoCSIIxMngksH0n7BZjSvujlXgOjAEhuZ0EgTBZpEKAKFZuxlgsLC9VwMKzm5+fwGYADW10Eu5RVsrlW0vjw2lJWXVaTDkZItiEDY7BDDU0NUKUXI2gykBY4EsKavi4iIzDBl5kZWTNZM7M8ioA6DKnK0GQfaQNnBA6H25HWv4BrhIUO0SsMob0RQY870ONYAP0YA/Dh5sJwiEZxA0T32qufe+SR/+m3f+/f/Sovoa33DVNmfLpZoICe021Ft9h8KF7ed+O7//Vll1/+06htw84QbZT5h0YHhdqiAabumvnlbwVKOD3XhCGj0AHjs7x8vDp2+HX8HKx6oWNRVpQK1Tlvqy4wF46pDnWFzoPHTtYgyBk2kKgdMO/Wlfoe4RWLYZE9g7FCU4qu3hBSo3O3smuQLk8gwx9U2HVV5AArYorgSJOpYSiEKdkKboh18Lb1A3f5fh0+SwAOzBNBC56Dw7EgliCB4ZYACQYxtlfqdZR9BGSUY5HeBvOiXkoOO5gGhe1EGAXgqsNOBFcRGhIYDDZHDtwsTR5H7MbUQ6G/mvUyK5SAMsNDznLiXDN7TV3PLdDGLFj8kHWIPLeoEo0PycZIvEygy/WRLczQSHAtts6ZYkOAH7JNKGTpn+EQwGgAUDGs+vghO8T3CaD4XAygrjWPGbhcYTw9pkTWLGzJ4wuQoKWFgWusWaa2cZcIv2YGobGkx6i6UJw9jKXeZgrxddFqYxF1n+Zxzaivl64v/Wb2ltqBADDCPgPo3Rbm+27NQSF0qz1+8slv/N7D/+Gzf7doe7bYl+tpOt0Cek7Thd0q07rxxhv33Hbrez+596y916PLeXswRIqudK7oj4RiJWtrzFJh2jkJHGogQvPgaEEdFukxjZhhn9FydfTIwQrpu4jpQFirkJiVLroTRogktRVKVxdIYNDEQmdDDYuGFZaBk0H1/woNIjEO6CjAwqyhMSVaCug5NTPuQUXg4lCDjqAoSWRb6XipKfK4E9K4ZQIcqdLU5UUbR+mhRH0b3/ULJDBjiynx1AEpVJPsgrfJmjIKeWGSPIfYA+pDqMsJIJSdQPlZl/WlA5AkEAoNdw2ExExw5MFoGLSQmfEAnGXWlAVI8FVfyxw3gQmtpRBbo98RiEmBcgAar0NIwwMgcd8U/U7/jThEGZlMyaiEjim3s6CbS8YAUTIxBsPS/oh1ihAdrgnWWSI7NI+mp/whkGARZv6mWJvgKcN1boVBho/FFLMKdoTNAiRK7Iz/eI1QbO8SAxgHS4DTJgJ2Xkuo97ENxoM+ZL3eAq5bAF8slKpl4++CrB/VPHxQsI/ettUQfwOLg87mju2LrdeXeBAAACAASURBVE4fwV9WrsJJXnn51T+/9w/v/88e+cIjL07brDwvFphFCxTQM4urVsZcWwBMzxk/dNsPPXjm3jOuQTiigyYSrnAbYlqGEpDAhZAPslWgT2HmCnUMZlmsy2FGjppJkrGg7gN3uxsAJePlY9VoZRnP0bdR1Yip+8HmEuTaATo0Zf0F6qDIny+trgDYAOSAwVkHc8Nwk9tTuF6MHG8ABChqDGBw9+60eE+tzrySZqO541dacs3ERMXhCGtp1xoIONwip0iyKpieFM26sjM1IPxcE1JtGzpWa1AcMOHoMt2dGyu4FIyLTCC2BmUBotqPRN4ESQQBOZkaaNppe+qGQDU6xCuUTooMKjvxTMfO7CXuwkww28tsURM6jLTtsF8CMINRAwH+dk+uJoXd1g6RttbWoCXZOKWS67WzupzxRlEzu6hPi5azUGMIi4NFy6wtj8eTN5B2FW2CnjmEz8gKEQwtbF9EZ3i/RlNbMUjcRuU0ZWuHVvNa4nVF0KPrGc8FzJh9x+sZDVg3wPIg0mvADxDPsbM6IYo36++kj5DicIAfAJ453C8Muu0J7h2qNVyganWB6Rw9cvzA3ffe+9Of+cxnPmd7lUexwOxaoICe2V27MnJYgEzPvpvf8+m9e/dejR5Z7SFy0gcQJTCUwLtq6hmydg61C2tgfUZjtkxABgv1MhLvskYNwwYOT7ndAfbq2xETDEzYUJQhBxQwHKNi8wa0QAw7ra7imEh5X1paqlaXV+yUCDbwl8XwgvBDMAHSuugvzjSQQm4kmJSKLmWQnVJgnybTyiDAlYD9YV0TJ9gaVSpWGI53/JkZZEfPbCCdMVLe0ddb85sOFWnOrFmT7Ij8s9O4tR3JrAhRqdAhj8dtlMlGR86PDcIMCA0KReJwu2ApohtHzcAkq8RwjLuwN19JFmmHLocOn+OOUFOGfqa/wAwKxL/5byNAgp+aiVNmVIBE6n/0kF1tY7NXBDbePsefoUHOV/qbALvuR5av63Q29yULUJTtNtSihCEsnEulDQRYooSAzRtsTwU9UR8Zhv1qEZqi7Tt2ABAN9HxhEWEqACILmKkDwkEZfmTIi68pTOf1zIw04DSF9kKvQzaHzeSpzWbJBjJNc9AxDQGQhvxAC8XjIKUdoWFo4jiiycrK2qG777nvZx988BOftpHKo1hgdi1QQM/srl0ZOSzwnve85y033HTzp3bt3vMOtk1i2jOqLRvw8MsdehaGDgCI9B7DXBubcAjskwWvgOwU6WhYI4bP0a1ITkwqB2zjG3TrJXi3zWwhMiGrq0vVEpig4ycOV4cPHhToQVFDbS+xKt0PtutSF6S6Nz4WHVKdgi78EkXrgglwGC1CSGQYsAXDFKYrmiV3BRiDDnQacHiF5ySLkAyPjs/XWQNanEYQLNbqyNfSCfPY+CFToPd5TPlTC4FDsmNcwFHHvglaBLrwSQN6GrCicjWRcWTQF2PnWEPDw3dSvzLdO0xz1Jyckp5gLXiTk/4GFBjjXKjJiTpEqT1yeJBzN1uibRLYTZ2bomgDoCwmmGP1bwcR8ZkE6NmOhLgpmq8iC5AjpUHN0AVg5XWB46ImsjRkyTYJBGF22bNMNsDAJCzm2qG4ILU3ZHsoqt69e0+1a9eeaseu3dAQQaMjsRJ1QtYtUfTunmhec/49gABVxuJgQK1Rr5obkkWi9ghiba4trxdWHqfGB+CefwtrAD0siomV3lxeWXvjwU9/5m/ff/89nzrJ4OVFscAMWqCAnhlctDLkxm/e+oM/eMO+G/c9MJyb2wNNSBvYxvVe8LsjkbJTkvv4gLodpSiD9m/DmVCwTE9PsMOwF8MVZIPoiEZwOohO4X3+uICbKisHS2NkQieMjfCg4HhE9gcs0MryMpwGW1oABEGcrJoqAiIBLmqnT29rp5g9pdQEMxy9RLnB6tQhGfljsg1BB8ExbdA5RUo9GRezJU4VN2BgeTo/xEIRIAVjwvmrzUPMi+EjCnjrefJ09bYGSCnsTTDC46pDq1gh/wgaTIEqz3GKxeEIGY4JZkifMHSn/RoxcxO+sraIdne4K37HMZOpyVR+UmwSYCvs43FPADYUzQz6JrPA1HaNzA3HwAsoQKSBT4AWMUhm5FyqwEwLwYY2IaCRNotZUFmg0iFUsW2xPhQO1+yXll9UnFkunUGqLJ2XgLjfnwML48KCQ+hz5gB00D9O4Vjph/QvgDYBFMENrvs+xqDrftABOKLgmuC/C4bH2WncU6ANDXPXcZ3y+lUoOMAPxdYM+yIjEhWc1088/PDD//COO/7gt+IyKr+KBWbWAgX0zOzSlYHTj773ve+95cZ9t9zXGwx3t+V43ZtIoCccKtmLDt7ETa5aGxDwMD16oNT1SCkPZ5oRD4p4R9ACUQ+kWje6C0bqOMXGeI8OjngFjayDobBDzM7l0sJwgBSOqn8X92MFXAhI8Vrp5hIxIyRGx8wwWmp3Qm/E1y066uAXRPYopBGONsJmXVJaYjDcgysdYV4hCRAShKgtAp2/QEpDH50EWiJ3PZmV7OJOZ5yZWjXrEsCMDJjCghJ2exzTjwRzYnvIvEQWm0EVtg4hssGK9SnToMfbGRAJc+ZixXm4HspGg42dls4iiQkqyYhxVcyRKZgY4TQJfJn9xmtA7Tl4/KkssqlJtMHUZPiOpIyqIgtAcE2wzmRbNI5YI53HGjKDPoI1r1fqtjQnFVikxgesjK7RaNPBYo7BOqkfmxgsaKhQOZP25rZmclz1miUTBug2P8d2K7jmiRP7uPBtU5JIAMkEWazoLEYH1yQ1Zxi0WEMJ/skUMbTJG4Y+r/OVP/vCn/3Tf/ubv/5LwmTlUSwwwxYooGeGF68MvQY993b7fYAeuX7paBjisgMWRY/fDBHAAVDkDKfT4U/dvdzdzfmaWoq6MJ5v4a0LYgiBGS8MgYECopNchwNZg9pTIEiAKIARs8XYvgLAyd3ZQxGqCBUDTBYZ87GxATaIzpfZNszAogA2Wlmot9IGRNSbTGFmzSGzNHLskfouHUjNHiQrwbt0ElFZPdp+ikDPOhCPQwqQYD5q/U5kUKl9QeAhgZkACzxOFlpM5qbOXFK4ymndyR1x+2RLagF2XLgcQQInf9Zsa2BDrVBoighUBHIIUFiZ2WA1x+BQ08n+WGn50jw1wEeKK2fN14wXj6lNBD5jcFFQUGGxFD7juQpcspu9wIOZHu1Pa2q9yaadcs4AV56PQY0YnpgjJ64sPEIyMmn4yGwlgRuAuYoxkqlkmBZsDduoYAhmbsBYsjBjAB8CqR7WWd00VA2cgJuFJclG4trFtUnIN8Z1J/CNOVDnxnMT+PC6US0oXIrMPiOABQM0/ta3//p37/n4Hf/N008/jQuyPIoFZtcCBfTM7tqVkQfTc8O+W+7t9Qe7kFoud5vARw23pEtgWATMgYAPWxEY9KDVusNd2It32NxWjgTiTgmaWdaZn9GRaFsqHJwl4xAOauugoKE0QAwNAABZMwRYQ7E0exyhJgzBjBwO767J9KhCslkCARkSLwqdBWjh8bhNOkW5rtCIZAG7ZBOwfwsCawli4Ty9HQdBcINQixgTKlHckTwzwSKHzEyPQilmOYQ88B/BCwdAwGYtduOkxcpMgRE3uuQ21qA02WUupqj2GmRpIq6TDp/nMdvE81pvkyAmfzvcZeCTAIZMVV1JOdCVqkfTUwf7U4Op4L0EFgnA4hvP3UHMzhEcNTVv7Ph5HEfpaMcQkGt/VzemyEn2jPWgnouFJHmCkEd7PmJ2yJrwfdqHh3cNngSHTGtX9iBPi2tsiPRyXocEOcwmpG3F5rCqNEEQzku2zTaI6uGhKaJOjSzNBlL2OB4CRPWUC62Ps8mofgLDo8KEtFuAaI4pxks9G0EPe3Vhn9Fz+5/71P333v0zX/3qV5fKF0+xwCxboICeWV69MvYMb93bHwx30T/QOTNMImeOtFx+abdbbLRIx8WO63A8qimDjan5iRBYhk34eg7ZMXImrKzLz8WIuCUBW1q49xZ1NAxtoPqx7v7dCoIOpQf9Be+mmSI8ihYQDBmoAi4F03BC1pW4cB6ZHd51qz0EwZG0RWSOssoxWQUzSWR46lBMHboh8UCGqMkEc+YQQQ+Ry5pCLNaqyNUnvBIYooiVac+CBTxOsD1y+WQe5LobLZC+NBSqaR41yDgFDPF86tclQOTwnwXLIYbOpDUd0u9lQ1GdhvsnGIrfmdWVoa/MIKNtMmSUoEwZcBk2/I6/F4vLJ7BL0locJ18aEDlLzuya9TYEt+z/xXYl/O0xkOnDdYB/bGirfEFeZwTKnA/fw3XUY+0eassUdgqtGdqhdARmzCYKgJMtEwSyAcRvcZw8vzIJySXZrlxetxEhmI6K3azQLQaKYSyL9T0Hv8djkaFiV3tup5AcASMeWieCZxgBjXvFDsI+49deffU//NEfffJvPvHEIwe/w4zljWKBGbJAAT0ztFhlqN/ptaTpuemWe1EBF0yPbpR1HysxKQkehbZQmA0cCL/sxRpQ4Eu3QeaHDieEt2J6cAfNyrrWN/hzkR9RQ6YrYTTu8AOo9Kj9YPiHrJIGgLvyuAsnUGB6storMExC+CSHj4aOw7lqG9KPjx07HCJr3umDA2DnawAj6Sroeqn7YW0hMUVR60cACj/UBdHhYjs6/Kw/xLt6tZyQE3R/LAIuhuEyo8iMh9kgzUnduOnUyVoZcMnNCgeZbbDGyF8ZdSo7t6JDrcXQ+rSep50s94+6PdjWGUr2vgJaBDvByDQhKwOS1AU1KeXYdooRSl2QOqSLgTP01J48LnVWAoc59tBa6eDBPqleEecKBolbqmaAM+GQDmgdGAAOrx2UsMF6MURFIGMxsQAO1p/sjABRasmEwn0ObqfrQq8BioOpI7iuWSZZw9quzMJSlliIpTlEhfEEYinKdqVshVdpV9mWU+G6s0UJAW0AJQEebm1BNtkgMpnssp5NS82Jes3R2gU3BWCgdO12Ng8dPvLUx++658N/+qd//Ez5HioWmGULFNAzy6tXxt66FaDn5n03gekB6BE9gwaj8EJmesL9paOON2qnic/VWoAOORgF5rkL9MBxEVjQsTHd19SIHSfv4AlM+Dn1GWpomllIcsjYVK8VWJPTpJMnA5SggaGLIYAPN9679xz87FVxOm63gTCZqvzSTUmPYfGznR+cHosegllYXVtGhpjT7MUUkXniHbwA0kgCVXX6JohSWM2F7Nx6wNlK3m+k+VsXw/ecWs0HAVSGhTgvhe7gTK2VSi0LgB2F2GI9nJbv4wY7ZJRk4EdtktpkRJYaD55glAAlQBAFtwJGqktkoMNlsODZQErZcASzwaRI/yOf7VAWx0uASpGvYC7HzHIGXBcCEL4r7UyWOXDISmE4lT2wOJj91whouA9BLo+jLLfoGG87NEyVtUqeC+eb7BPBq15ze9pSIcjQeHFduS60DcXzWMO0IekcsoMuhsizsdaPTeOMQyAbjEkFC0OQrXVQk9iT+62lPsngO0tjNkyXRsN126TmDZle/SGh++Ybbxx66p6PF9BTvnJn3wIF9Mz+Gm7pGdz2vve978YbbrijPxzsBM0D/DLZVE1C+0p9gSd7kKnUNZtAwbOKF/IOP/4UGIJAei87eLuMr7UqFtFGDR04WWpzCCjUxBLbMCSQ2hWJQcT+4K5eTs/oK2vSZC0cASilIS9U559/fnXOOecIcNFhkXnRiASikqUIIKD3hUjEUCjzK+ZJB8njrjMVmU1K6dyCXaJTHQMwjfCZuQ+IWNESY3npuBgltsUgSCDLMBq5/5N0KlNjN5AJnQrHVmecOS3fzVidQs1HgkmJocnGcHKGNoYKAXryi0gVhsmwqR4ShNc8Hg5IcNqCwpfMmebKcwRAIg3FEBFbYaQYWbaNkBFtxLXhemTbEGm2cB5CE4JYLhEr1ghYBEgmyElxdB0GJWSJzK5aJF2nuBv4iGkRYGMCO+s+mX1hWIrMm0ObLoXgcggEGu50z55YBEdi8pRF5XDgNFiRTotAmmwkw6BiuJr2Hb7OqOkh6DXomRZku4J41DSa8gCqXZXnUxgPlaFxfRKbvfHGG0/dd/f9henZ0t+2p8fkC+g5PdZxq86i9eEf//G/f+WV7/plCEHnMmWdmh7ezU8/Ui/S1JAhveB6PmIOsDEdLeAGyB6GJdymgUwHPyMzYxBlEKO+VPJmbvQpHYcynoSSLKitWYlmLARHAgMJAMgUQbhKlkeCVuqG8MOaLKzIy7osg/68gBdDDWxkyW0zs0epyJxHID2P0fNJQJF4TicmyMDQ2INJtYUAdJZOAPTA2Y1QbZr7r+E322jIaSL8JXAXjl4sB1OueagIVQng0B4BMvMzgaUQMZvhsnPX+BKUemMHt4CQqFvi8WgTgVMM1logIkGAIaWs24YKvUSaPHpFgYWBroqNxJItIgARs+Q1Ygq3FpsGEDDjUczi8NyGYY3IKMGuQ2gOUxGgJLPDvRWakm7cQM42McslwEZomSJilTngdsGQMcNPwAbAhAwd2Tv0aUvGhufNooUJXLhmHCGF93kdTgMivsdrhHPjGhp8GoC6sSht7+tUrFsouzN8mOycK38zKwyhYcz9yLHj33zg7vt+/JFHPvOUDlIexQIzaoECemZ04cqwq+r222+HL+794tvf/rb/oQ0PyPBOD86fjtUF9Fx91/VdMqcmWQr7vjpcwpdkE+jcIqur2+rX4QI6GXo3FZHDce1oXJslmR67UDoL5UrpnAq/8F8AgnQuFKuSaWE4pRYBq0mlU77dSJSZWRhkZNIMUKiOLFQteo2Qmhp+Aig524eF5wyq6CD1iPk4LOOxr7I/GH4S7HAzhcfwGZ0vM9YIBGi2TYRapqskuxeXvzo0H7I9nE3YQvMmUOD8yIQR4AUbYTBgNkVrEuCAFnMDVEIHO2YDVQt+xUBIq8XQlLUzc3Pz1hYRODL8pF4ZzVeaj8RlCwEvwaiynTxu2p46KBXrE6PG/QEMkukJrRfBQvYsc8sQnyOZLbXlOmV9eRJyX2oDoRAjgY3BELgcgRwRXRKaO8tqtLZaraDXG5vRkr0JA2sfhRXFeiGkKjG0hfMqphk24zwJCn3tMJsQZ9J+Pq/moUxGF9nke3meWjOlNfUPixOqUSkadS2vrh168JOf+jufvP/uB8Ks5VexwExaoICemVy2MmhaAM1G56+66prfOP8tF/wk7vhRQgVMgK7o0ItEFlKCnlqEKwdHXUW0bWDdlPAxEquCYZFAVYLTCMUQyKTzDAbBASJ33FZNmHCmOrY9txxjnpeeJJ1LDSLIQARbYcikvJxgQqxfYRq+tEVw9MlESNlBR4szkHlx+jPDP6FT4bnpULkNQ3hRMRmezwCMNoroEptn5uc2n0GJCuEpFII5MpoSwDHDW8lWyYGLWYtQHtP6Mddpto3gRTBI4EWciMGQTkdnbcrNWqFoq8F06bR5XPJ0xrQDheB96E0YjmOaPIGowZ2BD0dD4GvmzU6cITYDYW6B89CeytyyxkYqpSB6eDo3+QSAC4ZEIIVZgByzALAH5ZR76mvch0vrTAsLQDJEyLQ6FqLkPnhPLBPZMWzDTD6CEoYX0dpkZQUVvQlWuObBkk2Hubg20iVhrvm+Qm9cbwEpnzfXyIAn2l7wnE5NI8KvQU+yOwkYzQIZeLYBerDtJoDY4Yc+/Zn/+u677vh4+fYpFphlCxTQM8urt8XHLtBz9bX//tzzzv0JsDPyyRTUZhMFhZeCUWgAT6Px4Zd7akeUNo5vejoThgcERNR7Cz/MsIlQg/zFFOghBSDhK0EIHRJ1IgIHDm8lO6Ggy3cDPWQ96irDqR2KO205ZzJJBBMANlMVhiVacpdP8Bus2puhFZ7f2VD2yPRzFhErHTuyd1Snhg08NSH+L27v1R3cu7rmDhkXQjsyCkGCYJsEkjVDEDFCiXTJogi4+blOQUGwCvpBqyIdC5y6WC2frybiOCztY8CSzBnHEXAQOhNrTXpoqeAChA71TChoRgq42Drsmd3iszZPdjbP2kDWGMU44+ioYiCjaUV57cQcBNNqwBZhLc4zbCt2T6yOgU0yWqq8TW2VROgMJ1mD4/pM1Pv4MxapHK0ui+lZRTsTF470PJKlSVaNAI8lErKyt+YlHY/H7HMbeE+g39LqClgFM6cFiTYUAdS9TQPKvWwGhi2Af7xeefTRR3/x3/3bX/9nvjrKo1hgNi1QQM9srlsZNSxw7bW3nnnTTVfddcbeM9/Nu1+omKlktuoDV7aK7YUj8G874DqcxLt7pRFnVhWdCQsVguFhyjv0IQo1AQg5HTjEuY5VhT7DbFE6JtfYsw5FKcVTHc19B+3snXSWhEVihBROaECPF1ich7LLUjyb7QyUqCYWKbp0EwRJPWuHbBjm+bsvlp17ghuBjhiHvWPUz6HdEjARaBBsUTAbGWQW4bpSsKoiB2uxWYM/mS6YtHTABpoCYsFASURMhiIApcZJrzy9XhzflJaINmfdpQHE3ihGCXA65zlGQ1iGrhSalDi9aUMi03L+nDGBRF2byeJzvsdjGOTEWCOEFbSY7CYGxctiMFczPaLOBGqcUu62IwQ/FIJTmDyhrgj7qM6SmBcez/qfjTGrI7MdxEq1vLyEWk2s+RNtMQheCLgZmiIA9woqJCfWiCFMgsYoUmjWyY1qBcDUBNd7IbGxvoYzHMcSBQlMRT5Ns5kqztndBNjGSDvjP/uzx/7ZsSOHfunOO+/Mfre+TMujWGCGLFBAzwwtVhnqyRa45ZZbLrzhhn0Pbt+54zJXvEVfaDI9UdBN9IFCFPZUuhmOu3f+Zk0SOwnrariNOk+z7D/eZlRC2/OFgInv1pUajX/KbBKhE2CDzj6yp1T7h2CBBQKDxjDmsrNsNEYGUoQpmYUzzU75TBbR6k6cIKimRYI9YCgk9UjYjo6wzrDSsdEviswVYYeOY+fGYZv9SPBCPQuZJ3tzOUOCG8LI3Efi7AAIU5ochgplQ8fc7ITF1lDVNKkgSzYDR4aBxwqQR5urKajWAo5d6eU+t2BKiG4NNqK/FLQ8KFFQdQF8XApQqyttD9cze1cprZx6oLSZik2SvbLw20xQrkXU0+HrAEWyN6ejcJFgQw0QNJxkSRL84D11Umd6eeh3CGb0HL95NmVboUmtdEAEJUxHZwiMTA8YnqUTJyDxiTo8CT4VFovApkKWrpZcg54AywnKBPYBDl3Lac0gn2MLJkprqaaosVzBxkl/dJLYmSC8R9CDqF1r/Bdf+Ytf+frXv/qPHnnkEdczKI9igRm0QAE9M7hoZci2wL59+9667+Z3f3rbju1vF76R0JVaiLisI8yTzI7YH93xGwg5yYquyKGB7LHFNhR8n05gGoDk3bHrrgDQ4I5cVY8DMGWPA2UUhcNSeCvAhhylAJPBlmuiRM0bFhBk2EPeMPUn4ZQxvrrdgGoHWaOTzJH0KGQwEgwBlIjtIQaRQwsAEbWDrPmwLVT9OO72pUfheDU/H58AgOAhU5nFfIUeJJ2+9wp2R2DF+9EGAdOkE5JGRvgxNE80SOysjlCQ46Sw3JlG1hVJ+Kz5oEUIQluDAD3sPK7xc1/9tkiXAJAp7sruSq0TbaOLxOG6bOEgRk5wLMoEEDBPgR4eT6BHZxFSMyCjcQMImvUJ5IPfKmcQOhplSKnGkssLbPIzgFDVSaLdqftBCIo/zJpbWV6uJigXoCwxMUreTsA6NEAE6bIv3ltByQEeQ2OOWkgC8lozligIpofn5moQaJHxSWVVzIWjX1endZ7XNufxu90BTs7inu31Z5955hOfuO/uny2tKMo38CxboICeWV69LT72BD3bd2y/FOwEg0l2mrYLasohB0mAwG8YwNhZSeMiH+kQSlPDx40dXYPFACPBEI9BYGJQwLRvgB44q1rXQa7JB69Xxs7Rgtgcg58YlPBh7QYznJxho4/pZoLdMUvl/c3Q+HUWkqsLK8Y2ZljMCKnbeyhu67o1MbomY4djaRy6Pg4/nrWHGGXK0IeAAscQAIBzZq8nzsmAIHRTYXOJZ4UTDYN48Aag4RVTt7mfhMbYNoTQBHY8j2rn4NFDGJJaniFATw9CZjMYDMHkelrfo+7g2JZhSguj/SAAci4d6v6oeScrUXMu+DGVZOZuSiMTu55ke2tffNTUwRicUKPjkJU7lTd1dszq4HP2w2IZALI/sS3XkcUHV5BivrKyBNDD+jqeM8GJQWswSzwuBxkFGVlnKddaYDTXGvNLzU+O0zWQIpNNmp9kGR2qVQXnmLAz7HAa6KZabdaOao+ff/a5h+767Kd/+puPPnp82i7lebHALFmggJ5ZWq0y1pMscMMN77n45ptv+NSOXTsuhYO0tpfi3mAu6nTwCNeonYBAT+g2UPeFN+gCHVPAx6DHmgg7wAx/2S9Kq0MHgjvjVoSv7MSbhp/WiRjYqK9XqmnDUYb0IrKNyFFEjZ/4PB2dwzx26um8krmSOBX/WBFaZVUC3UXbJY2dVZIphOYjwdnJglWCNB9f+CzCczU7FixVYDY77rQLAUWwHci/shMl4BGTFSySrBL6Jq1L0w7E8zHoEeSKLDZlg3G8AbTMWrF7eN+gB4CnC8bHzIYLC3p711fye1MtITQ3LgSLDRpQpiZJRSW1ViFanmLNmjCij5+A1GCxAbJm3BqQk/ouh7iyWrZZFtc+YrgrChCC+eF5+P4ysreWIWRGfNLsFh6GIZm+niE2z4cglnWWNHeKt+Oa1TWDazYLHNYAWExiMEdctwRqAqsOOXL9NT8KzHXNIDDZUd2f8auvvvro/Xc/eHvpv+XroTxm0wIF9MzmupVRwwLvvu2277vp+hvumV+YP6cDz6/y/A3TQ35EdlI6Np2EapgYsLiYn9kLgpp0fHKu7C4dICOdC52cWBaCpnAuBj1+T9uL1GnEuzw3yRce30CD7wQLEiCDzllOKkTIubDSF84sHwAAIABJREFUnSizyaBHzij2TaZKrpdsCD8LZy2wxrv4YHoEfE4RCAsU8pgBDpOdypCNU7WbH4I2d1IPXVEcW9uHk0x2SUX+ItRDbU0CBKVI819UJE5AYWbC4aVk0Ah6ZHfUH3A2lG3WJdMDwDM3tyA9j7im6bGylxobZJIJAfBhzSKKrQ1quT4cgxkpR7uo/zFrlcUHxUYFELLtkvvwtZJAOKgrLZe3MbhJLU9uS4CTHc4tFqeQmf3UuD27n7vkgdqKMHuLBQXRf4378cG1sVbH4JSPFMJzfMn0iPOK9eH46+swmB0OkSZgewtBJ0UMKbiOHms6l6KQ9ZrxdYAeXaHHjh791v333Pc3Pv/5P/l6+QIqFphVCxTQM6srV8ZdffCDH/qpa6695jd7/d4iwy+sd0IFBpwBm2/hmS9vV+w380AgYaBDUasdSg169CXP8BYdaiPTUJZS3kXzDj+OwRBFO9sK8PMpQKMwgs5p/UjWmxGIkROms+X5CHqC7Qjn7v2IAmo/VzvfJpSWzkmIqHHUGoc/a5z5yQJc2kT2CYeuzLR0qAEQItGtBhXJ7uR+CVoy3EZbe24GYQQVaswazBHBhhiOsFEWX7TzjclGOIugRynYyqtXpM3riNRpCpjnFhZVsZmiZGXKB1DhLuoKLsmws/Dq9hEckGzubLQMnTUAL8FPA3qmbaRxiNHJtiKmlxrWjDZuKihn6rrq+URFZuaMc3vqd6TpEbVCUETww15pqyoaKW1NVHVmSErnnQI92bGec1tFXR9rfiKbL9Y2r4HpMXI7VnjWvJS+7tYhCYq5Dr4mDEIVcgTT04auB3bbPHr0yDMP3PtHPwEh89fK10+xwKxaoICeWV25LT5uVmOeTDq/cNnlb/8fAXr6+DrXV7Z+8CDwYSdpXuBkDOw0yfZE/Rc693CydXaVtoVYNsJbEriGU5U+hnqbCCPxfdVfkZC5ya5qQkU+pzofBGDKJWvCUwQmZiuk0+AYg3lIkTOPEmogfZ778nmdQh8UQDIUTHfWtnEsMTsBcKb3r1kMnF/aH4ItaV4MtsS+BKBwulXDxkyHypxZZFaNbSuYqUS9jI8UOh0gT1cPNqCxTchihVZJJ4tzJJAJsbbQocbiJq0CPWDjCBg5yARkrMbNlHaiXP5m1esErDF47WMhOlkhjoPH9Rit4wphec47Fi2Zv2RwclX4se1o0NMwPA4lidmJHmgKdeG50tYju4t2JcuzjiyrEVgeVmVWz7SsokzdTwBYghC2qMCFr8rdDMOuLK/omF0VGGpYKc4/x5JgTRqiAMgb6zKc+raJTxL758w+BQAlrG9ADwy6icyy5+7/5L0/+dlPf/rPwyzlV7HAzFmggJ6ZW7IyYFqAoAfVYv/JpZdc8t/10aSKzTEdeRK/Q8yjMI9AD51hhCzCf4Yzb9gQO9Vs5+DwFsXF4fob4BKgR/VYJDo2k8PzKPWa1YvDYfoYCRx8rnSSJoJCT6KTO/OoedAJMaQ0DXqakBO3cxaWK/eedGwAj1qMy7HUjvlk0NQAIQMWzTWHUDNFHqNCaHSMMf88n8TBrPIclX4JuDZC3G0JMcKFrHwc7JhOEWE7NRaFTofzVo+scPSZcp7gjZ/bVv1qOL8A4INeZBKYRw8wsCYcY5+tQgRe+BlEzOxjJsYol5Gp6ilethg82TD/ph0aUJZznP6LS73OdNNVsz3Z6sFp6DxOghtmbmVVZLI+fN/AxjbdZPYWQQ9bUECYvL4e7SMIQ4hNYv20H1k0TChLK3B7AiuGa7WCurBYi8igR9coDiDhdJyP8+JxMiznsGMoh3TbYPwppgetWPB3xnjwBGM+/KlPfeLv3X/PH/3htE3K82KBWbJAAT2ztFplrLUFBHra3X9yyaWX/ly3z+6UbIvoNF/xC9H2gDuobImYHaeL81FrSsK5J0iQzkONR3W/q+Ox15PvfkNwGw5cjssIS45I4R0cnlWhBTWm/roUXZkCPXSaOSaHLwwQFKogGyVRsFshONgQI5oK55jpMbCaDjdlYbsM7dQZO6ewFxmasmYnTWsgpaEHKFNoMOfPDSPLKhkIzosVhrOjt5qw1oDOdlcZgXCsdrJ2tL3uQEDFbISBQA3iIrwlUIT3+8PFah6gh/2gLFgOLRXBE3uPxbhUdpHtKVhNOEoU8GTcfjrc5TGadVI7CtmxaeY5DXrqUGAATS9u6LfE6HjsAr6cJ1kdtp7Q9gxl+TlT1hnaIoCpWSF8JqZnBSnrEDOPUa9H8SeOh6An2mQIaCseaCDL0goGT9SVeUQqo8DaSr05HV/hLAKYZJZimdUZI646wFQzZlnFmdeg5kDASFv2UaunA+31xrE//sxD//Cuu37/t8tXUbHArFqggJ5ZXbktPu7bbrutu/esc37pbW9723+LrJ1+CplT30J6n+yCuyMgt0i1beiAeSMcASN+sYfQ0+0o3M4gQQ+dmBo4soVC1FUJEYkdSp1ebtAhwCIQ4qrLCvqAfUjx7jRrZHCT3coZXGqgjcM8BlgMj2XxQ86E2UepQ/ElQLbCIEKAS1qlhgWyQzeimQ5tGag04CT1T3VYjQCBcwnAmHyTdR4p3PbXh8GBM5AMDLOasEdIBkWCYf6jkDwYB06QjIxBj6r1SWCrWWmhrFVSwT8If5m5tbhtO6oxs+cW9otjs9If16wv7ZW4NwEesh2kyjTKKbCYALcBPRQ4B/Mmts/Xwf8X6JlOWTewic7qAXpcdTnfi+cEOtlxnXMic8OKylg4rgV7by2j4/14vGRbEdQprT1q52CMBi8GzINBT4UoKYjO7Lp1CJW5Pv3eUACJoEfTp80zrQ/PRwRQoU/Kv4Fk8nQtCQfxGkY4ULbsIYq2fuyRz3725++443d/a4t//ZTpz7AFCuiZ4cXbykO/4oorFq+78cZ/85YLLvgbaGwJTNNpp+OhXSxOpuswhyK2QqBHqmbrXTJ9N4BOsixsOKq7drZbUH8oFGtjfySlFxOssLkjCr/B4ahRpn1q7Tj1XjgmEgiRUS0Gg/VYtD0dGpkJsQUckgvw5ZFyLHbMfJc1ZtzkkrCKII7/yDCoQGIwFk0H9Egtp84E51Wn8gA/6bAFOnh8klJ0vDo7Q1jOBFJoTllbZAUMnnycDDcBDGpfvsZ+Kdi1l9U8eQy1hRDorGNnATYza4rAkBlNrnlEQGMGgzZiyIlACcAVGhbqeebmF7EuWKNQX/OoBKcEPOwO73V2AT8hwKBBUreTLNQ0sMnP+kjPVm0/gicBPP8OSZMLBGY4KNgRWc2K7GB7QsuDtW7YnGw9EWE8tacYuZBh1IRaXTlRrS0dB5h27R0BvsgYow0ynZymdRmFaHJas5dIyQc4ZLuLPus4wRYjjGFMsBWgx4wb1pr7KvR1qiDbmWJYDocdCbolGh9i487aF7/0xX/+G7/2r34BnwY83crfQmXus2iBAnpmcdXKmKtrrrlm53U37fvYeeec/T58t6vbaOomxNYwvJFSFXksh43UqTyueje2NKuQ7A6fUyDKh5w7wQWPHRoe+gyGy6SXiHRjbRtrkmwK22OqFQOdRnyWbJDDWTyxw0YGBxyLmQE+koXwPs4Ec58kTaVmT/hiY3NNIbhGl2IQw40JimoAwHHSiRLASERs0COiJpildHSs/aNxU4/C/TiPBIccrZxyU1tIOuZoc6A55DzooAlCqLfxifKXNhEsdaoRnlEP5UUj98Vs6gwB0kJdhHNYjXkYKevToMchsVhjAifaQ0DLoEe2Ecj081MBT53aHnb8fwM9ZEtcOyf6pcmKEa4LEO0wF7VNbkGR2hq/H6CH4BdanpFCpCyjsAFR8vFqbeU45t0UJ9Q+0Sg0rw1ZLYAcQ2gJkDgnhhk5InJXBKhjgnOca101edxvrbav8tObtHwdX+0pMB+0gq+vUeiuUKsHLzujv/zqn//rX/2X/+LneUnEZV1+FQvMlAUK6Jmp5SqDTQsQ9Fx/0813nHP23vf10GHdoKYJ5XC7bB5JcJOhCqVCBzuTImO3JMhWFBDEgunhw4oZhzr0Wk5C1Ux0N63XkTTj+i/eRn235NzJKNnRTGtCUhMj10mnAxfvfl41dJJTSwBlZ+SUeIU6IlNKqcvwznSYxBMKZbEAoza389P24cgJXBwqyXCYtUd22/6hbXicLsfO8wboSXaMAErZWtouUWWcO2yicF6cm897YnoQapoCPZ6bwaTMGrqUtLPmIqSVX1EURPerucXtaDhKIbOBabZn8HjIgAC04jOyS5qLfixmVniTPJm2beybYM6ZXX5foEcasdDtGItiTGRNtLoN+8P3BU5cjFB7hp4mQU9qewx6rPFpkYVhLy7ZYAPp50vVGoDPOjQ9Su9PUI40+3yu43F9xWZxbBYru91GU2eHoKeHcB8ZsxRNqzBhCp7j2FlqQHMj2Ang3QIVJJBNm0J31e5SI1SNvvpXfwHQ83/8XPx52CjlUSwwQxYooGeGFqsMtbHADTfccMGNN7/7rt27d15PpsdtGhpwE24pgINkE3q46q/FtQlmpsMdyfQkKyOwJOGo/1To9PTDsBEdXGiEUsDKbeQ4BTys71FIaIoFqEFPOB7uQ1/U/DGmwDZDD9HME9utI4TE8ZONkpOSc7SjbUXbBY1BLIpBlDpuh+ncgd2vpA0Sa5DUF0GGuQCdmTqb0C05BmbRbz1HgcGTtS8Ox7jgXmpdrJUKcbhYlmR8XBKAvaBMXxksOKzkYzePVjXoz1eDeTA9g3mFt+pxR+yJuzA0RtZGIUa1pOBvG5fPCS4blqcRk+cYnU5vMfV3Az0qMCgiyyEv49FgTxCyyl5ZCXqmw1vcR6CFcyUwJAOD+a6OsB/+EfSsnjgKnInwFrfi+rLsQg0WrcPiPg4D2j5kchjK8/Vge3KfHq87hdFY7JAaIhyToVleK9hP4bNTWCSWHNADoCdKIgbogUZooxp97cm/+jevvfT8z5VO61OXZnk6UxYooGemlqsMNi1w883f/65979l338L83FtA9ITWN0NDcddP5yLRrZ1UAh1qdBRWCkHutCOn08tQF88lRkJbR1sK+U86LzgshihC6Msz846azl2Ok6cWs9BEASSsDuYg79wzNJGgx2Np6qW4Z5edXIZHeNIEbA6tRME5tdmwI4wkeus3FGOLcyeY4TZRXyiF0qriaxFL6HkojhZ/oJ5VyYblGtTgQcKlyG6To27Eszn21Bp5vhZcO0yDoNY4WiOwW4cct0XcjdCba8fGp4NquLBQzQ0XnJ0VYNK2pvYEgCds4LX2OWQ7HY+sj97ROVzDJ7LLyA4l4CGAEHvWAI5a00OWRuuTOp98jjCTKKsIIZLRqSs0R9+tAD3J9LCeEXVLY+hw1HR0hDo9YHr4u+nSHjWXEpjyOpNwuQnJUlsmpieuczODqEhN3Q+1aMgME47h+QmnNPa4pgCqEmjq0sgQK0CPeB9sy/5b3d48tmuNXnjhuYfu/fhdP1Wajpbv4lm1QAE9s7pyW3zcBD0333rL/YsLc2+BkBm+2enqCVT4uydGwRR96j3ofOsmk9TcyAlHpgzDGieBHn6WTAbDPXSc8iy4Gx/XoCerC9OZGPBE6ISD4K20zs/QUzIcwZYweqTBOdsrGRie07Ve7Kin55SMVTo4s1SUZjShJm6f2g0yCmpLkRlXtAjeyyalYnUIBkxZ+e4+WCc1bSApQdCD31lUsA67xNjsLM1UJTCb3qYBaLk+PqfmSBsEM5FFJKfDOhYNJ+hBeAt6nsE8em9BZzLNoOkcBEYBetxsNNpUCDA69KWWJDw3ZblioDJTyyHOKWKovi4MwqKcACbp7DNrvmqQphRzAj6zVfmTup7cjhl/4nrICknzQwaGciimra9KyDwaL0/tb9DjayD0TtiX1zrrHzFkNQ4BeM046ZpzYUbGpNbRtT0fhK9aI6nIzCTl2LyO8fnYVQxFNAnIo8Fruzt+5eWXHvvkA/f82Be+8IVj9UHLk2KBGbJAAT0ztFhlqI0FbrnltitvevdN929bnL8AoIccgaMYU3fETkR2to18ou7+8QWuu3tQ/9qnASIOGTRMj1ydVNJwhsqwifo1ctTUSowdloq77BydWAQ4HR2bjp0syNS4EsQwvMQ7aT7MCJkVSjaoqRTMsJrZEG0brA8nnKG5BD3ydzIE3Bpv+DVLZlk1jFNbGVkBvGgbsUmqciQmIGsPKWVd+8Exh0B2GiBK+8IzyIlasJtF+6x/mgojSmSczInXig7fzIjnlH2wOE+GYtTHKx5c4g7SsBdQp2eA1PU2sup09qjarHEh/Z1ZTVxf/VaG0xRL1zXoIRjgOdiJvdH2uBmtQY+z16x9sp1i5Z3JlqCHg8ccnfLdZG8lwzPdZT3ZFKWpE0+Q5SHowfUxRnVkanhYq2fl+BGAHraWaICTTWD2TyEpgh7Mow8Ghqn8DHn62uYGXCuOxyBO7A6yxLiziy9HPSHYUy0yNOyoDaXrK1ipTQNgjpX6qW4P7Fqrs/7yKwA999394QJ6yrfxrFqggJ5ZXbktPm6Ht26+D0wPQQ/pF/eUDCBAp8EaN4Y9+FLHCzlpgJG6+B0ZjqkQxneCHmdNCVPxOBIBR5iIYQOGGXjPHACCbIrumuGEqC1xeMtpvwk5xKKE89IfnwAHgUfqLOxi9f/cTsenUJbjsXg3aw3xYAxJmdUgg2FxcoqJJcVRSwI7ND4EAAXIqE/i+JXrY3Am0KOT2NVK9MF5fxdbKdBnuxBUJWOQWV3qZSlnbJF2VkC2BklH14+T0yJNPgBdXXQvqmlLowJNz+LCNoEedbrnqBUmM6CqUD1YpQq4zhIlR7iPLRV4PQD0UAajDD7Zlhl2ZObEdwngWv/s7fhIFkpiaC2Kc7fMlniNKGDWukQItBEPN8ClZnpgFIayKJAh6OGycFnZ+JOgZ/nYYYAeFCdM8CEmstGEcQis4MwVY0sOhgYJclqyU4AevKfijZgEQQ/T4iesWE5tGkEPawkxhMdj4dxZp0fTU5YXhdYGwK7L1IOGbJ4hs/XXXn3lsQfu+3gBPXEFl1+zZ4ECemZvzcqIYYH3vveHf+C6G6+/Y2E4vxdf9pK+ZGginSpr2egLnQ4VTkEMAH7IKIidUETE+p4EKFmkUM5FaTIEGHG3H0wLQJYKvUl3wc/ThSf4gbvIkI7DSCSigkWJu2phDhXxc7hN4Sh7YoeYeIctSGCthj6mX+c/bEPNSbIRBBwWJXuPunuoBEfmurStmAmyUBxwABwyATyHYmQBQxIIBlgj8OmEBsSlcRoxsPuRcWAcr4EBYyISzcptUmtDpoygBvvx2HEehocyQ0imwzEY7kPZJdmeeiIm5pFtEojtDFGccEfVg7MXWEmNMhayC8AzIbND4EJ7irVhp3Y699RjdcCOsJpzFIJM5ikZKY6xZgRdRVogUMDDgNbSdFrU3d8FgSTEtnhdXdWZ4cUwFsCvAAZDTAQbbNFBu4jhyYrMUXCQzCGqKZ84frRaU50eisi5bTRf1fUY6fIR+qSYfbqdRQP4I+sKNqozt1iCOdg4X6+uYWRhdOioOD89J5wLpodAn3onVHiGldcPHnj1Sw88cPeHHn/88UPli6hYYBYtUEDPLK5aGXPr/R/84E9ec+11vznsDxZ1h6u7/hQtm0lQ3yV9wrRbsy4KbdGBkJGh04sCgQ6vOLRl8bIjU777N2NgvYoFrlmIL5t6ZuhJjAUDReEkBQJ4p85xCHM0YR5myih0oH2Yvm0WoU4t57iDjVJ4RE7ZjAQzpFRLB5Mh6GlHkTmepK5fE4yNQJHgElxZsEfJ+mhcZIgYviNjoPEGYxWAhaCH4RhplwQAU/wLp5nZVjyXwj50nNHpPUAPDZ4hwuBUtCgR3QomjMAiRczuG7WOrKZh3+0lPPhetbi4QynrLFSY4TJlOCGEp+ysKD8gVk+gxwAndUE99O/imvO9BLMMk6mWkH6CdQqWTkzaFOghHhCci5RyAVIyKIFMCXqU1UchM4AGwQ8ZugQ9Wseo3+NU9QDPZH0Qhjpx4kS1us7wlkEPL0JekwYnJ9dxYmkFgpoUPee6uSwBmDHYKI8vwEQQls1oA/QQnDrzcAr4iOnhVUwQyqzAAeyIKthVZwMFFJ+9+447f/zhRx9+snwNFQvMogUK6JnFVStjbr/vAx/46euu/75fH/b7C/KHUfvOvvdk0GPgEWGLCNOQcVDzB3o5ggs6S7JA0Y6C79EZkKWY1gnReUjLHEzPNOgRzxJK4xo40JlEqnc6lsx6kgNii4YAYxbMNqCHICK7wivgFaCHc5UmJVgfzSPBTJ1mZGbIk4vaM9xe3t72SaDG40rLQ2eJz3N8cph4n+0d6KgNCgj+DL5SwJ3iZYWz4qFjs41EkE9d1QqaEmUTAGZ4TMyJgavbJgiequL1AN3De9TicO79OfTeQngLrIOKCUrJxXnwc/fZmgauCnNF93Frn2gxtumIuj0Ct2ahcv0n0fpC84vxZr0DzokaHP0O0OPO7GZ6OBiCHj5RMcsAJJyTWlKk7imunWw8ymuGgIRhrdWlE9UKw1tZuZtAFOMTCAwDZyZcgp5kc04GPezE7rIGboxrRsl1nshS8QbBmh8pkjJ0K2BPIOZwpSRpAD3d7hCYuzNZXVl54a477/zw5z73x3/VrHZ5ViwwOxYooGd21qqMtLFA6z/50R/9mauvufbX+lBYguHBI4XMDejx3XuTmZXgReEkhrji6heAoIA5mJ7pbCPVPwmAwP2p42H4RMUJs/eWwkEGVglsXOfFbEYCo2kgxKnwPBtgezrYph/F9Ax6nFacrMg0OCHiyvMncFFICK5LLFWwSXTe+lxaFzt2s1ARRuNnUWiGd/RK3hKyMtPBh1gJviZowryzarFASRwvt8208wRAGjMzpcC+cQ2+A/RwHAEqbDNn34m5iHCjmA48pK/Btn3oeZiu3msP0GaBIIchSqmqxAKxBQXZr2m2pxkzgbHjYbVAnLAxWD2L2yOEGCCI10PamEMVWxI2ElNIsBZMFxGmmDzCtxQhB8tjYbPDWwIX2I7zZH0dAxIcl9WZkWW1urQE8LOG96H74fUT11ijlyKIZtFBFH08BdTUY+Wc4ppWEDXATn6emWVAM2KlMvzna9ihWwB+Pgi0cPmy9tEcQE93Y2Vl9cV77v74jz/88Kf/snwhFQvMogUK6JnFVdviY2aHdQiFf/GSy9/+c3CmQ7i9GvT4i913tj0rdmvmgu+ldsc9uBoHzy97F7WbrsBspmfamdQiXIYm2IYiAIJBV/PnRCeqMAglRQpJ2UHWLE8UnRPbg2MNatATShgCFP6Y4pGD1VOCOL4T4IavBBIIDqLOjBuJRviOTiyYmVqXYu/sRzhqAR+Mg2Aw6/FQAMuH+o85gznmGMxLsGSZqZWMhJy82LYoogemhqBHLQ84dgFRroXtlUCJ8zXAbOzIY1nkjfWBnmcItmfYRXhLIq4QXauxKHQnXPMIb02DnRy3bB/FKTUvZW/ZzlGoWPV/vL2bx6bN6vBmiMHNoEQ4MmzDY06nq9dp62gCqi7sIU5uwzTJ8hD48DOxKwhvrSyfqEarq7huDHqmRcYZkqQ8RxYRe8XWEw575TwNrLIOEfRVOG6CJx6zrh9ErVltczNtmi/GQ9yDY7YwR5gMzVyRvYVQ7ARtM4788Z889HfvuuP3PxZXUPlVLDBTFiigZ6aWqwyWFkCz0f71N9z4f15w4Vv+C7QcGDijhuJhswp5x1pXromsKodk4MAFG8xgJKuTgIV3z842sjO0U0iEYBZJkuC8e89wVgCPaQerFgFZswcOOh2P6sHgbp1AZZ2FBXF4uN/ISMJ7dKzpjBMAxF9qOuG8EjgWNRQNB5j9x7Qdzul5NSAlAQYBjqVQpKL4k7oXs2B8sKYMt1fIjyyIwjjWKKXDTaCjbuA4BiMwFmI3TtiSHI6B4M/6nLqaNQFHrkdMKhuj8mWm6ndwzj5aUPSQtt5nWwRpnTQ1HJPiZFoQjBnWj2uY5+HSaTOxfkzj1g7a0SCReh5+HkByKktNlWzqOQf7RTCpOFYCEoBO2lJZdDFeAhhpZfwjpkWFCJmxRUDiqspMNx+xYrLYIm4zrlZWllGgcClE8t7fj/ydRbLjGoYRspM61yJDjtwjr22GCQWs4hoS+MYUCMiTyUvgRIDptfe1zrBbBzWRZPfBAnuFHf/8o5/7xX//f//GPz9pUHlBlt/FAm9yCxTQ8yZfoDK877TArdfeeuaVN1/z27vO2P2D6C/EluhwOk1KdIpR2UVdzj+u8gQ9GcY5lQXimaiTcMgjWQ16+ekxiGKROJWOTMglHmJgxBrQIYfzgCBUAAEITB3R8VA6ewiPWaqO4a1kFeiYpK+J0wrMKFSkows4pCPWPkpLdniL88twi7LKLDJSIUUxI2I5OJAAJcI7OrnO2ICDpvpz9tlSpKcGEE1LCTFOctpMW7dGRin6dKhW/QpQZBNXjkfON8ORU2CRp0jXXsPM0JgQgA7m3XeLlZmltQpwyJR8Zm8J2ATTo4wxxas8bjFYwbgxrINQTV3Hx4Sg5y9+JxgtL61HknqrSYAeN2yNNhrSxQjqybacPEFdAh9qewR6uI3EyW4oOhLoyfpGZvwIeth/S+Ew2VEQWHPNy9C29dg4x9T0JLDz5diwVAQ9qgI9xVJRbM6H7M01UXsMZwSS9RpFewqIsTfRO63V7c8ja3/IE66/8PKLDz54/z3/5WOPPXYgr/3yu1hgVixQQM+srFQZpyxAludd77ruv7rk0ot+ATGT3V14fUV8GI7QHXu4LjrAuEtPcCO+IRyht6KzMyhKYW46Zzo5Fe0T2eM/E7MXdvIbCFmo7UDU/5n+QyI3xO3ogDc2XKPGmUIGYeAWwmkRAECLQ1Gp3BS2oEaFzi40PQI9EXaoVcFxLQhwcFvOQ77LWVcaq8I/MSqEN8z8pK6HApVoNUHW6hTQk8exkDW6U8DUAAAgAElEQVQYmygUaHDmPk+yWeOKBXoYmiLzwRGlfoW2IMNSZ56JPVPemNPYw7YUdOc409552ZNJ6qLn1jx0Pd3+wB3UtW5EidD7ILuoTU2TGCACPjNn7pvmdfY4PH7WnmHmXGZsqbCf1iDS7mV3p7BP65QIegRvBHrMeNFGFDYT6Ajrngp6TmJ6AHwFegAsBHrIAJk14vW0CpaHndYT9DDry2gsMuv8VBdvsmlsS2FcPNUqJPRIBlcuSJjVlrUO0ovr4q4z8Nz4Vhd4NWalZk6F4UVcIB0ATWRxbaDn2QS80dJffuXLv/PFRx/96Be/+MU3co3K72KBWbBAAT2zsEpljLIAtTyr49ZPvutdV3201+tcjEwZ+1H5Odeq0fd4OuKWtT0q1MbPpoWpcrBB7+MJtTwMDZDp4R26cJQcp48mGYz/p99KH6Z2hiE1naOhfNSwUulk1FvYQ/l44aTDycmxS5iMz3TLTeFvFo1z53QdJ9wxX08zPVmsUMBLHooAxan5pJYSDKW2xo7PY0nWRkBLLwlADJyy2CJPW4uZhcq4Z7bucL0jiof5byMYEGa8MWzDh8CiTSbH3QX7ovBL2DNbg9im5jO03xTYkFUEvFyBeHH7LhQpVEsEfOJ6SKy0JH0OSD9lZnE9xIiFBWJO7kzu6toSNXP8Ak8Gvpp7wLgmxJkgJ/Q70uUkQNLFpjmKRwngYsKHGh1rdZTJJWBC9if0PRgaa/WMRyxQGJlS0Wmd/bdY7VuXmwCWWSRe43pH149txvmQyTGgb/RoLKaYOqQRPs9jsL4Tr3WxRfHtH2RYXANxfU9lb2n5kB0HuyMRsYdDbW4uIbf+29948ncff/yxf/zEE08cjYu0/CoWeNNboICeN/0SlQGmBW677f1Xft9N+353bmHhnXBTwDhM+cb3sG/u5YTFRMi5k10heLGGQ59Dz6OCcqGTsKDW7A81I3xO0EMnS+0P7+rthO2lM4PGoQt7cxf9k1fQttLARIhFe2d2jzZpyv1nUT+GYXyWYCPwwlob6nrg6ASmYoKnXAp1mrGrDUqkIYBnL+U6Q2I4mvMmE5SgR2NO8KdwiW2SXwxkWDSN2CZFxrSZ5hlaGLZq8rGdxZRjmx6yQQ/BihAUz2zgKUaJQb0AbxHKSXvbvKw70622bd8t0EPmQcwEs8OY9k9wCNBTV2QmwjSS8RBinQkGaj1Sll2Oz7kltVZi4wSQmKWXyfS2g8JEcS2cshx1aLHW8kToimuZGVT6DR2XQAsFzWRh1O/KFb5XViBkZngrAZN5MK5A/LaAmjWAOD4yk2sjtJlQ9llznXANsnFupsw7rJlh0Fj3YAbV9kPXSsyRtYVUfJPgUF3YcLwBMHoH0iNkniHTrN+eHPrTxx//+d/B41RblNfFAm9WCxTQ82ZdmTKu77DA7bf/1N+/4l1X/zJkBvP8csZ3/KSr8BL/M7tidsEVYBiyaBqGukChtAvxRZ+OwpWCSeEjTALQQ4dkRsJO2WxFI2pV9ks6CTpKDiSOOS3wlS/Nc5nf0PhSdyMnRdATQEzhFAEO/su7+xTeNuaYDrfxXSVGcc6qZhxjIctEUCZA14S9EkBk9pcAoCik+BWMR4I8bscxJeghAFNoC+N2phvxmYFBtmyoQ2z13H3sbPA5vSZmLgxSNQgigdivBmgBSrg+i4s71fG7C2GtwpkCPdF2QqCHQCwEy1EwsAaVyfQEoFEmXIIi4SIeK1hBPffc+Ugmh6An1296X26T65jiZYmDA2ioTo8YH4Mef+Z1MQhiL7f1ahmAZ7R8LJihBG05A/+esEkpQA9BDUHP6hpAT4xfn8um/Nzhu7qlR1zHmg0z6QJwap+4bjh2spgEVmsoDilA2R9iAwMq3FhMVleXgZ3Gk+2Lc+Nn9z//sY/+z7/0d8rXVbHArFiggJ5ZWaktPs5LL7108KEf+7H/65yzz/nZldVRnyX7eaPONgOuBTPFhuDbvCtnGEwNgQSxA652MxDBgChEYsemhpZwmFnFlqECg54Mb50CepQWHsfNtRH6agCGQlPMlNHYvNE0INA4ovmlUrMJMLhtOv9gepJd8Z14tEOoz0M2KAIUAXp8MhccpH0g2a0zx/IYCXpSoBt0VmMbHMGp74ZgDfUTYTxlyhFkKgZjmBas0KmgR5opHM+tIZwx5fR0a2MigCSsY4GW7ZTZbqnTIYszx+KEw0VkEqEXlMTbwdYxyMUssyguKdurAJ8N79CWwa11PL4guL+JMW+n8SVDJsbPQJpgJwXDBs0G1GZhooK1AIwFzNJ9RX0cMz8GPQZM1tgQWJh1ZCHDMcJUa6jIDNAzOqGmon40YdO8zHQc7Evmi/MYIUSmFQjwKouyYjcLOE6BHl5ZDKmJ7VFJBVnGY4GtPE42LAWTg+2WTixh/141P7coxpRjbEN1P1pdQemAzubOndvXn9v/0r3/6B9/9KfCEDnE8rtY4E1rgQJ63rRLUwY2bYGrrrpq4SMf+chd519w/vuOHD7aXYbgkw/1ZMKXv5tZRk8lfEWTAcrAke7g2XuL7QfIiIglcuaNHR2doR1EduA+lQHwuSLUw7th1rAx21Q/Tr3zF1uEO/JTwUpDLsA90cnGsZ05bqfPcI98GE7gbB2zNnmsHE82mbR7DFARzJO6eWPOXdylJ4CoWSnOJeavTC8NKpw5XSFeT4eoGlAQ6FH+shFLs5llPpIJST0QWSEFSHSeRleTYaBkJhJ8CBAF+6V5RRsQ7ttFaGsBbA9TqL3mHCvDUDguG4qGo2dtGT8iXEfGK6puJxuX4vUEdAYNFjDLzgFCUwuV2VinhrcSiGo+HLfA3HcDPQlyHCLLejk0O2v0sCIzQc94fbnapA5H19sUSxdgjBlgZHI4V4ZorRtrgL/rB7nUAB/U/KiOFJ7Xqem8ruL4Asg4NtkjzmEN2y+vLgv00BqLC9sVOmbIjX9XbYSVt2/fNtmxY/vo0ce++Cv/6//+r/775q+gPCsWeHNboICeN/f6lNGFBShi3rt37y/v27fvHxw8eLC3tjZqjcH28MdAxV/0EnNKzIov/Qi90DmQwemk9iUZlWBx6LSYRu7wi4EF3Y2cb4R/0tEl8KEDSNBjtiJDEHbCctaMj5zCfqSj5udy7HAqmXmlnSRGph7H7QzUOT3CEh7ndPHEFAy7C7rBW8NcEPRwjKwIVOuYAnFpPqFtcvFCszbKQNLYT2YYXDE5ChcmPhJIcHiOKfHqCRZgRZ3GWbQH21DL0xM+MjB11/qGHVG6O6FCjKdegwwZxlgEUgB2Fhd3YY37CEWyuKDcPX4wfrJ7mSUWzF0Nejh27h8sTwKfaXsKIjFfWxG/Bvzk2mf9oVy7fD+B5DQ4SlCj0gYCQM72s5arAT1aF4W9UJGZoOf4MfxeZtpUvWZ5Pvf34jXCopgMMQLU4C23jAiWsA5vRmaZ2Buzm9xIWiEJvGvMi7fNCq6PHdZaRnFEaosIghbmF6q5wUDACdXP0dmdLSna1a5duzfb3d7aJx988J/+yq/8+v9SvqiKBWbFAgX0zMpKlXFWYHo+/KM/+qHfWFtbPWNubqHzxhtvQHewiqyeboX3pNdhI8q6Lk/0USLgMdVvB53gIbUuKQg1IxRVarGdKjoLmDgslg8xMWoP4DT56Tv/PL4cqBiL5nOBAzY+DSduADUFLkS0eHzZzkAAKhxZgoEsQFezNxneiwEShCldPkS331XTE9ua0QmGKUic6TnkPJh1pDBgACs5UrEpBFRmEfTAE06DYxvB0dPZSiuFHzdPFR8lR1uHwaRBcQiIjww/JduUjAQ7rg/QhmI4vwMA1s5X58WxmL1FNi91Om2EwhgOS/0QoaWPe3IoNHut6TgEwQLKZqUIzk5eK52qXu/pa4K7J7NVt6Eg4Ig+WwQ96ryuFHSCH4e6tI+AETU9CG8dOyrwY6bLlbW1QHE9qf2JwGQ01MU4WTm7rqekOaJBKZu+KpSWYBw2jrGoKWrosLg+KpKo7DKuQ6s6DrZpZWkFoLJbXXDeedXc3KA6hnENUCoAvc9wmMlkYdvOyeE3jh36/Tv+8G8+8MA9f1L/cZQnxQJvcgsU0PMmX6AyvMYCN9xww9nve98H7r3k0kuvGwwG3RdeeKE644xd9FLVq6+8LBHyYNCHsHOtWkI5/7m5ITQg8/Hlb6BCR1o7OoULWDiPrEHfJ8raNviM3c+lPCGDISfvTuh6iH5R9pheCiik44zwjEGP/8QSGCmdPdKq44T158nyTDM9YkQidHFqeCudbl1/J/0bnXYIpO2MXRQxHxkiy35cm3DA9I1iTQLEadtghTR+podH8I0gSv8iq2dTNV2aVgguqocQYDTlJOghyWaWxTWK5IunNDdy8tC6aAmCbUu7sTkmy+eAz1NV4PmFHVgzNx3NbboITypZi+cgGyaQ65ClGCaOXiUImOXntHaOMQFWlixgxp7AbwA81IEK7YutZ8n2dwLdaYCRYKYWNKvxqNPX1Y5CoMfsDCseqwAhQTTstbR0vFqFZkbARkwdtgt9j0XVoYUKZofjJ+Bhx/YM3VJ0rLaiAao83gRXqAZNFo4tVIIVW8PfywqysbjK/DsgiBotgUGFnc47/9xqx455/D0tg+VZrBYWdkyOHF0GZmtPnn/hxef+4A/u/P4vfemRV0+6wMqLYoE3sQUK6HkTL04Z2skWQGHCxfe+9/0fu+yKK3/40MGD/T27d1ZXX3VVtX//09Xxo4era665BnekS9VXv/oXumves+dsfLFPqsOHD8uRuFqv6o34rn5zTZk+/KLvMVWd8ILABqdl7Zc+9hUAIeiBP2ZNGrcTgAOhgw1Q5MiBnaGZGXpHoohoOBoggV6ODI61RdpaIEBjsWfyHX6EiOhizVRkYT8zG1Z6hOMlwBAsAliI3HM+J7BKBy3QkwAOO0ucO2XaBD0KpwXxJH0LwUlsx4hUlgNwppvBi7Afa85o7AEIKQ6WIzZ7wJCTmoEKzJhty/kbgLmmDgW+mVFnW3CioWNieEw6lQEcLzK4kFHE7CSPMyW5PAcYHzB/7KHVgJ6wsYBMisWZ4c+1sHCZrBCFwaxKrOajEUZU3efaDhT8pkWSyWtKINBUAho1wGl0PRQHy56YI58TBHGCAj/ahwEm6GnWVqplNB1lSjgqIeMk2ZuLRQ1z1ajB8bVK4CnxMXU7IRQnSBwjVDXG3wDBjcKCSvEjA4eQMI69hh+GffsA/AxdsQcY/2bmhuhttgCRODDQyvJqdebeM6rtOxaqYxjTENqewWB79cLLr02OL61tHHjt9WceevBTP1BAT/mmniULFNAzS6u1xcd62bvfve2aS67+2IUXXfzDx48e611/zRXVzu0L1f5n/rq6+urLqltuuqX68y9/o/rilx6tLr7k7OrKy2+uXnp1f/Wnjz4sFuHMM/ZWfYRHji+tVsfhXNqbSwA2oOyZnQKnN6ZDQKNHalCGSH8eEJyw6B4cKUmdAYEEwmnUn7ToIPkZhdRkPaKCLTUuAg4MH+Bn3GHRRDhUHIMZOcy0Ym0Z1j1hiEM1/8OhEwCpd9UU6OmoojDDLKJKIozhEM1E4SP0XqpBT5BPeC+BFV20wI+ErMnGGDmJx5Ijzgwtg66aaWFaczJAUXwwtTDTl6KAWrQtUKaWxNdN7ykyPN1e1scxW2GMR1DZNHSlONcsizPn/LlBj0TmeI+t1obziwi1zIHNYcuQFH3jM5YWpJYHjlwaJRWl5HkNDurGoqzKrEqMtIlBA/UqAgfKmPO2yQIJpAnIMd08i0UGwONnzKZSuI7zwmrgOiKgYp0b1r9R5laAJa6ZignG+/yM65MlEKirWSHbA2ZF1xXWbKOFGsg4twASqk/zYiSTt47z6RxIWacQ2qFZ6nzwGc4xWl9FZtcqFgRAH/3JetBBtSYjnG0MNnQV45iogSvDv8M5lmoYAXSNwJ6ewTBW9fqBN2SD7bv36G9mCSnsa8BeB48cq04sjTdeeen1V579+hM/9rnPfeorW/yrqUx/hixQQM8MLdZWH+q+Wz9w3fYzzvlYZ277RQN867/riovhmjaqAy8fqPbtu4ppKtXz+w+igN1c9SMf+v5qx/w51V997WvVnz722WrP7sXqxu+7oTr37LdWDz3yJ9XLrz5XLQyHyELZDYdR4UscIYUKXa5XT0Aouwjx5qKcLEMAFBvz7r0Px9ehg0f2ynqky6uoHBwVwQnbGnQhrlXkhk4PKcgZPiMDoegEQJX6bWFbop11CFh7/UY7wjv0pFeUWkx4RMcdQElhCYEaMyYq5QznLoAQtIu1LGRAWKvH4S1neVnjQUZDoEO6EjMqFuNmATwe38yAAJHiXimINRjI0FBek6w5oxDPFOjJOjUqYsh6SiJcHGriI/UyGgNT9jmmSFlvQmsELwZlDDd2GcKcmwfoQfYWNCbWvkQ3d547BMxkecQaifGhfW1jzZOwa8qGYsY0HvyfIR8cI7u10wg6RzB70zqeDFm6Fk/qvghgsMbSzxj4RLltzTkztpT+PsUIEfhIi4PtVxGaXQWzouuHwTUAZ4EbZnSNmW7OUg0A6WJ0EIpCptUIIJ42Q6lOzxnX6IZS46GtYoVsgKW5uTkA/H61OD8EGGtVhw9BNI10911gTM+/4AKBsRdffqXasX1Pde55Z1fPPvtsdRgAZ8/es6vDYFCfe+EVYKphdXRpdXL8+Nrk5RdeHi10V36rs3H0H9x5550WZJVHscCb3AIF9LzJF6gMzxa49NIPDs552/ZfW68W/tYI9+UHDxxs797Za731wrdULz33cnXllRdXe/duq5751qsANmdV+95zeXXoAL6on325Onjw1erad11UfeRDP4I73rnqnvs+Xi2tvl697aK3VddedxOcZrd64BOfqI4cOQgAUlW7d+ysdu/ZWx09DEEnnAlrm9ABbYNGiKJpOpfjAEdd6IeyhQQZBgmOGQIz7HG6OvYdoknmHBz1eHUNDonAw9Vv11aZdgwIgNSmZDPUiTvCXHLSdPcuHGP2QJk4wUI4qAWHDACFu3Q6V1WjjtBQGyyWRMpkBgiaQtgtEIOHQEqImO3czV5MC4kT9HAezgIyMFANH9b/iQq/DAnJqcfcBBQiBbrP1GoVkTSLxEeG7XIcbYmhHRKU+aL+DlP6vT0BJxgJhF76yCDqqJs6dVgEpCTMOD+yNI1mS2BxKjwo9ofsHRw+n0sThPGSVxK44Nq1AaZY3DDAm0XgbKZqZoy29DyV5NWIhQN0sv8Ys6MIIAhsGMbyvFKLA54F768iQ4phJmYfMlzYA4BjTZwx2MBV9N5aOg5BM0KyZKPcPBZgCizMOhgapdID2PDICg0COPP6VOYVtiFTNRz0AP6hwVmcA6jfRIj3WDUGTXPBBedVZ599tsb9/AsvVa8dOFCde8FbqssuuxxZW2vVN7/1HMbVqi648Pzq2898uzpw8JBaf7yOv4W/+sbT1Z6zzqsOHTk2WTqxNjn06muTyy8+4+tPffkzt5ZWFOWbelYsUEDPrKzUFh/n9Te///KL3nH13c++eORtJ0ad9osvvdSan2sjvLWjeuWF1ydnnbUwueLKi9uvvYQy/qOV6v0fuKYaQOz6lS/vr/Y/+1z1nlsuqX7oB26sjrx+uHoRAujecLO6+p3vqC686PLqjUPHq89//nPVsDepLr7ofNH7V15xdfX0X++vHv+zz8N5gfLftavatXNXhb5fyCCaq+574F7UM4EuAt6RIYLzzjkP+oezqye/+VS1hHRfMQdwVou4u772muvhbC6snvjyl6vnnn/GGhT8sP7J1VdfVb3w0svViy++oIadrIPCUBzBAXtN0em6/gvv3EM/IvaFupoIgEhzwuwqt95gPyeCFWqXJDJGuIWgxwLpyA7Db6a0O6RD1segRq+jIF8CFIGOSL03yPLFSPBAkKO0b0KgEGgT9BHwmOlB+E9FH5lNZfCSjwZ8ue9X5rEpbZ4hrjyPxOWYTws1erZvw9pN9dgikEEne4IYAsLMxKvF6gItPpA0L2KwDIYU0jJsgl1gI3w+7qDFhQAOs6MARlL0LOhCILsmdmyNLE5kR1nbZVBEcEPNDrMJxwDMLKJJBkcAS6HPCaouHwPLcrhaRno6QVEfgGdh2w6EmOZxrU2qY0dfr44eeQPXsRvFssGq9gcgGgEQjfE+dWYM9W3bthP7w/5AftQyvQH25vDR42A5t+Oau6DaDRaH2VnP7X8e4P9Qddnl7wDAuUwhrq9/46nqmWf3V7vO2FNd/s53guXcgB7uW9XLrxypzr/kLdX+55+vXnzlNXS334Zrel1Mz45de6s3Dh+ZjBDq2lg5sXHD1W899NUvPfQjX3j4M09s8a+oMv0ZsUABPTOyUFt9mO/70O1/621X7PvV/a8c3/b/sPce7nHe153vmYapGPTeO0GwgWCnKFFdsmRJtiXX2E7uk2JfJ3Gunc1m4yePc53mTXbjdW42yU2yycZxYjuOLRdFllVJihLFXkACIHqvM4MZzGAaptzP+YHKbu5fQIqgH1oSyuCd9x3M+b7f8y0LwYR1bHzc4nIz9GFpluYC+Yq6IikqdluCi6TIMqz29tVJabFPRoYSMnxzTHb1lMpD9++EEMnK4twy4kyPdLZUMjQqZODmhKyFQ7Kru1UeOH4QB01CVgJrvOEvyvwsQ8Hvkr17dgJSihiUXjQO5fK9732XwRYnr8QvVRWV0tmxTRpbWuWnr7xs7pCVPSgp9COmLpN9+w5yh1wry4sL8tOf/qvRWWiIcltrq9z3wMMMx7ScPX9ZxsZHGYwbBhy0NDdLd1cPxxKXoaEhCTIEdUAqsCgqKmKYVYibFc/C4pLgHIadUECkKdWb49d0iLGgSyXRcPDxTcs5wIPB+K64VcWrOqRNfJGyQbfcTu9+/l1mxoAfhvym6PhWQrECgFsrLQPQNCvJAIxNYGaYoFv6IIfax7UC5JaF/t+7s/5X6vO/GedurYredaAZ0Mdju+we8QM+CwCdNK8ZMGPYJFY82gfl8iBQ5zkos6bPf9PdtZkUvclSbWYY6Vrv3VwmzRdyYs3OZBH9KkOj8E2Pm690KLAw1nd0P+oO47GSAFplcdQhqP80Wh8+7nQiACbPRp9DinVTdC3Migp25RbocZF3o0nSysZFggsSDgXR7qyzlqLDyulixYSOxg9A4dgioUWExuvm2m8AgjSQ0edDRIywvsCmfVh5CYTCRtNTWVUNGC8yivLCwkIDeEZGxnmuDtne3W1WtXpthoaHZXZuUSoqamBxWgxQmp6dNaBHmbPSykp+bzxy/vw1XlNhaezsQLA8b9ggPW4Pr+Xl5ZCp/4jy++FxO/MlPntuV1fV+tlTP/rgmy+9sGVbv9vfpO+Q578Feu6QC3W3H+aRBx554J5jT36zunVX5cj4kvX5H37fwnqDO06bxOJpS0m5D3o+AY0fA/wAgPzKAKxLYNkuMe5+69uKpWdbpfhZj0xOzEpZcSlMT42UldfKydPncX+F5JH7D8qh3h5ZXgnAyCzJItS/x2WVzuYa6d3dwxrFIgNDYxJmVRAiI6i+rpLB0s5QcTJ0c1JZWydvn30H5mZayouLpa250awtdGg0NrcaVuQHz3+Xx0kDyIoARcWy//ARhlUZd/8p+cnLL+E+CzCV07KddcPBA0fFzt3/4uy8vHPuHVmLho3I+uDBQwi1O0T7VtdJpu4fvMZaYshoXkpLiqW7e7tUscLQgfrWW2+xtgMUAQQ3THWBaoksuHTQdQB61hm8m+6nze4yM+D/N6uzMhMKZApMUej/+vP/FzRvMjObbyebBZc5M2xdPH8FPSr61tXNu1k8/8YK3QIjenxZXR2Z1dPmuu9d/cym/T1vQF45Q97l9hoQYtY5ZMrEOS9Z2A9lOrxeBrS30AAfF/Z2q+Y28fS0lDOtKyBWSpsanE17trIsTtaWGsSn5yMOQ5NOApyVwQLB6Hly+wC71F6kASBJurFisTUAyxrXClDDc3UDLIoBoR6AiTJHsUgQ4LKCCytqxOuq0yosLpNihPT6vKOBBRMwqI42vabhcEy8RSVGO2OAVSyMkLiA13VcFgAaCZxUNTW1UoZo3+/FbYguZ3J2QZZWgpugh3Ws6n3qauslyc+6cPmaRKIx898eAKLb7ZBRxP6LPJawvitEs0OFBCAmyMcAX/wAl9fLORYZHETHE4qLH/ZHqyiisRjslAPtWxHHGTbHrwGHVVXl0tFWk6vy24Ov/uAbj5459eqWmPluf5O+Q57/Fui5Qy7U3X6YfX3Hah584pnvf+zTn+079fZVx3e//y3uWuvzg0OzshRcsXiKfAwJ7sBZ7RCPj/YhxYBaY/BkWYd4pBy9T4EtY+7qVwA1bliBXV3VUlnTLOcuDqD/WZDDvV2yf3eH0UDcuDmNFX5KWpur+VibtNZXMxRzMj45a1YFRT6PbOtskX19OyWV2JBJPj7HKmBpZVkKvW7Zu3uH9O3ebVZXSyshIwSNrccktLoileXF0trYaABBiiFlsbmkpq5RTp58g4Ea5PsLpAxGo7G2RXyFtIozuAYGbrBuGDegoaG+gTXbbikCNGlA4+TChMzMzEqG534PIKqjo9OsalKJdXn99VfQYwQMiEinNgBYfunt7TVDdG52WtBiwDxtWps3bdsO2KsSw2LocDealFsMzrv/1HXQvwU+qvNIV2PKkMCabNxak+laTtdHqh9RvU8UcW6UIf4uE7TpEtN10K1SVCN2BoTw8zXQL5FI/NvX6npGdTUel90AA7eGEzq8Rjwc5rmtAiJSrH2UkPIyvHWtpyGGRQBbrazQY4tE1tBosTJK8pxuNZtrkKXbXcjKppxr4AB4Jvm6FVmHpVEXl4vXSgGvnVKiDwqLy434N8rPC4eWAJgEYcLaKCiIAhoKS6ukvLqBY09JHOBqBcB5WMMl4wl0MUEAhE2qG1pgSLyywTWuqQIkwbCEVkMyDDMT5yXdxj8AACAASURBVNrVNrVyXp0I8uOsSstMztHI5JxcuzEhO3v2SFVpoRTiJi8lm2p2cVluDI7w+ihijQvDBDAsBVTFAM/XBoclqOGCfLyG85XZSOBiXAA8ZSUYAdRt4MgCQIXX6PlK5SXMuYlynGpfzwDsEwm0Qyos1/DHW2wXzI55PVVxXB60bJStS0d7QyYTXbr69ovffnBL03O3v0PfOc9/C/TcOdfqrj7S48eP28trt/3fPb1Hf216PuRq66y39PYetXztv/2NTM1NSlltrczMBqH3V6WsopQBh94mj8MFR5YLEGLCB7nD38DGu4HwU5kNjyPNwKuRpQCDKxSQxhqftNSWATr86BeW5ebQqHR3AjC2VcvunlbDsgyPTMjw8JhU8zO2dzezompEZ5GWAFqh+XnWErAJ5WVof3q2SVNdAwArCHMUkvGpGQlHVxnEhTzWNjm0fx8/MyxBdB03h8dhDZI4ZUIADhcMUT3DqooBnTUfXw6GAUwwC3y/k0FaR0puVUW1yaQJcNyLCLWjgCq1xre3tEkzgKoe980qnxseGZLA2ioDDqcOq67DsES9e/cZILMKk/XOubdZ5QVY1Wk4HWvBvXsNU5SCNbt29bIEgnyOdVxCPw9jouuashJdr5UyBONGnJwEoACZDIOirEEGdsMD+OjdtQetUw3nRYEfYAEQpfkw+rOMmFt9XCAV1fu4GKoFsCoO1kQK3qKcF82rMaJdoxdihcYltGC7drp1lQlrAqgKrCwAeuZ57hnjTPIAZp2wMinWmCrwLiqpMOnNQYBHYGkOIJNn5QMLBOBIA+wiMUL30L/4YNuCXI9UPMw604tWrNAUgMYTSdZLXimtqjcpx+GlWdZpCVjDdigtbNwc48DImCR4rdU1wb4BVBT0dLQ3I3z3oM1ZlSlYmen5JT7fbtZUmXhImurrzZoyyeP3X78hS/zshuZ2I47OZ5O4DWEC0ZaNTi7LT155S1pa23lNFIsfHVsRAuU51ppTM/O8nrW3iy4sXyEsXznAe1kGxqdlLWvndYkzkHd4WtENO2RhNRWOZiSAKDmT1cRlzmWBj+dAmCeAXH8vjOCec6drPBXtq/OviqyelqYG2M0lqeS1XVdbxfWJsLr1pRYmr3/z7//0P/+C+YXa+rN1Bu6AM7AFeu6Ai7R1iOYMWI7c/8HPuksq/7Pd43MfOnzQ6ndXWk68cUp6drTh7tou3/72D2VmYQxRZidgQGRofIUhEjOD1akaD4aXOLRB2opoE0FqJsGQchrbuP5xoxGyW9HFZFiZBaMMrA2prGcgejakq71CqrjDXpxfk+tXJ2CIyqSy2m4AjDp/1rlrDiwGGKoW8oB80tbBgGOQhqMpWVhYkRnYoTRFklVVRbK/d4d04JhJAmjS2MqHRgdkDmCAhFhaGquw1u+V6qoGPjaHPTgig4Cv1SBPiMS4yqoyaWpuk+rKZkBHAlHpMs+ZVQdDVfcTOkz7+vZKW3urjLPSUNCyFArJ4uI8QCaJoPuY1FXXmz6u8CrfxxAPRSIMwgiD0SWPPfaEVOBcU6fQDUBPjFXL2npYQrFVzkcCVsEjjz/yGCxbmQwOXKGUUmsTYNWY1quBCExIDMCRkSP33SO79+4xzqRZmIy5eRgUwFMgAkBj7ZNhsLoRmre1NgMsYFbsmjwMKM3CNuQLAK9hQOGSWUc2sKZJJRH8OtX2DgsEaFKQ5fKUSBCwGYXBOdi7SwpLWNEgYrfBhiVgtSbRpgBZpBh2K8TK0QGC6tvfZwIIFdAkAWDTMHGra8QUEF2wCvDY3tqCmL1Rvfq4lFZlbmmB55+UEjRZamxfnBiSBliyg5zH1cAyScbrcnN0RCbnFtDKIBAGFKYAp/sBtU7iC6KAKrWBDwKMdL1VBJhKRYNmJeVFILyRxkU1PQugjcH21SEYjqMXUhs5QKusQoanw/KDl0/DIlVIbUWxVOOkUhZqenEaB2Ea0JaRcDCG+L7UOAGVAUpyDnPoc5Ks/pKIqVV/ZAfkFQBE1c2njGOCMlEVaXtdfsBwhvO9DICKSSm6oPUI+ihAUhU3AOvrIVZ8dsDyQcOA6nmrb6iVlaVArsjtSY0Nnv76t/7m6/9p6z1q6wzcKWdgC/TcKVfqLj/Ow4cPux3FTV8OrG18PpET566+PSTGWiweVhkf+uCjUsNA+bu//rbU1hbJM08/Kswx+aUv/lfo/llof1iJJKGDtmLJ2hh2DIE0bIQXzYfd4UNLAuhRG7hd/Tlphq2yGjAQLhvMAWJgdDMbrD5KYGliDP6l+bCU12np5aq0N9dyl11inDZz0zOsrkqwvHuko6sBxskPaBCZGJ+HNRk0q6IW1mV9vZ3SVFuJZpmMofC6rARXGHprJva/oaZctnd2soYq4hjTHH8EMeksjFHIsCNNTdWAlhoGpt+sgbRtfhaGaWlxzoCvJlxie2BYShFQzzLQ15NRHj8oQbQb0XCEtVyh7GE11rt3J+zHkln5BGCBpuaWjMZjL06zvbt2cBeP5mN+RkKwRSmOYx6mZmpijpVMoVD+aio+gjAnweVFs3JLw8LMsIqZHMWFtmGRD3z4Q1QY1HBaczIzOooQe03WYVaC/LxZNEpZVi337Id16t3NeRtj2KPLsaQltMYAjjLMOabg8owcPbBf9uzulXGAU0bUwp0zAGF2aZU1FivN6DogIiY/89Hn0D85IF/issbzAlPJGKzHLOetxM9zmRqTJhx2R+9/yKxtlhdZB3I9VKg7MT0vbtg9BT29Ozulra0JjdYGrNW6LCwty+ISK0cYI9XbTA7fkOryKmlqbMNJRpaT04amatA4m6pYlWp0QATmqRFruLJhynjNAIgGh0cQYZcZjVeUlZa/EIExYmJ1ea0COFU6XQ67FwiuAiIzUgyAs9rdAPeQnOtHbOzzkhOF4w/2StmhFK9ZJ1qiaDwP8OP71bYOQ5RG3FzIz3EWkrTMqms9wvmIJoweyTjfeO4p4hb0uts4ly5iDTLo0dT9t3NXiwE41y/elCJeP7sB5zlSy2dYqx4C9OjqbQGAXQUAm5+dy7qtto2VheG/za3N/upWTs9d/gZ9Bz39LdBzB12su/FQtV19fHylpKSu9oM2t+83A8FE0/RCwFoCaHC6S7CZO2TPjg4JLjK8FwLy0Y8+zZ16A2/UMfnt3/267O5rlNrGWgZYVs6eGeTuPsIKqQgw4+Bud0NWuVPWO+As7I5WDjg9rGi4+847CXPj3+2WAknHsxJawgqPWyuuomCCCysbyxk0ccnAtlj0ayiJzDIgitGQKEtSX+eTugYEtcT2x9Yscu7cIA4x7qTLC9ECVcm2rjpxMsRiiTxDd8EALyd5PT5WPNtgaaoqSjgO7tLRZiwALJZDEZMG3EIXUmdTDascBia24UQqB+BZISV3QY1LUouGo72+hYHmgFmhU4ljilIWuQYDs7oUkkLu+I8d3S/d29tMsaSuNtZgDG6OT8nY8LRxlT1470HWcy0M14gRs/rRs0zPzsnVK9cR6cbkEEBk964eMzwVSBWzpklz7HOscU6feIuMmTiAp14eevgBqcAyvbwwJylWcUsg0ZnZZRnsHxSmMKCnV3q3d7HGKYZFAqhYUqz70qzCADwAtVnqRe47ekga0TApy+L0FZhVXAzmRUFGHOCkQuYoouHd2zsADZxTVpAFGiNA59ow53VmecWss1amJgyLUcPKsRgReYZYAAUl45PTOJhmuNaF/MwQKyI3eqdq9FKAYQVpWMtDCNfLyjXbBiA1es3kOJUAgtRmDpKW4bFxWQhg82Z9lQC8RkLLsGVlsDp+w56tIgCeW1pC6FzENURTthgHDGn1SRbQQwgh4Es/5/eXIyxGyA4A8XqdgKF1uXx9WhYjiKq5bht8LYjdhCcWeBCIs7a1OWCOeG0r47axEYPD4kzhIvMUumWD/qwI7JuKuO0mpBFPmqqVCU/0eC2srGoRyS+YtWxnV6vc/8BB4/S7hsZtnZuERx5/lO/JyOVLF8jAqmIl6DaBhSWlJTI6fDNfXlSYLS70zM5NDH89EBj/F7xziydOnPj3RW9345vW1nO+rc/AFui5rS/PXX1wloMHH6z0l1U9XlFT91jeZj2+FAyUx+MZa5DVU5y74Y0s96qwHX37SGNmTTSBK+voPfvQ1SSxqs9KHNHm5z7/s7yBJ6Sjc7t86T/9PhoPJxk8PawXvDisquSv/ud3ZAXhqt3mlUIs0cwLiWrCcjGuHTJ2NtDVWJh2SZieNKsMdWAVIH4tADQxmySO0yWTY4niEjQp0B0E6MW5u06vo9/xkSOk2pcNh0yPrjCNClhxYFvOrZF4q7oYL0PLJzcGJljdWGGSXICqmFQyVBoaKnDZeAFMCRmbnJQIwCSXQ+CMM2nv9mbYHtxEaGgC4RRDa1lC0ZB5jFK/R3rQ9ZQVsa5BnLrGkIzCBq0swPYADD3Yno8e7pHmZnUSsQbJ2GWdQTgG23H1IhlDiFofOb4PUFbJUCZjhyfmgslag1G50d8PcFs1gGz7tlZSq+3onwphNRolw9dNTIzJ6VOnJIR+prKqBsakg+FdaPqciuqaZHo5Kjdvzshbb74tBWhw9nQ3SXtTBaJeGBFNCkaMHggh9kafFGQtNzM5ZkBTPQyND8Ci591CnUKK+oQJ2K+kam5Yva1QNdJJvlIR19MFG1EEK6Lp2OMqIgcsKvhYmJ4EkCJoR4uloKeA1ZMKmZcBOnOsBtWZF1pFz1NUaDRTDnWTcd0jrC3VRl7JeiuOXmmcVaS6usphFn2wZlnWd5dvXCd80U3mUycAdBEgMSuFsDAufT2Y3B6tkkA8jEMrS8TC2NiKiTtQXU0eAKKMURkarRJ0SobhYm2mLrAVzuPw+KLY3HSNoVWyEGfgRpOUYZcYA1iqTsfpVscYoJvHS2eiAKwgj50HQBdxfWysZu2AVjegpRT9U1AmEOjbAcQH79lFiGeJrPKxd86cl1aA9rMffhJ3W0Iunr0CGJyX973/SZihvJw5c5rzHDfXcoLXYlVNpczPTEtVWWkOQbQGF8RzG6mrocX55xeW579z+a1XsKdtaXzu6nfv2/jJb4Ge2/ji3MWHZt13/JHtrU3bf9Pjr3rSYnd4lpcXrKvhFa18sAIq8pAxltBawqKrjhZ0GFaG7tTUvLRuQ+8CGzJGNk8NwOZDH36GN+olGRkbY9hMybMfeZQVUAtZPSs4srbLV7/2NQmwAuthpdRa3UhfV4986/uvyzh33FpumcNJ4/Foqh52axWNwraoDVpzYzTvxY/wNm9NoBFC1ItQNJdzICBlncDgTrLbSpvcGu1LsgtsFUMIPRFCVl0naD6KxvorW+NlOPkQqWbiadiLGICnAN1QNTbhFCxPmK+zcacPzoLlqCiyA+JqzLpkai5Ivg+rGu2PKkC7RI7Lro5mhLadiJcRQbOOm8BRNjM1J1bWGFkcbV1tZXLkyC7xIlrNInhdQ9MxMbUk/ZeHJcn53N/XLkcPboPJQMjK802Q0DuPMy2wtGLYhqIip+yGXSthjecGJRYxzBWQLS5NA+AuodlZg0koRttUCyNSA5gpZeVSjcsuITeGZuTUqbcAk1HWbM3S2VollawBVbvjAUQFAVeqL1oDfDFIAT0lZmWoLItYnQBRP3ZsmKnRCUmyditgKK+Se9PR3IDGqsrYwAtxSIGFZRytTJgVj4qHb94YhMUpNOGTml1TWIi+hWszw9eswNJsaGqxrv+wvFdWVhgbuzIkahsvZ51YSRKxgp7zAIQwQKmaXJsynEwrrKrGYIraiBioBiwpaBljlWWsZQBkbU13Ap4V1FSiBXLz+Gp1jwKmNtAd6Vo0pc457P1VAEXNmMrw8Ris2CQAY5psHU2JdiDO9hRi2a/wyjpAe+zmTU6Ivm5gLQFFPq6F1brBz0PsztcvkEVVwCpr2/ZWaW6vJQPIZRjBS+euo3Jyywc/+j7Oq4/fg3nYuTMAcod84ENPwXim5OrlfrkGq3fPPUf5eSXEHpxmrbVo2B5db1VjV1eGzUtWj7/Ym8toXx0ORL/LHw8uzJ5cmr7xpbNnX+vfAj538Tv4bfzUt0DPbXxx7tJDs5C+3FXb0fPHdrvvYZ+/zBGPxy1LSwu5JKLe3EbSmk4mgSAWiTEc4oAEDd0LrYQlT2pscX0jQt9m9CkL3JGvy6OPvA8bcl7OXzhvHELPPHs/gKJExkbmZPj6DALTG7L/ni5538MPSpTHePaZx+RP/+xF+c4PXuBOOo/OoU3KcdLcf/yYnDpxVU4wIJK5mLQS3qYupscfPM4qxC1/9Md/hnUZXRBAJp9LyHZyeVLRDRmeCUhSnUrYn2027tQdZLawmkggVs3CCm2wk9KsFxciXbeVygrYlwQMTRqNhoVVV9ayWU+gACDNx3UtlCJHxumly4tBGY6yVuOF4sWirYF6eUCaj8+1tbZxx49IdpbwQtieBCs3fewMGiFnwQaC6QojqlXtUiSWRGcTYGAnEftaYV4KpXtbLWAGEAdYC8OYjeEIUveXFRFtoVeFrTizastNc7quTdaVnUEYvRYHmKKX0rVgbF1t1NXSgRtM2YWJsXkAHG6lGyMIwudhZFysrsqkobHasF5emIswgG+FlVIY1qUYxqaFOoTSMpgO9m5WWCpdFwbDSbJoBggo3OwHm2Plsg2bflNLBSsigJG6lFjnDQA+Sln3uVhdXb50xWQrNQBMamqqDBOjWiQFPUUkbZeWlQOaEQezvqzATq7Wd13tlaHfaeD1pIGIaRjAlcVVsmxuGIu8h8fQ9OtKHGoVACMfjI1mIK0BWNS1xevUsEnqMstpCCKP4WElpQyalfORYT0XAHBNEBAYQUxeBitY31QHkIGBg8m8dPmCiSLgYXjuXuPmakATFg0uiwXW0QfbOE2eVCyWk/YOwH4NVn57RqpxWC0vzMv5c1ekt++AdO/aCVtkB5Ti1jt9EdYyDeh5EgYNITjrv1dePiXzgOejxw4ZQfTVq/0ycK1fOjvbjXV+bGwUlijAGrMYMKrrTAAjr1l14hWXkiJtkr19XM/KrAfyNRQYe2UlMPGLV8+8PneXvodtPe3b+AxsgZ7b+OLcjYe268gjO1rad33V5ix+kBLQAuoXyL2zW5LQ64Tt5RLxiIW8EEBP1tyF51jNWBjMIfQqWSy6xQy5dcDBBgBJABKdMDdaPKpv5E5WBPc/fkBKcR5pUNvw9XFjjf6ZTz9t3Clvnzprslp+8q8nWJ2k5YFH98qRowdkBedRT/duVgFr8nt/8CfShoX9iaef4G49wRqpSB59YJ/8ws//vnHwtHa3sB6pkGeffFrKcQ198Ut/KlNoWnIMugLHhnTgzvqdL/2WnDl7Sb77/ZckBGWlacB5hlgDOpBf++XPyBsnT8tpBlaK3JqsVlFAc7hYhfS0Nhj78djUskRYYWjCsdZT+NGHWHkMi7a48z1RwE4cVscE/BGE6ISNsfNxG+ApjhU5q2411kt5qCsV0mqNQyaDngkWwlQtoOtwqahbS634k9QWb86xl/WS6p42cGEVwywUERqjImF9jHmGbDaPXR9btReWJM+gxuHDOs8vxx89Jqm1tJw7cwUg58O+HSA0EtfXWpzhj1MJ0XRJGSWvgNIYaxrNvjFlq1xbBShd2MNVUO53a3pzAXZtNDKLIalCN6R5P4PXhhAHrzH0cTexxnHDvqktvpC8pnYqF8iiNmnEIyM6vDUHSROONanYwePXSHNLC8JiTTOOyOLCLCACQOP24VADRDHotZQzrW4zmDEfbFEyQTglrjnjfoJp0WbzDWzjaVgSN8nLmp2j1Rtqt0/wGl3BSjg9hxMPMKS5ReUwV16+Lo0gWdO2h8jVUcu4rsuaW5pgLitZJ8UAmjelsa4KcCRUmAwbq37PXtyC2YiUFzn4XCXHG5Y3376Co6pJdvZ2mNdRJ68TxYP//O1/5dD8sg1huxtAtojN/dw7lyTB6/ae+w8jxi6XdditE6+f5hij0kbuVLGmmI+MyPz0HACyEKan2OQ1rZH0rOcry+oYAkkjBPKx9fW8r6jQ6icPKYML0l1AlADPIZ1aSUQjsz9/7tXvfmuL7bkb38Vv7+e8BXpu7+tzVx1dT89xX2Vbx/+oqO1+mjdoewzgUlZRok2S1jx3xsrqRKHv1xMhWA+GN3bcPFoeYUUTw4KrDIm6Y/RuO8n6wMIdvopaU2HtukKDAwVf3ughYr8J141DrjNItK3y0SeOwA6hS2GwD1MF8cYrZ9GaNMmzH38ERqRdrjNUb/aPS/+1AdYMG/LRTz0hDz78kJw6eQnb9oAsjoXkJoOrfWeDPPj+B0zf1czogrgsXnn95EW0LItSxCqhBw1LZ1Ol7EVT9MDD++RP/+IF+ebzLyOuXpMWVll13On/ymd/ESGqRb70lb+U6TArEMCHnTyYJr9Dfv+3Pid79zXIX3zjrPzl3//QrHBcAKmGcre8/5EjshMx72tvXpbvv3JZwuiIvD4t6YyKj7WcDiwfj79I5s86gGmz/VsLOgls1PoJxLHITQBLqh0CoPHfmuis+hUHaydTViqkG9PWrWsZdY1ZEAOr40yTkbUHSr9ONVZ5GAwhFHIDVqmzp06OP75PhodwMKHnSQFmQoAdXasRRci1oyhV4ubn5Bmc6iPSclIFajkVajNwNVG4pJS1EynbNjQ9CsD8ZMeUwzTlWK0EcXIp6FXAqkCkiPTgxsZ6gEAdeiRtYyckUJ1ysBXKWGhFhB53M19TVV1pQvl0G6WBixq0qI+jz111M6voahYATHEE5X7ATGN3G6vFZoAV5wIwlETkPok7b5x+Nz0nTh8sG+vFJrKSLDzXVdxY/TeGcNgpKNS0a6H7qgPGqRLAHWTtOI4jrxEBtksuX77Kz0lxjXsBt+QuwQz27mxDO1MhP3nxTcTmM7Lvnl4AbFYqAZ27eroQMGfln7/3sgGsu/d0Si7FupfnZSNA8Fvf+oEBM+3bt0k5EQsz5PoMsMIUXhtlVSU4CSsQ4q/L9f6bsHkxcRXyOwII1UDFrO6PmQ4quM6yRkzoTQeUkwJlB6ybk8dXTXQBbr6iUtyExDNoWZrJW7Lnsplk+MXEwoWfO3fuXPCuehPberK3/RnYAj23/SW6ew5wz6HjzS3bDv6EjVDH6sqkpYM3da3FzvDGru6TYCQgGd5w1X4ej4UQdAJ6YDU2eDNObmBd5k1X+6Z0nuuqR+/AHQhU4xEGq/Yesf7SP2qjNkwHKwcruTrVDWUwAh2sNWrkxnXuvC9iS6ZS4qFnjqHnKJWl2RUZvDot/ZeuSWWdW5771JMMiFJZmF+XEVY1Z199B+1JhTz8/uPy2Icfk2tDOLWWEvLKD96Qif4JKa4rlh37usiuOYT2JouoFqcSq6KjRw7LV778x+Its7OGu0+qSqpkkaHc3z8m/ecmTbq0t4HOJXKCDva0SXd7O+JYv7xy+oKcf+sGw9zF8PTJI/ftkw9/4BFWHCXywk9uyO/+8TdYM7Eu8+JAK4jL4/dtly/86s8xmGzy1T9/Sf7p+ZcQgQOCcDhZCsje4TyUwUw0sdaZj5A7wzGAAMQN0HQAlmw4xTKwEo6MNpRbJQZTlKeegw4Q0zG2oWWoAnOhAYmwbWrv3+BxtCejaXe3FFc4ZRo91SorFF1zORFG63B3MDjtiL0LywgVBERsZLBZM0mzCMPVzab9WHlEy26s3U4nazXWPh6evw3RsJ11DdN7kwHSmgj0PlkAUIygSG0Jd7EatLEOy/M4XpxY5azZ1GavEQChZUo5g7idAFW8mmBuCCjk65X1qUDDkgfwrc5xHS5elVgyBPNSDQPilQlWhVHC/fbtPyCd3Z2sVBFBAyRmEfWWsRbSYx4huNLBsRw4cBCWqJD07lGYsrg0tzWbjJuLFy/Dllhk147dxCpE+J4ETrhOVk1VMn5zEtaFIEJKaDNkSBX7bGQ6URDa1ikv/eQNeZXVau+BAxwrwZqI1jWZe50cqJ/85HVWsV4ceVokCtsGk6SVLC+9dBIBehZgV8s5cBuRta6BNQ/Kyu+RsjopghZD5DhlWKchueZ3QzvTMAmwfrVxQ+FgdZngBiNG6GcONxusKyJ+WDIYHRsrVQfrVxtru2Lyo8oRna8QR1AC84O7cDkZuPrc26+/eOrueQfbeqZ3whnYAj13wlW6S47xwIEDZZVd9z1/czZ12JINW3v37bcu8SatwzREiJ4NDYO+wToJGdwwb8wb6GYQm5KAG11HZGtKLrWNWtcgm6WXBXmXWfloRYWVf1phITTAzo7LyVPiMdqEdRJqbTi3igi7C5MnkyVl14FuoRHRa9u2OtMZdfHtAVmbQQ9TbJO9R7thi7qwuycBQzdk5sKA+Cqq5BCW38qOSsmRZBtYiMmFN65IeDQote2Vcu/7DsgTH3iMlOdxCS6syWsvvibTw6MAmgLpO75HPvfLnyVvhZUbjMH0xKK8+I9UUqzAHNQUyva99fKRDz4krbRmX7w6QEXGjJx49ZLEplboSHLJrv2N8uBDR00a8TzW+kv906wxrkqKjJ2+I3tYmX1aSrDfh9HCvHFpSM5RsHpzYBqmTFipEEJXbpNf/tkPyUef6JUz14Lylb/4B5lAuJpioBay0nI4s1Luz0tDCaWpaFBmta+LegZlfdIIhdXlpGCugNWZI42riAyhCMBjnTiA6gZqEGAs1nFurWGL18dyo7tRu706nvwwLc3tTRxDOaBiDi0KeT2wRUkeRxvRNbV5J/b6qgqEugCzefKE5qcXjUW7CHFuEdUM+vGqSnKRyuiHQstz9cqQSYYuraC2wQ9AAjz5feU4lFpYEYlMjkzL2TfPGJ1QM/b/supyVk9aE5KQVhK2tdT05uURVqRJefSp41LfSAM67NsEuiddfXq9JWTY9JJ1E2HtdE6e+9DTMCcEIALKR+lmO3fmgrS0dLDKqkBTNSFH7z3EyhORNbb+M2+fl3NvXyNQk+9ntWpBG0RwOAAAIABJREFUfLxrVzvPsQtwvSzf++cfSSkso1ak2cgt2tXTSQpylbz+xmliD67KTtK0XW461mC+iigoHeFaXrxwzeiW2tpw1HE9/QAcFR5fuQKrQzO9xaEN9LrKZO2rJbPcHDhYRaoeKwE40nWnRUtYtSWe3wddJSdSUW4oWH0COvPaNE+NhqECgUxOVrrWIn4P0aa5C7DMc+25hUCQTu0Hgnt9zPb2xvX1mfOfPfnKD765teK6S97A75CnuQV67pALdTccZl9fn6e86/g/TK7knrbl45a2zp3WEIBkfOAqK5iEbCNUL8KQ1coFH1qSGMyNinU1UDCLXVfdUuvoJrQeIccdb4aVhod1SAJwovIUG8xGAW/0jGhxc5fL/gnGiEEQo4k8wZs6nUTYrcRCGaMKhZNoeApYV6gzJrLASoZZb0ObY/PSfwUzVIIGZ35qUuaxnFtYq9V01ct27OBphmlkBUB0cUTSc4g9GwvlvvftpVupzFRLJEJZeePHJ2VhZFa8VF/c/9S90ooQV5knO+zH0vSKvPRPr5EivC7+2kI59NB2+fCzjyIqrZRXT55FMByX0/Q7Tl8axBVllyc/dlw+8akPI2qOA4pGcKstytm3L8jCdRxLrEZ6D3bKg7BBpcUMYSzhs7irRoZnpf+tAUmGonLgUKf83KcfRTNjl7nlpAzMhmQKPc4ozMPk0ARVEl75ym9/Sh6/f5/8w7dOySVAwwwpwAsAlNAK+hucYy5bVJ57+AClrQfkPKWVF2+uyIBqprRvi8fNESgdISH64OFm+cVf/Zhp/V5cxuHGUI5g8fd6XCZE8erF67jC/LJ9d6fRIamrKhIOSA326gJWJ/2XrkuYEMUPPfUkz80HeZfAth+VobFJqUCXE+O1ceH8VTlyzxFiAcrI5amAqUhxLGOwKhZSk+tkbOCmrC0vyW9+8Vew+aM9omw2yOvgMoBSgWdDU7NcRyhdA/P33M98gMwhP2wh4ur1DXn9pbdwus3JgYOHEWaPE9g4Kn/4h/+R60Y448IMDFJYXvzxK0a83AhInedjGvLXQnZUEU60SwCUEz99ixVXD6AnalyBLW1aK1KOSDokJ187LVXoc2w48dywac2sXdf4HTh34YosLa/COrVJSWURNne3KblVZjKIPgoKxrwetVhenYERwF8CRtSKeJ2dIIwOTChgX8tP9U3fqetKwGoWlnSdSgkFO7pOVDYnr90WRs+lX8nvhVD4JX5+BH1nWhALg+iANfTh4isAaGvB6wxxERqY2YIuKJ1bz7U3Vyajk+c/8/qL390CPXfDm/cd9By3QM8ddLHe64fa3v64s7mv+6+W4o6P+z1We2FxgwxzJzs3cUWOHOgmFr8FEW9AyXkJr2idAUFtJOlWkPxbxJ1nHsHtKrUEQUo9w9QmaKJuloGqQEZD3RCuGCsxGxbYBi9ABVEujeYq+PWw/iLyDcCkTipoe+5YlWXKotMwa7EcFAFCYFc5IXEMEE0ddhD1n0XUmyMimlt2JkleKtoQqrKqsKAhGjw/LLkod9BetBnHu6W5uw7WQUFNWK6cvi6rPBd7sUN2Hd6BQLUbRzZCXi0vHSQI8EQ/x54WXxW5QsfaZMeebbje3XyeY+Znn3n9rMyzhiuG6XnqZx6Ttu4uACEiYA2qW6Nd/fW3ZersVTROLnn040dgIx6XYm+VnEe/4cAivgRw+Ol3XpHxs9dhRNzy4JMH5SMffQq9lE2uDk5JmumpPU6v/vAlKQHoffPvfg/QVCozDOZTAI9lgOLqagJ78w0yWwi3g5H6u//+Je7wC+WVdybknf55BLFzcgUdVICv3VgkMZhr9uxH75HPfOHjpuxyYTmM3om/pCJvoCOJkFF08ewF+crv/BYFnzY+v8w1xgFHDcca/WF+8nWuw6z5Cjzy21/6D6xllglgJHQRsPc2LIgNdigC6NCUxi/8+ueN9svuyJtQyBvXxkhFBsCRKTRAC3mGtvQv/9avEcpXT7rziqyyvrt46YZcg7WraWyQ/iswewCoY48cRR9UKmWsyFQTduq1MzjdFsmDOi43btyQ6fERue84AYrkHlXUFsNAJeVff/QqLzOCJHF9TaPZqYXlUY2RCyF0P8c/QDjjtm7AMQAjw0qsGUZRE5oH+oc5zptSx893omNS4KOOrwnKbGdhgbTEVR1eZQRzJlhLxbH3a7ebusCyrAWV8VKNloqY47wuVbekqyxoHtOHluTY4jF+ZwB/YgXEEy6Z1xWfATlaA3IrV1C/L6f6KlN2xtd7+NmFksEVl0e3hWOAj7Oe5LVbCMOl3VxzY2jYChCOE1ppcWbyRe7M2vrYmedOvvz8q1tMz3v9nfvOen5boOfOul7v6aPtOXy4tLz+4HfT1uL7Skud6JDruGu/bp2buEQy727u9EvRKjgJiJuS4OSoce64K2ukYVsHn0P3Yd7graa3KUJnkFq647hT8iTTxgOrJik5rTogVmOmPZM3dwuiUFcxWhFAk53AOlM/AbhxMLSIpQNIsUYLIaBeheonJ8UJ6HHo46LZyYS5G2aAWAE4NgYtHh+AyWb+jq4C0iQ+W9BF5FnvlDUXS0N7PXfoRSQj06d1cVDycY4B3Ul5Y4nsANTlGXQJbN43r83AimBL1kowZ1oad1TJ4eNoOQAdQZw3waWwXDh5VdLTAe62C+ToU/ulvKESoirP+cmzFkvLRUTWUbJ3tDTy8If3Mdxp+C4oI8VYCAqEcWLQvfiPL8roW1fMuuThZ4/JfY/fw3C0E3YYkuLaaqzsCfnhN78rc9evsj47LI8/+YTU4S66TO2CtwTHDuutC+cuyRsvvSHFXIvf+M2fk31HemgFnwbooPVBU3Xm7DU5e2pIwhOAEUTJFXUe2X20Sw7f14fTq9TY+edZxcRgWJYITzxJueanP/kJ2bO3C0BXRFr1HCL1mIyODhmtzJWr183q6jCuuhKqGgpZQxb6Sgk9HMeJtCpLiI6Dq6vy2Psewf5dzsqL9RxgZRBt1Q3E5mpHv3ypH6A2K0cO75Vdu9sJ2yuDOSyE3RmUy2eHpAo2aBzmaAYNTxeamtpqv0my3iC1++rlKwAJOx1eB8l+mpTRwSHp2d5O6ncFlnIvrjSuzdl+SmcrWWnVmv4zP6GLNbi2Uhz30BBZSICzbd1cb5iUOMCjFC3MOh1dw6zGooi8da2KK8p0lAVxpQVIVU7zOrRjm3JyPZ3ojxKsntKsqzTNGQoLzKJFFurmIy4AIXhaFdMKdGA9NZ8phzB5gwiFVPwWi2MDzG8GTxk2h0fmaBAtG6CDFo7XtCmR1RWjrr5U6A6z42FlZ2XltUYitq3UKWVtJTw/l4Qo6N1I2uTA8eOGQbWkQ4FI/8sPn3/7latboOc9/bZ9xz25LdBzx12y9+4B7zv08NH1gvLv2H1l1c3NFZbSqg5rP66pS2/+lALNGune2ccKxyaXuRtfp1ZA704LWUUUM7RQgRAsR6EozqQgDEEax5Mb3Y7LSWias1ASDI8xAu3U7OUgKVdXMlnyTTKITNVfbSV7xkNgXQHdQ5q2rJkwmLA2m8URHcdBCzldjeEGU11DFteOPefi+1kLsLIyD6xgioFjLDqmyB0Qxt236XZAIOrANqwDS7UiqRB6DoaLuobUJuOu9Eo1gtkYOpoVUnjN9xP4p31arlIcP71dUtPSijYpxUplWqavEoGi6zZbWrYdaZTuvm2S4WesotuZGliRqauTPK0sgtWctN3bIr2Heggv9PJ5hiDYTldKF9+4Kuuji0Lvp+x7ZJd0EUqYReCczTjEA6OAkUtO/PhVmSLjqKm7UR5+6nFxoqPR51Tf2ER7vV8uvXNFnv/Hf2F9FZXjT+IgO7CdYYuDqqhMsoC4M29dlzd/dE2iC5oxxAPSfVbS6pNdB1oADl242opNHcgiwZKzrApffelt2dvbJ737ehBA49iqquZEZGVo4Dr40AFzRCM5WppuGIXqGkIPfeiCcBDN4GzK8PhjAJFlLOK9+3ZLaxvCZFZBxYUliIRn5SaW9Xpyf65dH6GhfIEMpm6cU5W0l/uw3vtkeGBExoYWOc91iNQXACyzUlJD0WwVNnxENoEgAmhWbW1tbTA7bWT8zMM8XTNhfZpSvEHlh+YPad9VV1c3mp4agNM0r50YQmw3gCYmc4CyCl6vnV2dBpCGyQWKEMSoqdCrZBMVwKbUoIPSbCItVp3mZwQ0g0qtUpyHPOyQVTU2GnoJS5lDj6Nuuw0yc7JcML3epqo9hY6H17YmPxubH5qcPLEE5jWptizE58D1zaZ7gI6FQEOWlJBCMDkwmBabRhrwfRgBhMBLqwfRejECccBhdWmjzE8sEQ9RLk27avkSGDaKTidJe96+a68Uke1j5zcuNvzqB8688RMVMm81sL9337bvuGe2BXruuEv23j3gA/c98xvTy+tfJrDP1b2z1VLd0G0JBNLy9onXaA8vkb0HD8GlFJIWOyYTF68Qfo/rpoLmasL06rHf+rgbnx2blQnSd5Xmb+5skGMPPoQLplR+/C8/IvdkSvzcfZdx161v5hFs1VEGDbfDkkO8qVS/3ilbecMnJIY1AcGArMBspCNbAEEWIwBleICG1rnL1lC+LPktmIY2Ld/qbkHLYTAOoErHiQ3Ng7IqGaVYdFjdWiVsiq3V+6TslIKjrDipyDDWM83YYdVlybjMOiyeDdKz5EK/U4M+BYcSNmihaBKExTBDOFxslRbygbywHkvzQco1V2VjVbN4+DwH46qyye57umFZKll9JQngW4PpCMjiaACwwlC0b7JJ+4/3smJDF4NbLsUxrAZgWGCkotOctwaP3Pvkg1LGcM9w7CX0cblIXb6Jbuf1H70sCUo5OwExB8gsKgRo2lj3RXGfXTk3LP0nR0mShkFQnUhBWpr31CC+bpIa9Eo6g4OLJDBjOZ8lI+fmAJUS27rQ9LRRekkOEMGBWvcxMzkFgHXTOD9Gzs+KNBHGV15BLgxZQcjTccTNs8oSmaL0dRU9S/fOblZZ2NqJCvCTyDyO+DsMuGii1X1waAob+TBAmkb11jqpgDHSDrcpHGZxwGx9O8nKnOOb/Ky4Plc+74bdS3CtKxnoHR0dMENFrJYCsI6jprHcyWtPXxNprOblJcVocagCKSs1K6zVW8AmxmoppyneaHuKKa91aRQAgCRCBs4kwYjKeOmrpgTA40LgbuP1tqhJ2DBgKeIaMgCbtK6tTEmFgmVee7A1GhOgbiuzplKtjoIcLREF2GzqclSTww2B/iXnSFexNprslfFUx5aCqaw6GvVrec24SdiuAjDOEpqYiaTEw+9XSZMHcMwxwJY6LB6OKUoparnsPLgDQASehZW6fvYilvmM1HOOq6qKkuHRN3/+rdde+Kct0PPefc++E5/ZFui5E6/ae/OYrQfu+9BXB0bmPm+n1KmmodJa4K/ijbWJu+9h9AJpOXDfQXEXViEGHZehC5ckw53zBkOliUbzvWb95aYFe04uvHbKZJnsPdQhT334I5RwNsoXPvfrDHKLVDS1msj9AIMzir3ZDqtTBdtQUVomKTRCWl+RZQ2RZ22Q4/PmJpWsEiHFmMQfhNBaL8D6gDd/K3fqeLlhRlRGouyRaR4AAGGF527aAiiyqAYCYJMDzNh0naZ92nw+pQBJ83HQDrmZ/OWlLuozCOlzFQHe6KtiLaOBgQGC+KZmaTtHSJuBgcmxUgJqQSgBphBxpzOaT0R+Co+jj2WOHbGqdmZRTAEBpf1aa1LYzBqIgZ1gVZcKUZvB+kkDBFEIAUbI4/FkpG1Pk5Rg1U/ripCqhRV0JLH5NVgDWCnWbN04wbb37Tb25jwuOfCXzCKaHr0wJBtYwN2IsvffvxvxcCWAKYLLalVm6RyLzPIYADiLMhWOpNT2oHFp04wdzh2DNwrA0NXkIsWcy3MxNFEN0tZTz+oKxglmTK+DhawYLwLzsbE58pJGAJx2AE0xf/1GBJ1Fj+LFubSE5khTqGuoIqlC/FxVSeknK5q10DpZP2XGqTUztciK6ypAIY4GqcmsoVQQr3qcGvRhFfWlrDUpP2UNqd1dNpu2kduEHjiqGyqM9d2GjV6t6Ck0X1oboqnaGwAaBRK6/tS8qAKyiwpcmn0DKYczTMMsE7CGWcCfWul5VZjXiVrnVdSs7fMJhMUZQIsyfHbYnAhrvzCOuQxVITkAmEHYCnrMi20zPNKIjdW1aETH7/5REKOkDuc97+ffinhMP+wlMQDK7ygzyf40r3Shhb+sZaEszWOqtqzn/kNGAD6KsLypZxssYCc3AOQmAeDmAWjTYzMcO3qzvn2sA+sN67Q8MiRjVy7jfvNJ167OZGJ+4LNvvv7jv98CPe/NN+w79VltgZ479cq9947beuyxT/6X0enVX0ak6Sgu8bMaWMg3tu6yOG0+0/i96xArA0LfBgeX5Rp3lQk6pdLod1p3dDFsD4mP+P01ahkunjgvQQomq+odaFC6WBklyWZZklJWJZ6yWizhKzJ9bcKkyzrLHbKXwLceclOm6Og6feptk1xsA4jYYSrirF4SiGl92NstOJSyFhww6CNy2LHzeqediZk8ExtDjv5TmB+1/+rGDGZH1wi6blCgxCCzw1ToOkHZDbXZWHWNgCsNOZH87KeeRcvyAfHbnOKlZ4kKL+RJOaMlGqav6sZgP+LjAARUjiA77sZJv2UOUpgZgCVYxsq9wOoPm7HWRJB540XAnIepiiDC1qb2GNUZUYBaLoLGaIMVlaq5NfXY5LLwPMiLsbjILtY+MJ7/BqyFaMgg6w5lA/KUpDqwhxexyilCg5LhSajoOolOJI4dPc+/i4WVYi1ruvoq2sYzEpiNAUy1sFWZCVgsBmM+R1YdjIEN0bcKyzWGoEh1OXRvBVZpfA8oEsMKXealHsJtOskqsaLXIt5V99YctvEbV0dxJ63x7TmprWf9xOfKASN0QZmmd9X36MgvAxTV1ZVju3dJJc616oYano4Fh9YapaDzhA4qe1Rg8pkKEBlXwgCWknFjxzVlBclmWQ9yhrjuurJUXEGcIqGKOX5uGqCosQh5wKwdxk7Xm3FyeKIkKStwyQJQssq8KJenTnBWRXFtPUdvlGH1GidZO6s/Q5k9wI1eowBruQSrzyyuqwyhjZqInVNkqdhGxccG1Ogz27SOb/7Vj+lfXYVSosq506/I6otQc3e0WZ3Vli3Haw0ApMGOeQCcFX1OjuRp0J04K6kDaasAT0VNfUscMXgBUQJVVfUyRTBnLVb44489AGFkJbiQ6IEV1nrnz8sKWUaV9QQxdmxnNcwxrYfzg+feAU9hw9/blYwtjn3mrRMvfWML9Lz33qzv5Ge0BXru5Kv3Hjr25557zraSKPzteK74PwaiwYJEcM26MH6TmVNgraAY1IbIuIg8mRYqCXLWchnFIjs3OCApViKlaCAO3HcMd1Qrd521CGbz8ld/+HVC3JKyto6tnWF09PheadnZyTxFHHttXs7+9BzFkSvia6Ka4qkHSbHdJidfOiMDPGZdY40RnXoAKXMzYcAVAw7GxluKe4aVicWB+4mAQYddhci4vQAHaoNPgSPSqqtgWOqdOffz6H4Q9OL2ynOHbyzx/DdK0M05wF7Axvc73Cn54DNPynNPPS2N1YW4rBBMAz5cDBLVGDl57nlTKcFoU4nF5k28kf3EAUHrlJIGNHgO6/E6TICfAV7kwFnGj1giC2YKl9gNBLdjk3MyOh7BDYToFIGr6UmAPVJTWy4L2NB6CiO/UKZB4x35BGsfOzkvGqKnabyogslp8eo4RRiOaBtgpQnMFmUQWNFlYG9cgLYUzrOcxgAAeFTkbYO9Sm/EOOglHpl/qmYKEGGn+byA52lRAGT1c644jzxRuzrq0ATVwhq1kYDsQZ+lwvUwjM34CF1VCNQ9rIAaYBnKKQh14b6zAt5ilHmGYWey/LuXqokiBMFV1I6UoNeya4YM2pgUQCKBWysN6C0A9HgJN/TAFhXA3midRFZt2wCSvDIrClwBCdq0rt1bab43zTnOwOjoainPysvGc9T/JdQ9RoaRpoOnWJlmuOZpBMcZgLBe9yS5UlojkqEfLQF7lVI9GGCYxs5N7YziFP6pEGbTWK4sESyjUcSoUNlIlfkY7A1/NdNa0781GtLgn02/ugHsmp0kZCLxYtxkhwBSKMdMgrmFZOm6e7ZLmJVfDC1R/b5O6dxLVhJsY3Q1SJQA7e6DxA0s4+4iyNFXVSoHHjwqpTjQtBw1z/NcHsNpBvBJImr2l1QAGGmnrynOIca28jrJ79ndkowuTnzm1Ksv/MMW6HkPvVG/B57KFuh5D1zE98pT6Dv2wSd8FW1/6yz0lo30T9kmiOXXu1U3OhIf+o5oaJFk2RKp69gHAKJJHevv/OB1cZY6KGJkxXXgEHelzbJr5175oy/9IS6pSQZPzIg9H3vmGSnna3wAijJYkMtvvCM3rozIbCIgdd3taGc8MjE8KTU4d5QRiifyskx79iJhgRuIiwtgIvqO70ZsXE97d5g28SGYCBcDtUKiaEU0KNGOvTjJoMsAsrTBW9vYNQBOh14ejYWG5DlJ0o0RrKfDT23GOow0Z0jzg3wwND5HDuG1j7VOMWWZRdKAFbyjEd0JNng3AmxlFbT7SFvA7fy3q9hDezhllGQQ6ZzM6kqNXBZdx6jlOce/6zzMMkxX1nLyvR+dlG995wUZn0KvoSsZ3F7EqsDq6GDetC7fohYMMLHpc0Cjo3Zo7TvTOaz6owygyaIojJWd1jHYWENpDUWK9nQLPyu3rmtAmK3s5solTyWHgWn5COcFEAnjYtXqCkpGMxkqDhAhO2hQ18GtuhcV53oAfmWVJdK+rRnxOas9Di0NWAjD7inDwrcDaopYN/kM6FJd1bs6Fl0xFfDXRtGrB7GzlX+q/ioPaKEgw8A6rbSwGUcU51R7zjg8bblfh81IJTS0Dy2W5tcALDT4MgkQjvA3rkCGQix1A2a0BBYwpKxZms6yjPZ0ERugRaQZAIG5xgpjFOy++0fjDcx6ShVdFMciIFYmTFklRS15ux6IOgKLePWrE1CTktUJSDyC0Ztp9QqfN2GBipNg6DxZ6dq/ncuRxZI/wHkvkzZCDy1UkaSSaKbo3VLHVVbjF1j3VR+ig85RKAOnzkgxMQvHnjoiXZgFojSxb3AeFxeJTUCkvjA6bV4PFYi7a9o6cO2VKe6VNGuuG2fPmqJUBcnVtUWU1LbIyOichk7mdu5qSa7PXv/5k6/8+DvmC7b+bJ2B2+QMbIGe2+RCbB2GSE/fQ42e0voXevYd6JlbSlgvvUEQ3zyhZ1QteOmeWsVmvIEexVZSifB2jyRpT19iReEvZg21HkbY2ij77r0X5qAQJ9CKXHznHXEmgogsY7Jt3xFp6dkhHS1V8uzjx6QNR86br96UX/oPv056MBQ/FqbKqkrZcagX05SbwLY8+qBJmRu9DjBRW3GZPMT3PfWhZ+Rrf/INOcNj1/c0SWNTC71KNJTjXsrCHii4sTDUCgEjNbBOVoTMkWBSVvm8VgGoQDVOrkwGRsgGU5RjDaGVDJkURmjVVRCyqHbhjSSZQbAeVjRDTqa9TdvMdSwqzlCGgfWHrl2UAdMSzEIYFwtfr4nVdrqmiik71RJNtT57fBSOumysX7KmqPMmLraZOdq7EYJv6AqHVGvNclG9kWpJ3gU9RNdtzitlhHRQK7NFFxgIzwx6FXKrtsbYpjUcRsWwyioYskjREXs7w1u8u45RJgn9CE67zQ+r0Jq3IBgXI+DGWm5ccLp643HVcu0mhK+0ml4n3cZtEAOA1iYDE+Mk8BA8Z5gYC4+vovOc1k5wLC4FOoBCJyDShT5FvzDBudE+Kf05GiugzyeHmLeAz5m6Cj6kcQFxUpXXYWq0fyvDtcxoLQbnxmBBtdqpG08pNLX2mVH+v72F6r+aNZQ+X33+mzZwpWE2P6VaHg4ap5SulbTuQXkdYv7M1yroyWk9ig0NlYNlFU4uBWKmngyA6aFjzUVliTJmSQIZM6xtNVSQE0PPnE32PHCPlNP7delcvwQHg9JB9pMLV2AhlnI7IC2G2Hx2bEJWcLhBnaFxqpWQanNYdXXdu5NalAOwpDgLQTXReFjCvK4vv/kOWjd0TcQauEiAdiJe1xZ4F+dsZmLcOM8U9PpYRfaSJRWKbLDebM2VlTuC81dfffz0Gy9f0qe+9f62dQZulzOwBXpulyuxdRzSdfRooSNf+sPuviP3rheUWJcmQpapwZsIWCHmITImEbDmyBlJAwR0cFjsZQw/RoY/iQNojsHlRgtCrQEan8rGNmzJ2GhPnWAHhHaB8LcaqiMOHOyV3d3NcvhArywvpuTzv/IFWr0jiE4d0rVzO4nK+2AQvOJhAF+/Ni3j/Vek1JXFHl0me/t6Ze+eQ/KV3/0jWYGpae/bTqVXIXOUIMO5FZiiUUmRmov0Fp1DIynMx3AgcTd9bQqQdIObdzKASHp2qggZxiLngK1gJqaTsEEMNy0IraSny0m0fziEqwcwksNFpu3lJlSRga7ARx1galHWmb8ByFDgYWUQ61pGh7IKZU29GENeKzzUKeZC5J3UlY6uWnT4K1ugA1PBzC0HjxnkOp6Mj35zzWXYGQU9RjSrj6/AIXlLMqvlA+pAM/Js8z26FNv8bnUCKejhCapHnrWXUU6bn7XpMtp8fH3sze9Tx1dW1y98vXZ8bQIFXejomkm/VgHE5srMHLc5Tv33W29jZrQqCNoEa3m0VNoVpYduNTk2nBvzE2852xSAmGeiR8vXmZ+owEwfRnVPqkPSj+lzuQV4dGWEw8lCJs2mBfzWzzbnSL9OwR+f5/VjJ0xSV1dGt2NWmqAXBWmwOMr0KAjavFC3ToVqg/QveqGankp59JmjEgTov/y9N0hTtkrPfTSj726EFeS1QXr14uKCLM2Q6US4YzaaIL6hRZoPHTGW/SU6vnrJMuret5PXlDa1J2Wc16dd7U1MAAAgAElEQVQWh6qtfvRyP4GRq/w4zimA2Mpqq4OASx+9Wg4SlnOAnDyvk/GL1yQWWOA1CWDjnKd5Pi7YMRWRB2B71pOwPNVNRsdVSe3H7MwKqdHtOa83PTVx+oWH33779bHNE7r1Z+sM3B5nYAv03B7XYesoOAOHDx92BxKOfyys7X4y56u1ZVI2q8b/N+Jqqqkrpc16kfbyOVw1uFwIgdO7Yxc2b6cToS5vwJInZRmdjAVxbCnx/QUeEoRPX4YBQVNDgqy6sPzV9bJjxw4s7vWkDvvlrRMnJAqbpO3UDZ3t0n1gP9ktDfJ/fPhR1loi5+loeuDoToS3WfnCF/9ALlwclTigonH3TqnvwBbN+qWYO9+J6WUZQHA8fO6M7GgolXYs5J/4zC/Kwb3VcvntOfn8r/+erLF6aOrE7sxaYQn32GxgSRLUOah2xOXOy4EjO7Fy95FDk5KzZBEFV+kAU22PKddUFoWVifZcsQrS0lWT1aJ6IrQhPmzOfo5FZ3iMlUscQWxGByHDNwloctOVtRbm8QzI2XTwqIPMjo4FQsGsi4hbkWSAtRu6mc2QIm1hB8TocNaiLlgIysv0O/l6/tuAF8UE+n8YxxHMqrNMQYpClE3wwuqI64RHi48o6NkEGSZ5UekVZYhUz/Lv/vDfCpQAJVZddynNol+r4ZGqf4EJM6BE1zsKfBQ4KAPFyof93qbyRf9baTHWkkaQzXBWzY9mLdmsgBG+zmiUOBcOhPJZ6BQVRiuMUyCgYnYN/Mvpz9XHgR3yI2b3t1QjjKaWYiFKd9r05mPAeiCSMm4r1eLkEaPrc1ddVE7DjshSKqz2UdHQQILzmKxNw47QCaeGK1sRGilfDuF3SPIkaetKEEW8uOu88vHPPWuE2P/8N9+VoXND0rJ/n+xGsO+hXHQdJ9jKagjwvC5pxNGT3ByskUZe2tphHGTriyOsBbvl0LGjUgcY2uAazbDiWmYdpbqlWfKO5qgp0YDDrLr3eI2pNsgKO+YBIOdhyvx+wiyXaa8Pr6B3UjCLY43XnY91YSMuN02DdmFv33PoGL9rNh4LpyG/A9Xl1bkS78Y7k5d+9P4zZ87wi7n1Z+sM3D5nYAv03D7X4q4/EhUzD82t/k7KWvvFxeWUMxaO4sLOyb0P7ZNquoso/MFuHIJRGZNF2s3TVE2Uk9/jpAwyhABT767BN2xfWB0VMrR0sCzHeatWUTGfUCeVncyVsmqKRLeJj7j/helZWRoeomdrllh9j/Rwp9zQ1Ch7O1phg3YwM2noLnZKKcnHn//c78rzP6BXifj9niMHyWvpk11ofJ57ep9cvxmWv/v2KxJanJTf+b8+ZjQfr711TT750UfRWMzJl//g/xGpKCbkr118rG+iAIshcoNmB+apm1ikPbtOvvyVL0hZRb388MXTNLWPyPWBMaolIKlY5/kR2noQ3a5zp67JxWs0llsBeDlyd5QZKCM8sKazzgCUYICsHgLtHDY3d/h5gA6DlWEaWQiwXmP95WR4IaDNUCZmKbKLjzRnJ8WiGwi2IzeXRNYYb0qJMOZIgDHMiYY/KlOhudM62nPG7nyLcVF2Iw8roqsaZTBUM6PMhtGxaLq1sigxvov1H1/rxf3l5pyGqQvJoJeSDCABwW6egMhCWs5zMGIpFfyyvjHggzVTCXlMNhrZkwxpDZbMq4uKvwq4VJeTBnSk1V4PmDFADDBn5XmW1tVIjCymJIGGHko6c7yekjjYLDjYNGsoAujMKigi4kBw5m3mJwGMOGdZgJ1aum0Izdt2NwNO0LosrUoAG76kEXArU+S1SRmJ2jleeHFAQIrKC7OqM4yT8lc8Px6775GD8gilsYuEE/7kb14mfydCflKN7Lt/P7k2xbB9ERm+MSqTA5MSo7ldK1J6H7vPJEK/8dJLrGmz0ru3T6q3daJnq5BiAMlKMEoJ6qIEQkFE+csyeuWKJGEaQR+A9A0a4ytk9+7duBjrwVEOQPaqJLVighqPCN1qU3x9LEIGFE66AoCSastQJRnOSzX3HhLQkSmZgEO13nv5mT5CJ4thLwsAkDMjkyR318juQwdZna5ypZPo7MZyRQVF+eoKx8mRCz/84MWLF1X0s/Vn6wzcNmdgC/TcNpdi60D0DOx/8MlPJK2Nfz43MecLjcKMs/PoPLRLOvr28kZegg6FmUw+zwS9U/G1WTn28EHErJUSQp8yNjkhYxdvopXlTdqP9kGD99C4mDUOd+R2RMwuHD2amKsJtXYs7k5ycTaoR0gtT5mhZ0ML00GTdUtzM2/wBPEx/AqxTW8wOE/8+A1Zou3dVWYhdbacVdn9UlFeSEN2k3Ru3yMvvkYJ6PSo/NLPvE8csC9/8Pt/JrsP7JE3fnpK5ij6bCQluLa1Uvo6m8TD6uTK4CTt7cOysTYvf/EnX5AH72mXyYllCaLXaGqrl7dOT8oXfvfPJYegua2hntRgD88/STbOkoxdn5PEHKJhdfEwjI88fZ/UttDJFFyiB2kKofKCrOJcy+sqhdwdwUmVR7OieTdWmAvj+IFdqt5ZJ3U7WxjMBRIcXpbZy1MwPQp0YCluOc0NIEAXZdFzaGAQ5xOtjK+u3jTer5EltLGmIEevoK5ymJTk/tjw4hfTSB6ZD2OPJghRP4cjrmnvDlaQreiclmXwHV2zKGNkl+LtNQjREdOmERLjcIpTtJkiYXoDd5o6hASAVkzVQ21tCQ3jhRxSyiQcr+uqkGOzBsnCITVZKxrw0xtianONRJt8VYkceeIeBraP7KCwvP0SDGCaAk39GgNMdP3GX5NVsym+Vs0NhQviq3HJ0594DBaum0G/KN/8y+9IeI6vxTHWcHiXNO2hvR2BegbAo6+T1YUFWKAxWSe8cDPECQv3/Ufk47/0SdZDaXn+f3xf+illLa5u5PUBs0jhqB3ReQDQtAgDGJqbNsxNClbGTyJ0Ih6STqop+vbtpd+rlmwpH8yLD9t7TgIRGB9ev9q1tUCY4ByhixraqStRO5qvOmojyigiXcNNtgpgtrO6tcJEpdNq3V+QNAyTW2srAJO6WdPwQ2WuCtCFORxeDl8b2rPkG1VKd88uND049zhHGXQ+o7BFNtrdO0mfthdkcMjZZGJgNAujliv1y9cmrr/52/STqSJp68/WGbhtzsAW6LltLsXWgeic2XfvY4+vS83/jKwFSgMTszaiXaSABuqKtnbuJF2wO7hnyDmJLqxx92+Txz7woBSXNkgCXcvs0pyMXxolUO0G2k4GEH1G7XRaBSKsAMjacbK20FXRCnfSmQhv7liYvWV1ZM0wJBIrDHryZjRAEHu1r6qWIMMGyCWqI7gzXhqclyVtU7fj5CqCWQB4lbfSubS9RRoosfT5S9E3ZKgVoOuLwLoooEOHAj+UY0bEDEhq6NvBeqtW3n98vzxwoEsm55LyX//6BVZd0/KJJ+m+6m2V5roSRNAqD7HKlbPL8gtf+G9S2FoqzWgmdu3chqOrkhXboFy/NCHXAEzrrPmqu2kD/6WP4Gqakf2ApT4C985zHv72Oy/RDA6jw+ohGoJl4Z47poMY4KQAxcod+54H9kjTjlryiGgqf+e6ROfCALICZD+saTwkUpew6lAmBcYsTOqxIPLVoejBzdN5sI8k4wIZo7MqeH0CcAUTBCPgB5QUN5fjqvNwip1yA2Fthh4wi6ZZk2dUuXe7dOA0KoChGzs3INNv3eQJF0glepVK1kc2hqdho1jPBWcAAsP6cwFVlMSWNJbJNoBae1ejRKMxKkmuwQoJq6NtUgYbF4nTvwWLscr5j47NSyqwYrKLtGT10PvvkR17aW9POeWf/vpfZXVeNVUuxNJoqWAMCxF8ry5MyyLPUwGXAhZ1Tdn9ObnvqWPy9EfeD1DakL/9+jdkpJ9OsA2bdN53j7TxfPyAaQ8aH6cHpxd7wjAlrKO0to8ODKOJCcqOg/vlfR98AoFyXvrPnMDeDgfmLma1WERGTofUArI152eS5OlZ0qkDBFIu0HGWAEAVcL679m6T7t3baH4vBbSwXkvhxsOan2Tdl+S8x2B3lrGaB/i7TuK2RdkZnreV3jetptjga9QVZwpIAfwJgjqzgF9tW9dFXJTnZcMFV0yadBE3A26YJi0oXeZYkjx2Y2uTdO/YxWOoO5HfrSS2dtZjGnJZ6Cs3lSAtXJuZidFcbiMSdxSsferkCy/8QGHn1jvb1hm4nc7AFui5na7G1rHIroPH6/M51987y6vuzdlL7UtUIQTJ0yGlhQEfIRxYu7I2g//83L0/+P6HGLKVkgbQJBB7Bpfi9AItyMLktBTkonL/+w9LiCDBONUKKva14ACamZ7GlTXJHixt7lxTaCNUnCseRJq4ndI4rbSxPY8n2ubGouuoRNSJm4o7bnGtsyaxS3IN9oIUXweUf3l9I/1fNeiLytmOWCQByJofmpA4qwd1OllsSdPOXrmdeH6GWz0BiZ3oLLwwN2evj8oiqbsrkzNSx93+b37uo1jvGxFvu+TlHw/KL//Gf5GyjnrZhh7kOKWjBw/vlFNnrsuZcyNyc3BRhq+N0+MQNv1j7a1F8rXf/7T09VbKGqFBv/fHPyXNOSi1XRWywuBdIndlejpE4Nyk5GlIJ+VQWnm8MuzG66QiZ9cCsFQPo0NqI88nIFeHZ2QFK/s82qIQDrMg9RZLIwGuAcxLI23yNIvncLbNsiaxsl7cu6cZfcd2qaprYrVULNfRSi0x3ccHFmSxf0gyWp/B2HVQH9FOfUFFcxValQuycrFf2ljBPP3xJwBaBTLJ9YjB/FjR2sSoQZimA2vu5qRk51kdsb6r2FYtu4gPcCNiP/PqadZkaSowjlAxUUZAocPYzZOAuDAVDtNDN8mUGaes1CKH3ne/HH7iPvGi63nn5BlZDAKGKTGtgkWrri4FuDgACtRvLC3JMMWmwzSir4VC0owoffeBnbJ9T7dJWe6n0T0FizY6uSAhgM7uw0cBvg2mfqOuvlgKC62yTJr1zPyiTBAaOUgTfSoUlv276RMjXqAAXZQDjZUFMVUKAOIqojkdrZkFB+EKIuQpEqMT8QgJziuyRLRAmHqKDuIWdpBDVU9atAP2MkrQ4TIp2BNTc7LK78QG+iZtpM8AVlOc8zyvZwvWLxtCeF03bhALoPZ7O7RXlnVhFl2THSqMGChWlSRIE95Y29qFE5JyVbRvaZi2MIGe86PjJkW6sqlZ6njtZlJUbrD2s2ys0U02gt5HC3zzrNBwPrJKmxgZy/msiYH1wNTjZ8+emN16S9s6A7fbGdgCPbfbFdk6Huu+Q488WtG9/Y8Ky1q7rw9M2gYHrkkxgEAtt9xEcoZ0j6IVDi6TxlxD10+Wf99gZbTOMIpFYjIzfFNqSgrkiY89KrGsG0CktmNEmKwkwgTYXTh7RZZv8J4MgLLmo7BGfjq2yAKiBymBE2tTMBsxVRGWHFoQzZlhcBbgcvFgn1d9SoyBSBogtnLEs6x5LEUEF5bXMIxLyOCLy/osj5PX44UdKWDQ1RRLdQeaDICSnztqp0YxI8rVuP8I/VOL16elhIHcRjpuC0BnEtBx4uRbrOE80rmHgs32RhKDAWGsotYQKi8zSBdIKJ65OM9aZYU78Xr5u7/4NdKlueNGn/PbX/0Hqetslc9/8n6ZB/D84LV+GZhA9Moaa+bGlMToqbIDEmy4d3I4whppQP/vf/p5uedYMyGBLH04BesMyh++NiQvXbkJixCjmoIG+xVlxMhpTmOd5jHyDGqnNyd/8IdfkF/4xUfQgGxqm08NLMrzb12UwFJGZum7GgNIxGFhbCQnN/S0siIskpHLl2WDoMfnPvSw/L/f+E+CdEXW2Aj94/OX5SZszYZ2eFHzMAUoXOLxwliuPWUu6T62U0oISVwmYO/KlWHxb++h7LJLamlRd/P42kZuAdQukcw9duO6RAB9bR0tsrtvp/hgriIwOatk1szT0+Uh62fndmoWWMs5yEmqhk1Tl9MgQO3G1X4Ak106+d5aRMV5WJMYrxENn5yAMTxJy3xxRY2008fVWFdH51Yt319uAhkDCIznKeKcm5uXoauXMfBnAKZUfRQjOi/y8/pV3ZkuBNH+aOgQmrTwWhQwgcCdNZMGUyZh1iboAKspLzU5OBWVRBCQGK09XAHSuK9evSoLJHXn+d4sbFlWBd7kD+U1KwlGVFezBVxfDejUVa0HEbb2dEUB7VkYvwK0PgUIo8sJeWzt6TYOP5M8QAJ6cHmW1OoZXp8Jwhv9rJERyrMudLuJZIA9nKdMVYMe84isGlobc+3tbZaJwcGM35H+8sLUlT/ZWm1tvZnfjmdgC/TcjlflLj+mvr4+h7e++2PeouavXr46Wrm4MG/xkdqb4U06FUsjtWCkwuroG7ATy7gOLd6rjbCVDGQzwLPkjNg9cXnqE4+Lt6oBPQ86BgCOw+Y1zMDY0JIsADICM0NS3VYiB+89wEjChUV79PzkPOuzZZgPKhP0blndQFo5gMDWC/VvJwcmzZYgoeJphqb+1M3AO26bsSlrz5HkCNpDSK02bRYFfIxCU825QdPiQAdRgnvMi9vK5Sxl7eOAaUGbAbsSR9OhGhCbg8nP0M5m2UnZcF2hy6jGcl9d30CxqN+E+lE/KSG0QoExWsoZ0EVeqzzyAHqZplIZZy10jQTmzoPbpbe1E1apSGZDAUghZRBoA5+NyM3LrF4mVZSLAJj2c7XXf+KT76dBvBL2KUrPGaJVBvoSzNdseFnWOa9rCIKzmiLM3jEBMzT65mlJMtTzuLCO3XtYjtx/j4zAgBQX1VFlUC4xXE9WHbL8jVGTEUE4nmH952C1FSFBeuDcRbEiZu6k/POzX/w/ZQGBdxjxdZghnWcV5GOl5UdnFY2uA55gPm6OMJQ5VkowHVyT5BL6nPPYqnkdtHcj2iVYsgzBeH0DgY4IprNoVQILcxSWTqJfiUgjQuliSkotDPu1/4+9936SLLuvO2/ayvLedXe1rfYzbabtODgCICwtKFKhUIixCoVW1JLc1Uo/7fKX1W7EbixXS0giyJVALSgGLbggZkAABMgBGxiM6ZnpaTftfXd1ee9Nmv2c7703K2fIP6ArJmtQqOqqzHzv3fcqv+ed7/meA+gZAiCPM/7d3tbsRdqAkIMkuO9gf7IwKmOjowAnnIsRCivmIoPWRR2bFQDFGPlkV967ge/RHWuT7SYEdfuOXQDTbkJF24x1GQbkrQGgR0cH3czosNuL0WQXAKaJCSj5DMk5wMbYYVuW8QQaQYD+HufyATEZNUyeaYR/lf3sBezu2bOD9HWCP7n2VpjaGiMy4r0rFxDxM/lljti1Bnr4q+BTUSprbtfOrQSvbmKajfwxgJrE/ssYMA7fvUrO2RCvReQHa7dpl8bOe2FEyXJjrVfQW83PI5inXbjGuUjSDstyU5Fi4009yjxrIdgWXZkCWTvbSgf37y6m11ZL448e3pqavP3Fc9VR9Q/5u/iTe/hV0PPknpsP9Z6dOnWqyaU3/8vbD2d+fblYbE/XJ9NdtLEamnphc5IkhA+62cEhi4FIY+SWR7xpt82mIND/aeyZxOwDm6Dtn6KF04OrMknZcxj00eIZvD+LwJZRdcwLdx7rZ4rmeSsUKwg8Z+XKS7G6eeUR4+xoQhBtSuSaQPhb28jYOynZDYCQSXQ9jEG5esajH928bGZ60kyo6LgkzFBR+d/ym9GkE266NtAsTxuNoCMVxqwwzZ13iceXYKPy6CO8xYzGweXAq2R3nI+ZfNLAcJrJq4bubpcjIypJlECK0eI8+7s4vOimbtNKAxQm0wuY8xUswykNYOhj6qh9G9lSFPpaimiWaah67tqn8Dt6cGvQ3WMUOg8bobE3BajKBJKwBHa/HudrCvimbjRGCL4ZWZYQvCRdCIW4hiI/hV7mzZe/4+bwkkkzzSNPnYTCOBtaSXTvdz17+4ku4PkU6Tzj5m3ERbQyVTU9MszUFJlhtE7eOfOaAxHZtFQN01TZ1m4Ddy20cepaUuRu1blNbR2uHc2U9MXTY2O0VCYBv4inOS9zsF3XaVVewz27ob2PhPJOt4W4hF27+/mKuzaAWNlXY2xz+NF9po5WaN/g0AzamGaNZmAxZgFDJabt5IOUZiNNAKAtMB/byJzqAMAUYbse3aUNiaGjoknk2bPIes3gDD0Jy/IIDVCBc9WFc/gmAlubaHMWAUfDGEHepM0pE+QSCKeBz6dpEXX1EJKKtkyO1inlt+lsc94XuZaGYDOvwH49ePwYXZXZUVpLrX/7Nndg305AD1N2TKhNA0yGx4YJV32E5oZ2Fm2rRVgXpDs8B5YHEXaOfTh24qTbc/CAHIJgnjAcBPTOsGYjd26w74AeQIzAXUf3ZhjMZlgsvHfmYFTR85Rs6pG/K2mbAD0JWmgKfe1FN1aHLcTQ3Ue4BOQAm/2lLV1NxdnHj8bH7t39X11x5HfPnDljEvHqR3UFnrQVqIKeJ+2MVPenvALPY1Y4M5/+5bVU7pcbezqe7ujrS7X37Ercvz+XuH72upu4c5tqgoMx00trGAyaUy6sScJM5TQurKyoAsV+G4xQM2/ukBq0LZTPlFeQozEwCDHRpxzCyC2LJ04LrswreNPMcsddgM6Zn867m+euu5XBUcaI11zH1gZ3mLTxJu7Wi2yrs3e7xQH86df+kPYbFv60J3wsAa+vO3kVroTU2MI5MvbjT858+bSvVPGkHIrlOSNXXiZrlKskEz0zA1Td8CyRJZSbcZ6ew0RW1jNJSdp1xjDNcdwSH8tsJzkP3qMFpRFx2oJZptDqyJ9SynpDS71rgO1AiQF7QdG/zbjzdaIDyFOCuzIPHlxjWD62DbPRuLkP4NPraii2jYRxauS9jsmh+pomBL9D7vIrP3QLMAbWCizhh6QiadNdDa4V5qX38DMUSMTgnJP2ViIlEEBnmRaaQd9z4ey77uz3z7jitGwFiHWQl1KqxWW7drjGLTA1fe20cxAvk57eS9tqE7qpZgTDSwswRuNkjY0+RnMzjsnkqLvC1JLG9OsBaHsPHMAgj1YQ4LAdhqQWrY1cnOdncRa2dVQe2hoMyRRsxhzsBtfDKqCPNc/C5jWh62pqbmHqCd1S52aAVA9ZW0VAzIgr8HiNsi/g6zTJtqdhe2aZtsvhnlnTQLApQbliceZhxaTNuXzpppvAIFLT7Xvxjjp+4CnXCgOmXLEiQEvxG6swZ2tcC7Nck6OMld++cdVNAVAW0dIIJBdhWg7gIfX0gX7X3UsLlbVfzKfx3Jl147z2Chod2TSMEjMxRQZbARFzUXYEsDjHTr/gdtL6m6SdNQbbND8+ams3jkA6TwstzbnIoS9S1IjapiuowpcWWA+usRbWoUgLM8/k1xosVBKn8i2Ar+27+vg7miNt/VGpqYvW3r4dpdrE8vidd976P4cfDP3OpUvf10Vd/aiuwBO5AlXQ80SelupOxRWQd8+DsYWj2/c89f8WMrX78qXG9KWLA6Sk38KFlvZTahF7fsZ3SalGiYwhMZEFCVySGVl2BRgMRo5lWmgIxO535WpsFnJ+bFtRAUxr1XWQHg5704UgNd0A+6JJY4SeK4tFNCEP0efgX8Nr7Tje50585jniHxh/p1Ug5+BJ/GTGaZktYMGvu9/p+wNmGJegqMinpRZjxe49WxGgEpfAlsXCLHInPYcAeRVtSdF0SuKE5G5M1hXgR3frylQy7xg5GcsgUCZ4+rBRbHkIo+GQHgTn42SJNhnPLWj8OinWi4wrY5fEK4lNoMjS2gOBMILdSzwGHj+4Cq+NcYxTevwSj8eTxtYHAMIkG/nschhkiQBl9Z2ueVs369SKaR0sDMGtc7TWHr57wa2OMxFW4lwUBV6mdYQ8F2DWtstt/Qgmj9KSwGJ0osHZhlapDgZqCfHt5bOX3JXXzyEckjidOpngs4SZIMcPreVyRH80ArbqW3MwN1vdDka7t/YgGFe0B0LfcZyC5xDbLjHF9AjWb4oIiTZYmh7GultoLzUTm9BIaywDy5RmKq8AKEzSRlJ7TsB3cnKKEfHHJLM/gD2kbQfzUgOb1ckx9uAL1NGGHw4C3wa+ZiV4FxMkIMLFMT4FwzMw4M6RD7dM664f08lOEujbGaWvwRV7DqDwEKfkO1wPk9My0iQbC73PM0ShdPZswmG8jtF6QA+ePikCWmvqmwkrZQJrfNrdh5GaJ7i0AHiepfU2Tar5btqhh5ne2w5waoB9yhO7Mcp1c1OtWATMa4i3NfE1xSSgbgCSnM812r1dfTtce+9mgBHXGyaDsyOPYMnw6wFsyTYyC1PTwJRenmssidaJYXXOAyAIwNMOQJ7DvXkJULjE9dbU2+N2A756afHOM1wwNDhY2rarv7hpU/vEnWtv/eb9d298pQp4qu/dT/oKVEHPk36Gqvvn+vs/W/PsTxz/03Rj6+fu3BtNv/X2zcQyzAvIBvFxGpCSca29m2iHwEjkOnGNTdJueujyFA9X4tMywQVzhC1UVPUd7QWYGkSYARBR3DOwLdzhpmApUhT6ovxINFu8FNyDaTO17+52T71w2rX1brGAy4XZKV6DthhAZArwMzE2g18LBeYuY8+IZ0vpRaIBjrjdTP/kYE6UHr5KcS2ynTm0MjMDy0xT3cWl9xGgYQ6dh8I25RODGJWWUi36ifoO9CY8V4EMRQIv5zEnLNESWkEb49kdxTwgpFbLjNc3g2MxSGJ9xHwJ+nCn7s3y5FTM7xU/wHNcifl4awUCDgEtysxSO04AT0yRISyLYRe7BKNEO6S2dTM5Yj2WeJ6nKMv7p+TGeFnCXQ30iGXi9bN9rufkZ0lER58zOwKASLvt+7ZZm20WD6V77911kw8w4kMfUxIbpk9zSdaRwGIBYgu0kuq7GtzBI3tcH+PsXbSvGpsQinMMs7S45gAu4zAww7SvSrBrvbSY2gA8TU0S3tJGAlxoTf0bHcAS9qMEqzLOGj548MidffMNNwJYyCIsrwUgpfCxyVnyVBYAACAASURBVGBg2IhmqruzzfXCFjW1NJu2qJZ2ZD0TVlw5boiJqvOXrrt7fN2GT42EzJtpodbXaU3h5gByjwFkQyP4LsEGzaHnaUVUvH/PLtcNS5ilTbYCkKgh8qG5vZvLsQbB9oJ7TOr5CGaDEhTP8LxRsuWmBh+4nX097vCRQ+TDbaJ92AR8T+HYPYv2B+AH4F+E9ZnCd2dxGvAJM5QJOV8ZAFWWNRBzuMzklXLo8qtLsI+6VgiwZU3k/5RAxC0AlgdwtnTscM2kpmcBQiO3brllXj9Bjls37Nn27X2lDibsVmanE4DE0uZNW/JT4wN/eebH3/gnN157Tbbb1Y/qCjzRK1AFPU/06anunFYAYXNd785n/rChp+8Lj4Yn0nfvQM+jo8iT6N2HuLNAMVbWVrpO5oVKMWey5sI156T5cXeDpka5RrSP6vGBQQsjnqQAO1MoycV3mhLC9+JarDUGBySWRWIQmRhqkEugiamYImChuYtCyN1zDXf1RUBTXqGb4IQFLPtnEUAnaBFocob5Xsud3Ano2cZdeqMKsF6bnK+kWi6Yyw3A9gzfwEH58jAGfjACxVlYG4APRalrH8LYZ3a7xm5AWMAqaSZ+5LU4RivnMYBh9NZjV0TOo0Kr1pTwDIyYy25q4Hnsu0aUacuVYKxmBxFTIzBRDlOCdggRpxxzlufBFOn4xbQo6BONVDIjLYfadPye4ygqWwqBtcCTEsCNjWE9LE6CVhqQzxgiIjv5OewUbIFLMcm27TBMDNqnmccu05Zx/bRo1NkbwoRxFlfiBGyGWmICWsBB4998TIZS49kGm2rf0uAO4OHT3d5kjsC1tHcS7MccepzHU6Ok3j9y45gUqjV44MB+QmA3A7CacC0GwHAsAlImGpbOHN3SKojpMb5BZ8++494jg2or7txPnzgB4EFkznnRKLwsDDSeXcS/pgi704RfU2c7ie4EoCpaYoiJs9fevujqACH7jp00ZqmzFXBEiysP6JinfTcOmzRK62scIDPNPjZiEbBrJ6PttOsS+BstcQxZAEwjI+sLgFlNjI0gnJ5bmsd4E6EyLMv08ACBsyu09jowAdzLealzdCVhndJobzBvXOSxoUW3qgktAKhAboopMzqbMD4+26sA02UugTBdJblYw1LqeUkE6fVET0g/Jn1ZHSGkdW09rB3y+6khTtuQm0XsXdfe4Tb37wTYdZU6G7JozPN0u3KF2mR67eZ7b/3BlXdf+Ze4L4fgsur7VnUFntwVqIKeJ/fcVPcsrMDBZ58l5Hz/dwqZumOrK4tpjYovIcSdRofR2NZIrhSfjegkWrDmx39mbABxKmaCbkkuyxIFI17dvMl1IUxtYBop19hmI9k33sDc78E1CugQBZMMIr3x0+6y5hdFQvlOCWgTgQPpbgoJufUKWCj7CeZFzokqJUreVkXVzzFuS8FY6LUsHwpg0ICwtu/gQQpiIzoLlEaAtAQj9kW8g6aGVt0YAGABT5kUxyNdjQEuClE/jNLmfZsx/qU9xHRUDRM4SlVPUpyl/xjB6fjm+Xtu5tIk5opomrR/ig/Y2uV2H+93rV20smBVljhYjR1rvHhyglF6jApnHiEGHqboIYqVdLmgAAIdBj4yHTu7Yc7QkdPuSMMiqfE2DaO1hFh8nBDXAkaFMi/24iSvIbI2ov4JqFBLLEkBzW7Cv2jLNlokJN1PD7qe7nrXRijlFCPuAzcF8hT5oCE8vRgOwqyxxqpRYCOIRoPFKHW6pohxX4vbtReND0neOUS9AqFiH6YBBg/xOLqHQaPaQ10dXYyN97odpNu3kUWWhR2Tm/DqktLklxg9p8nHNJmmyB7euud++MrrbgQW6qNf+KLbvW8vXkyLACyMMDslXga+YW45zr4OIyquge3qUHJ9LWwImp77TMa9e+mGa+na4nbA9OTQ8WRAGdq/leVl9EIIrmnBzSLYlnB7DtZm69atrg8hcx1tzhUsFEYwEkxg1phFD7QIo7iMMH4cdihP6JvaTwUYxtKqBOJI3Wk19SMsT5FoPspxz3EuVpkeTHN8y6DIPAxVwZgbzpeYHs5LUSJ/rS/nmLx6V2A9JUSu49panZt1cyNYAuDfo30osfYdW3agVcPtGjF6fS0TZ0MI/REwT8kHijH77QC2ru6WUqqYLwG+k7V19QXWrHD3+rvfe3j97C+Ss2VXRfWjugJP8gpUQc+TfHaq+2YrsP/Ysd6OTcd+ODa7vIOWUzrJ3fcK/aQFivwSdH0aNqJOOhPutueXihQY5p1u0/5KTTNZsousrotu33NH3Y79++n2oM1YwTxuCMHoWXxjBhFDFxnbFnjBqM4laPcw+qt2Qzk1mxFqja67hMzxVNzFRoTgTF/pfbtIX5UHxUeawl8Sq6PXxaU427GFqSFlY8GpwISkADFr0yXG3mkjLcGU6DV5vBcs66XIjQKk7T66zyVJX8/xb02pJVXF2LeFSTxm7k66+5cfuSLj7j7FXMxSxrVjgnjg5G5E2TBLvFpxjUYVJoNzaEjmlxAwzxbd5CNaa1dpqS1KUE2bTBNmZDD1Ekmx/9Ruih/CVsBckkwthXMusubjmOFNkD01S/zFqNypGZv2rSx9qg2GPw55Zt07ECI3YsIH05Kk0CpUNVdccK2Ew66SIzKA2eDDK3fpTsoOQMfr2y1QQa6ekfxmWLQ2gEcdLSYByy1bOxkDp1jTbkzDXKxQ8KfRyYzQ2ro3xLQRxX5L/35EzrXoTZoYVW82Vqa+XkGiACTaRgs8Nkn7Kw1btYAVwUPGzL9PPMgSJn2nP/cZBM8t+DphR4BeKANwS9ECExMyCgiZRL/SQOxGN1N7jTn5Ey27xxgY/lh6JI55M8Z97QjFM2KIYK4EXgaZDJxlEqqEn06RnyVZy13ofjYh0K4BHMlA8C6eQ9OAD5Osc/7TAs7ojRa5pheh85KM1dcCmgW7F/JLhO4yCUf+2hJj+BavsQw7xKcSQOo7NrHfAFzcmBWrkuZakPA9w/VSAKAX6mnfsaYtrEue348PkMyuqUQAnNpj9e1dmA/2wxAlXBtM1PQk7UIYsnb0TNOAq04E4S3Nir8gSS1FwlopyYBfLe7P46WxgZvXRu7f+vQbb/zgcfUtq7oCT/oKVEHPk36GqvtHe+vF3p7dR370YHRh+8z8bDrBKMwaBbeEl80ygk9NYs1z95tiRLeRjKblJTxPxmE9uFvdTlxBDV9XAQW79wMgUo28oa+525jzjV/lPTpPS8mYimXXjS6DFhqalU7aHPUIS3HfQZ8zSJxEYZa2lWO0Gd2Kw9rfC2NovxQASTxW2VUyl3PFRl4KuTItISTOPAYWRs8xSkMtIUAG4mvrRxXw85H2RaM9ej0DPYy4w3YUNb1FoW2FJZJ4OKdRaT6kzcgDXqaHx90yYELeRT7gMkx20VbKbYbxOLgN3VEjbI3CQAEtsA/yi5kmnbuAx9H4g3G3KhNGUrMTFhKK7gkvpJ3P9LudT29HPKzWFXJqtDx52kFM8bMeaEdgZybuj7uRy/jlwJhIuOy1PIC8hna3/bkXXNOWHoousR8AhBoKpWIt6jG0U2rXJGBz5PaAu4EL8yoTSimjjIgBgWmo2XrAHXruONlmTHvVZ/AdqmNSjOdSXBtpJdaqRcP5nqQFNDY65iYwCbxH62iRFmQHrFIjKegNGPG1ADLrmMJS0LrCSWnBwNQwxUZBz0ATzS9gGvhgwL322ttuhOyqQy+86PowDawFUGSJHCmwVrOTYwh4p0msB0BwzroARR2AohoeU2C9B2k9vfnGOyZirqVd2tIqHRhrwNSWND+tMCqogwGKygITUM24TX29ZlyYY2lXYd4ekLi+wKSU6JgWdD5d6NKysC43yfcagM3MMqmWox21xpj5Kq22NGPujbTPhK1qczk8lHpsSm6S6zTLFJ8MGIce4j4NOE7QSsuT3VUArNYDdhp7+2CjEFlzTteY5HqAsWITAburjP9Ps63NjPg3MrGWRaxdhP2ZxxBSkRQJtEH1gE8lq2doyUm4r/bq0tJSqbm5vkR2V7GpLjFw4fVXP/L22z8CRVc/qivwZK9AFfQ82eenuneswFOnTnWfPP3ZHywW6/e8c+lSeoWivThHijgYY4mCkKAFsIQmYkXfy9mWyR9HLlIJn54EotRNfR1gCwSxvInn6tFPzBUpeqNuCXdi5UM1duCeO3jPHTx5ktYO2iBaJe0NLW4cYfLdC3fdg7fe5q5ak2BMuJjnDnfRCJHTJKJ3bGdqp2urzTzJpadIzMXEQ8aC75IntTwGKJDeBa0KxcaATPDoMR8fB2Di7pzAKhNLS38hZkZ36HkT9krUCxgSi6S2j1pmJvQFjACiTF9j4MvgkBRJ/IbXpXAmcXtW66+eQqfpKZnOSc+zDOgpoiVC2GJgR0Z/Eit7zQ4ghYDLPvxgGrtwDBZxxT7lWd81CvcaLZnpsXmmtZhUewwIJBgUzsjYL82l5cmEaj183JiaepyNawgdlZFdC+1HeQAJICwQKzJOa+g2XjQywLOATwE2GLjep591O57ajes14IMCD9yiSKdcA+0fotQ5QibQ0CIto5WZ41yP42lzmzbV/PwqgKfNtRGFUINbcS2mhhlAVwKhVQPp9JrG0hi52oOa4poHQAwzsv32j991o/dHXZoU+039u3xrBz+jAq2wRdigWvK/lCheR5tMmDWHn00mTeAmgPYRE193bt3BwiYPIFk2RqWDeI0e2qi9mh5D+LvEuo1NrwLOJCJGKLw4BwsFWwIgWwJsTI1g6sj57ER8vQ0WqAUPJl0fA0OL7gH2B3K9nsRYUYL4BIzMKgLkDMCqGRDYxGTbrqeOoLXpZrwdzyA0RLeuXIKVGSaHrB88XkcO3UX2K+16du6GCW3F0qqIUqroxtAJQfi5XqwaBvEfquHg6mByCrCZSQB1mrZYpgaQiQZNAvMUx1ZfX1+cnZ5PMP2m3m9pZWmx2EZUyrZNnYW2xsyD73z3G584e6YaO1F9w37yV6AKep78c/Sh30MJmQ+d+sk/aN/U/8XbjweTY1MryUsXLyVqMEhb4W5fqhOJNScRs4rVqGFqZ4WpIjkaizURkZKh+CFE4He8mROsqDDFeaIiknVJt/foHsbN0axQ7PqPHqF7xDQLBXqUXKF75+6gfZEgmlYABRUcBbBBS4Q/ya5Tz+KszN15BmCBV88SYGIVYenU4H03evO6m6dguQIFC+CgcfKiRNIwMUmmnxpbNnGn3eMKTJ6tMF4/eW/AlQTaTCckIbAyjcSCwMAYExM0Q2qraVqLqSwirv1UFS2oBOPmEiNLT2N2dzbuLkwEoBJgkocRj01KmIy+o6h1kZeQgSVpiRBf63GAC42zZ1mnJEVf6eVF9r+wTK2jTVMk00u7p3XADo+iOMUkGmyZssskXiZAU8aJikqo6axzuw8ztcao/OKsJtsw86OYL+BuvDqJBQDaFRvFVww6DFwjJpK7nt7LEB36qSLnDjG4DAONJOMc5tmPZRiIKV5jmTaOWoOriGxR6doxpmEuaprRyEDxNDbW2OTV5q2b8NlBH4SOJSmdFi80yYTTvZu33NlXfmwCb3gTNES04xipb2ivoU2Wc32MZ29iGisHeFjGdRi858k5sjlmZibMDVkMCcWf6JJpgG8bIurdODnvdlto7zUwPUYiCuGhM4jOlQf3gIT2q4zBo+uiVbmERiqP142m7bppee0/+ozbynMVl/IYrdYQLtf37txxQ0wgkosLIF4D6M9YC68VhqcH52fluC0DXqc0vfbgPhllt3HrriW77QSaoll37cJFctC2uE7YwlVAdYG102RXAaaytaUNj6FxQBsBurBGy9w0CORIlyRVvqYLtV6r/L4GcXcNTKPYVO1vriZV2rm1t9gF6OnqbC1OjQ799ZnvffNLVU3Ph/6tekMsQBX0bIjTVN3JT3zqS58+fOq531suJXsGxxdS59+7lpD53CCswSItj1p8VKZo16zQgsl1EBrKnXpJYYgiVyJgkOBYoIJ2RZLJrBQgYE0OvZs6efNuYwR4HMKB9hBakDx35tNzOM48YJqK8MVi7ZrbfuygWwZkDWMe10DO0rFPfMy0K0urcD/LWQvHnB7jLnpqgMkXnG8HFbApnyAJoKmYeN207dxH7MU2fF8YQ880k28FUyDPGIzllvD2KcIalPKMFhPxUFpi2zZVpptrAEWWdhiC7SzMSY3G6gE9M4zIl2YEaPDKMb2RwIcKtMCTpqwAWgJK6EMMLElcDQhJk/Cdxy/IAlGZYJPrM2oZA0FyHPaaJctI4D/aGjZNJZU0+1CQWJZN5DFBTNBCKYntAaCIOaIoqo2l4020EoJ6+mNkkzW4iXvDGD3iDyNvJUCjNEia1pKGSXgC8Q/Hx7QVDEY9n3ISWKMFpPZKMUX7hjHpHCSDJttm0ecsjPE6gBF6dgZGxJCZfkqAB8Zl71MHSGLfT7TCVleHAFn82BJrPQ0jMnjzprtx8V03PoYoG5H3mkJsAa3KhKjta8IP5yn31MGnydraYsV/nAmsCeJGNMU0NixDREwoYV1W0NZIFD2PT9HBY0fcoSNPuxPHT6BB2gm+zKA3GnW37jxEP3TP3b92nXM6iSC4kZUGVMCo5JkKy8DKbdq6ze156jDtrS0mzn5w/557CCh7wGcNjFcHTuSKnZAuqQNA391PovwWTDERRA8/IkNtfASB+X2ADuGyaKq6YJrGGWVfgYXqVLQEHj4ziKZTrFUtPkQpAkVl3byC9kh+QrohqCc+pQZGTc5OEGUwPbIL4Iqg1SfA04gmSAaIW7d0s2az7ikMCTd3tQDyF2Z/eOZ7v/KNP/nDP/awsPpRXYEnewWqoOfJPj/VvQsrcOjQofpjpz7xtcbOzi/OLBQzw1Nzid6tOxJnf/wOWpM5t+fpp8muGnG3r91yqWZaLQWmUgAtK1D/OLlR0NSrgTWwyC6Nayt9Wv4wwgbERaAdSWuKRblS2ibfZ5IAgzk0MMteP7T50C67o39w7y7FaQJh9F5Xh6h4EaHwwjwAicmoORxxS0zt6P0/U09AI5tem5MHz5Jr6j/odh2l/UNRztCbKyXxW4EpWOEOfA22Zx6txSqFNE8bZPzeHbfKnbhG5RO5VldP20QTaM1kS6kIaapmidH8x/eH3fLQhKtrWMN3kFYUQmFNNi2pnSXck0WHggC3jtZepoF2BdqjAmNaeZ47CxBJUNRK+B050x0BsoiwSAF61iTeNlZI7BT7CoOTwa+mjkiItWWGzAcBWexrAhNE7+kjtkhaJUCUrSBAiePL7DrCfjCVxZSVRvgT6Hxk+liAEVMgKPaI3gHa2oaasRZIE6sVheT8DPYhReupkXHxOvQzSvWWR1EeLxuxJYuAAS8uZ59xOt52YJd76tgzbtuOvRgGbrHx7HEA1xhOxA9uXyOr7A6AihbZMuGp/HxtmmMvocThnO88dsCdOnnaHT581PWgg5lDcHyDuIzr1264wYePAdU8nimvIu2mZWl/5mALYcee+9hH3X7G5Y889RQ6qqx7jOj72o077i7Bt4O3b7h58rG2btsKE9Pg7ty7xfNptzKu3ob9Qe9WhNAdsH60Kx9haHj3zhU39vAhgGKRZPeDbtOObe4qwaJiBNsx0GzdtMUcxteY8JqgRVbEukETeGbCyPqMsdazAOgGRuhr+Jmur0WE33m1NAH+8u2Rhks+UzX4CmkiMMc+i9GZQ3gt7yddnwLAWRi7btywxRS10Co9fvhgaXpyoNTLNSwJ09TE2Lt/9e1vfP7VV1/VNED1o7oCT/wKVEHPE3+KqjsYV+DzX/y5/377rp3/Nl3TXJ9PZZn6biqeffN8Yi2dTDx1/Lh7SJzCOUBQ964O19rd6u68N4YmAm0EhSsNhV/gTjcFZZ9Qy0YjwYyXW31WW0cFEwYoBejRm31BHj20PezntBaElrK0TBrQqCTQVKwUAEMU/SwtHSl9UpjeUTEAILO8NrwCGqK+w7soZq1u4MZluxNv2LXX7Tl6wrQh0sAUGYefgW2ZpUDOkym1yl13HdtoZerp8b3bbg7HXwGO1j37KeT7mNBpJRwS8SnHM8kY8Qwi63lAWRp2qKUN7UsjpQ/F8SLFURlLBUSnza2bLK8rhQCXoXSf8YQGZn4UhuIObTt0SyR+0ilbYdtJppAkflZu1BxGyawXkRO1+MhkiHdQsKsK/PIUCe/X77skk0PFFQEOAR9aXHKPTrMBjfkXW2BJcInetsPl0NuUWG+BoXqCX0sU37nRKbRBPJfnSyCu9px5IRnDJOCjaTi+onlKke6dhYlr7AT0cPxKM1uAHVtFqLsEy7LMhJUArXRStVs2ud1H9qF32Y+3zRZXizB5ku3cp/0z8fgumWrS4XCecCheQ880TmimW6Jlg9i37+lDJNTvdU/tP0jcw2baegmyrQYIFb1CQO01M0KUXqiEI7NIQ5n5ySBwy47dxD2cJr8Kc0IE2HOwP/cG1EK776YH7rMs04iEa13/M8dcG+zk+R+8AlhaYHwcHRLbaWHUXiBjDnZwhByziXGYQlyV2xA37zv6NG093Kau3IBtaXK1ANiMAm8BfONM0o0AslOIszuZbhPruMrajqF1WmR9UrT0NPXHhcWxAioB97pOs0yEid0RQJJDtbLFEOvgkoCjt0wseVyanyfwYNrc1+KOHiXGApPFNOuxe/u20tzUcImxe3FjK5ffu/Bbv/uVf/8b/g+l+lFdgSd/Baqg58k/R9U9DCvwkY984iP7njrwxzU19b1kBSUaCai8xdjvBHeye54+TKtr3L1z9oI78ZHTbg/j6d9++VV36zrmhHjjNDQq8TxL2OKS5QYlyeTKovFZnZEfCoUacaljrDqFWKVAkeC234wJvaZGjs7e1beQNUUrrQAcg2X6RotsFZCT4WcCVwncoAuwMMUMOV272lx7H4WfcfGBB9y5A3W6+rYzvcOdNvqUEr4xS4iylxk5n6b4lmCUuvt73e6n+90QQtm7Fy+Zlmf7idNu285+tkHrDe3JLIBmgjbNNDlfM3wWlVpOG0STRSUq5AoFUfKVTdv7aI3g85MjqwnWQKnmqxITE3ewMLPMsVMMAUgl2ls1uTWKKi7ETBcpMZw2IniLFloO/xdghhLA88qIAjgmWK8ZWolFmI48rbilpUmSL0Z5XgFNTCPsWY62CGGosEyttG6U95Wnz5jGITDLZ4k2yQyFeQrju+XJIUAQoElu0EbWSJ8D2AFsJSjy3dt3uFa8d2rJtEqy9irQS3PzbhqH43kCN1fI01od1+g1YLatG2Bx1G3GT6YBVirHFNcajNcYPjtjeNKszNO+LM6bXkji3DVYjdFHgAZah089+6LbTGZXJ9up55iLihdhje8/uOceAUALiJ+lp2mBPVlgm2oZaT3y7G/XZvx3duyEaWsEDAOkYOhG8CaaYcoM1TWX1gpj7VvcIbYxA0g9B+iR5UI7kRothLAWaathfYMIeZZ95ZiWZxBvZwEcaL/Y3gSvt0wLLo3p5CJAS/EiYs0mOW61tAREc1yPaU1XySZBmVqAllquFYF8rZky2EqEvWZhJqXHyjEZlgwRFG0waJrumxxfYvqtFnZpB/ucIZj3vtvH9OMzR/bb95o462xpLc3OTJCfiuy+VBz67rde/kff+963X62+SVVXYKOsQBX0bJQzVd1P98ILLxw+8PSRl/E82UxKdqoRseiixrcpQq20B5ZoyVy/cdftO+Dt+q9zp/2jH72DmLXXHSUG4tH9MXf+3bu4Ni/iA5Oyu+uxwTk3N45AEyO+bA6egamjNcSqxVVmhwATCg7V5IymptRW8eJgoR1pX1SgJSTmnldTVSaBUSSEWArYAGQwGdgJgRFN0agdQqXgaUwRUcBKGk0HBGRov80wyl2UUHVrq9u2fyti0Yy7e+MWcQljbtMedECMM+fDczV6vgDLsiLGhPbMKkJaaTBStGdWMNRbRZStO/ldhw8as5CmvbMMIBMDoYDLBYqXAjjX0MSIbWIWhxYeWVscb467/RaM/Xq2bSMYs4dDg7mg4C4KKAHetE2xDMsADyuu6ErEkC0P45CNQeL2HQAtDAmhd2h00dYC3NXI8ZdKm9EEFmuwwn5MjI3Qghk30CLwpJ+XYGuSAMI0xoSpJuWgbXYdPV0wTfj/AAIKedqV7Ism9uYmhijCxDtwrFNjgL5Mq+vAnbuvfzttMKb0CI9VsZ9ATD5GHpVy0NIU/voWpqekVcGrZpYJKgl+29Hu7GfqrI52UxoAIhArBm2CNtEELNLiwiRttaQ7/gwBqmSzXbtyzd1AoyMY3EOrqYMsLcVKqMOm63EYVmSGzzWclVPEO7S017udiJRbW3sAUQPEXpBKb4n2tP/Yz2XA1+oKE4iLK24G7dAqJpX1CnuFUZQtE7vEtYPHEvYEi3yV11CB1qCew5Laa2UBicaMsc4C9CXWSr4/kj2lsT7I0cZSuGgCxscmBFFH1xAgevDATswcO7gZmHfvXXrEPja7n/q55+3G4DoM16aeTn7fBwh/yP4tsA51pWXG1RPJVGF2YeHSS1//w5986623EFhVP6orsDFWoAp6NsZ5qu4lK3Dq1KkDh48e/1ampmY7E0VJ5TIBfgyH6I0/yd3pPFNZdbzBt5DRBHZxb7952e3Fbfenfvoz7g7xFV/+8n810PL8i4z7MpYuUHQPszwxOe24EcuPZHRsDhaAfCEqxjLanbo6pljQoOTxtEnVwTjggVLIwxbJnWaNthFhmvRzvGBZQAjzQ9OlSEWt/AhYpGQN4EKDMRR3TRslZICIAR5+/rQRyPuChcqj72GuGLyQYyQZwTCvJYCij1qSyjX2nYaFqYFVEpjIU9SX0fBoFLqBmIQmClaWjYwz3SQGqAcH4BoKudyhhdHWACwiUgSAbCILpqIOfUczLaciydxTFOrJsXE8curcJvQn7YAe7cMaPTHleS0BmBaZ8lkE8CzRowRsrAAAIABJREFUPsnRZulFKNvY1OCmHo2521cvsg9NbuuuftfEOH8KV+aCiqwwofRU6FikbZlksm4ODxxjfii+0q5MwWakEEH30Srq2bzNUscVCyGwgyEexwAQwbRvScyUAN8CKeTzeOkoSwp7gjYm4tp30Mpj+0oLV9aFzAUnmLJawB1ZCeqtBGXuP3QE/UraXTr/jk1ICbjIXLBv+y4zjswDJsRmLamFiFh6SlOAgMKe7hZ3jOyrBEzIrRs3YT4GADo5DAM3w7LhqAxgUV7WMqBnBsPBRQTvCgFFKkbAKOGnOBoX84yqC3Cy1os8dtXaSrAvgGKhaW1X4KaA0EyicE6SBGhmcp3UdSU9mqTfPC9NK0/Xjab0irTpUtgaJEHZpgED+DQ30aKyFi0dTP4m9PsODBS3M9Zfh5fRXXLHdE5+hr8LiZMf3Hvk3vzxBW4WWt1Pfu45N/rwnhu4fx9DQrXNGmiXarrRRM1C7SxVuoBB5Pk/ffnrn7n84x9LsV/9qK7AhliBKujZEKepupNagRMnTuw8evzUt+obGvYSdphaUSYUb9wZWBojX+SaBsZIA34EAGS5P0jcQg+aiS2MLj96NO7efOuqMSInnz/K8xrdK6++6d67dps392b3mY+96D7+0RfcX7z8t+7PXvo+7+3cOVNQNvfQKoEBuXVzkNYGjIEEtY2wQSs4ES+nKWAUGkQeTR04DnOXLkGz4R9aDDKYK+IVVEQfUZCRIK0vKjpHI6CksSNpYBT7iPuwqAJiElyWKSjYEQl7U7BBBYWeqgAK3rGdFF4yOYBPiqImMEJnB4aKIFBc75opUFbwYWZWARlJAENW6dn8TK+n1lVBI9ga52f7AkvtErzCAiwAKEaIwxBbUc964M1ivjYCV3kBAvZP3ysjymIdACx9fXjStLfB3qy6O4zpq2XUwUh1GuCpEfhGhLs1NvrO8/EJmmXMexrgswoY6uhqJ/IBYTRg6vFjIg9gx3rR4TQ0tnA8EjJblWcN8GWCZZjGm6kG5qkBLUpxbQl/mmE+JwGBTa6rhyktbYt10T6rxTcPIzQ5McL3c9jWMCWF3mcTqeNFEOCNa9fcCK7KSmKv4zgFlPP8fK0g9TeOyUxWzfB8uT8ri4vRbNfG9bTIcShGQwL0NNdEBsAiN+llHi99mHyNlNYOIgdUwvZhFCiGSaPeJhBWRAfnS+0kba/AOZI7tzDNmibp7PIABAsM8foS1qu9qlad2KtFjmWJbSUTDfwOLyNafpka/HUULlZiXWi31jPpdvwEE154UKWYZhP7ee/WgDt56oR7msDXBK3Eq9ceEoMx4F584bjrowX64M6Au4tLdRcTWX193YC2CWPjZG6p9TGGD9+htPRoMKTscx4R8/mv/9E3P33hwhnFyFc/qiuwIVagCno2xGmq7qRW4NSpFw8cP33iWw0NDduLpbVkAT+RNUSpKv5KS9f4sRiMFOPZ8pdJw8ikiznaBIRFdrVS6Evu1t0hG1/ux4AvS6DlJSZsrvBmvwvPk5//7Ofdx1885n73a992//fvfI3xXoopGpVP/cTz7qMvftz9X7/5VffK375NW4IR3uYSYKrO9fftcz987TJgAaYCF+Mm7rCVzF5YplBRHBbQaqRgK8TSrOIcvUpOlEbGkoAb+RKusb9F4hhy6Fh0LNlmtBikiivRvEC7ToGh0lKoLZUHKGhCR/5wak+RBGAsl8aqNWaOnhsxKp49Chml4GoYvEjBVJyEAJOYsAwtDRX9vIS/rFuOfcsx8ZSBksgqN4qWyRQskQqyWLQ6gI0YiKIE4KrIfOT5d4m1F3NVB9BS4U/wj2kmhtRuq0UTk2PtVN070Kx0sPYFCvQcgHEeF+Y5ptQ4W0wudRro0b6NjzM+ThsxSysmzesJCJQABOy+5WAJbKUBTx0K9uzotHbiOOaGI+h6smid6rAAMC2z9hOgsCLmBSuDBQTBcpZWhIcAWI6YiXnlduHzI3AjYKcx+BJrq0n9gtCzhulhXDyAxtkZpkUtOmXU5xECrwI60vaaYqAAJQAOhagKbIv909rKNVxIRo9Z49/K68rRbqoFcMs5XGurCIlFgHAeEJpmnesAK4rbqCE4dwBtzxSmhDnWohmjw80YGHZ0NrnHj+65UVLYpxCx12Sa3KFD+9D+NHNtL5MaP+oeD0wBztrdFz/7Ubdte4ebxfrgvcvXaetedy8+/7w7fWI/gHXKnT9/k/P12PVtJZqisZ1YlnG0Xkx8wQKJecpz3c7LLVpOC4y56/iKhIBlsnUlAdJ0KlMYfPzo+y/9+R/94qVLlzS6V/2orsCGWIEq6NkQp6m6k1qB55577sixk89+CxO1zekUHsIUKhUdVX7JbdYEejSDTnE2UAATlEJXonaGpqIk9pyiNbOAkFYsQ2uuzY1QqB9xx99JxtDB/j187XJnXnvHvfrORRK9W2iNbXOnjh9hEmib+8pX/sT9DaCnmTv+pw5td5/62En3Sz/7U+5f/evfdt/41vcQ3iZ5XfQwvPZhRLEHmbj6rf/we254cNSlmNRJ4HjbQOuhG5GtgNndh0OABjyFmLhaQXBbRBScY9w+g2Fhgrv6PKPlWcSpZhCIDHp5ZZ42V84mmCRS1ZSVxVZQ6EuAAoE+jbNr2seysBC8Llmulwo1ayWTRNiXNZgIhYdCPPhirkJPjdbkTl4AQynvmv6GNcmwlmtqoVG4LU+MAi2AkwAhCANZED3bXmSSTa9TgOlhR9GM+JHzjr6tbte+PexNBo8bjAnR4CilXKyWWCoVf4vK0NyWNE6CImqHqX0H8EoBJPRzgaAGAEoOlicFyJCmZQ5djmwbpaeRe7H0UknAhkwUJehWjpToFzn4kI/p99ecgQBuLI+2KxaJXBMDNIhzCZAXgFQLSe5InmVKiUmUzl1smbKwTNqF/kgdJ8BKgudgjWjnQu2oNemHeO0GWosZmBGFh+p6rENIXEdLrBFQUs85nGH6TI7SU+iKmmgRSg+l9tKamKjrt4i6GMEVmhYaU2FPH9yDoWAdrNWsW8Aj6PwFWDVcsj/5iRcM9EicfePGI3fpwk1ADy2qT36clhzRFPgiXXnvOtsZcAfwLdq/ZzOatgmYtVHYpnHWVCxjLedYnuJyx+bcwWYVcZ6Wz4+MNbPst5aScwDoyWFBlE2ovXX12rWvvf6336+mq1ffnjfUClRBz4Y6XR/unT158iQT36debmpq3qXcQ+/mqzXxzjAS+EatsYqm2AgoCvtZAdM+3UmrBC5SlCTibED8qwIzTyskg+ahp6vLtbd0AYwW3MWrN5Rk4baggdiKY24SJubcuzfdq6+dZ2y8wX3+C590P/nx591j9EB/84N33d+ceYP4Clov6GOef+EF98XPfZqpmxH3W//+9935y7dxX25zrY0Jd2hPt/un//gf0cJocr/6P/xvbvgemhETR2OS2JJ1u3f2up/96S+4P//Wd9yl6w8tQ1QgI43AulhaxMCuXblHiJJhhYhuSFGEi0kADyP0CTksgxiSuDBnAHjtrcRQwOQkeEwKtmeJ1psK9yxaFzFHCbkv04KT9kPgpsD6rUknBFgs8W89h84cBZEYDQqicpwEemzF+Z2Ke4Z2UxbQtQzokcOR9DsCCmrjTAPk0rAwOw8+BcChLYReaA2wpUAJmUNCjZhdgL7X9JKCJ8wwAHrHTJpp2UlrlUTfY7EbVnjFWgmjha8ReAA+tG3UJjbSLtDhQY0WVyDOmyCaP5JaSGs6VkAi4FOj2jkxaIKJalEBTtVWIliTgi//GsVQAP4UOcHxy/qgkXVtpgXYhE5IAvNFgKvaVxK7q73UgRi8hudOcy2NIIjW8xtgmTp4fJZ9WCTscwBx8B2MC+c5l5349Rw9fgimB8dmrlW1GqfxD7p754Fljz337EkAExN5m9phdYruhz86C4iccj/xEy+4nh7YIQDqTSYVz5+/RORGzh060A84z2GoOIXD8wjasBVCWGHdcIReQqc2M0NYLGxjCTMn8JiN9mdpq8qhWZdRARpyTQaTfIpJFYtIsrq8fNBAZ0vFRDJ/6fLl37t24e1fO3PmjBB29aO6AhtiBaqgZ0OcpupOagWOH39+74nTx15uBPTIcsTPOMcPSp3oCW/BbMVHLRHdtWpaaoW74yIIIkFbQqJO3rVN02LRBKYXpcjTgmrBfC9NARxC27ICO9JCNEFnB2PcTFtN4Mx76+4jXmsV591jGMXhSMsd8q1bD9zVW9dtDLoJjcjHXvgUY76H3Dvnzrq//P5b/O6eBWju2tLhfuHzn3Cnjp10r5Lw/vtf/65758JDe71cruj6d3a7z9FK+6Vf+iX3jW/+tfvyf/wDNzcEU0OhbW7LuROnDrr/5d/+hnv5299xv/PbX2P6iOOTiBpkkmVE/sDB7cQO9Lo3z13BqVkuwxL78EnbTE7FdW3SraD1AXgkzKNFLBKgEH2J0tsFI9Zwn07CMinlXaxRCTpGeiAxK3kKuI0DqRjKJFCibHNyFDmiFhEIDSE2yAZND9oa9EMlwGUzk2cJtjU/OWNibYmKxeYk0amoRZdmezpfwBTWkIkjWCCtpTEpABZplWSyJwNJbXsFzZFOswCbwEQN+5ql9bUm/YtG4vUYteBgXZpoDTUTVqrpOZ3PWYmwAY2eiaHt2dmJ9qWNUXq2S/Wf5ZgE4ER1NQA2ZAYoE0ExZJqyMoM/DjoHYNP1IuA4OjHphnE8rke4regLgesa1luAYQIN0wWYFrWyTpw4BvBoY1oQATbGiApkVUvuPgL7ZeInjjxzBF8lWqdklnV1KFNryb3x5jvGYB4k4iLD2u7dsx3Au+TeeusCY/hjeArtxjywhePJuSEYxSlE201NGRLhFRCKmzSaJ4mmU3xvYmheK6FgW9kCIL4XJpRcTOAuxb9LUrwbowV7aIBRESqGcu3vJgPzlKbFh4R/9eKli//l2sW3f7UKeqrvzxtpBaqgZyOdrQ/5vqLpOXTy2ZN/ibByC7oWpCsUTwqL7uxFHKhAam6qRNFU60YYSEJRM9RTS0V3sbzhy6sEdQLsA7oUIwJU2BGjKnARkOCTyWmRgBVyoKsM1VdaEPmySO+iCZ1tTEa1oS1RE2RkZBi3X7RCAIr29h63rXePtaWWaAudp+Vw7/EDppASbv+une75Z07SdtjkLtO+eJ0ohB+8irCafekmIfyjzx12n/zkR21q7N3zt91ffutVd+6tS1bQt+/scp/53EfcRz76nLt79577q+++6l5//T0bt5fjYP/eHve//x//E7lL+9yXv/Kn7kc/vsSU0RD5YmhaNAHE9NihI3vcL/yDn3JnfnzG3WNaZ5znThIAqlYQAiLaeVmKdrtblEBczAlAb2YGl2kys9xqqI4go3rEzzUNxG9oAgk9kgTaGnu3+IkEYIuRaZtm0+sqeb6R1h5txhKvZX0lgVVRSAiyUwAaFWRpUhh/8o+XKFfAAn1JE21JaZLE8Ej/nYedmYOlEOMk0LJj5w63ZXO3ta+miVWYgh2ZAZxlAVJN5IdtVoYWQETgZ4VrYILxfoWVqrW0RLTDps3kWHV1A4rQ2sD6CEQtsx8zjLNLPN2oWBIm3ApcTHkAYCtTWAJhU+SHYVWDYL4N0DNF++i+OT8fPnKEa5DR/rlJ10ubM8da3XswhHD4huvv7wegdLih21eZiMriJdXPMda7y5dvuNu377v9eEsJMDUAenR9DWM+ePHSNQAZWrHmOsbJCceF7lHsih4vULV5c5dr5TiXFmRJALMGI5jRp/CNgmLlRsm51HUtwFgE9GQ4zrRMC8WAGVXKDQCgVS1EXffSfHkezd88FAVyAUFJ9iMFS5VQ69KlV99778J/GRm49999/etfr7z7+JC/S1UP/0lfgSroedLPUHX/yivw7LPPHj12+rlvMWnTo4lmIRwpKczLRG/fgB178wbJqCWktoN/55ZeBRAjwarewPVU0QiwPlGcWzBxL1NNsC56jO58ES5YUZCRoJe3KkJBTsoFa3kooFHuyhr9HsWITi21esBAG4VQ5oUaxhpi7Hl8YsxYpc3ESGzCkK4eke8MTsi3SOm+cuuRsQhbKV5Hnj7onn6KOA2cf4cBGmdeP+tef/UtmIwsYuoX3c/9/Ofdlr5e9/bbF/j9vHv5Wz9wr732NinZSffTP/1p9y/+xT+mWHbQgnvHXbkx6L4Ly3Th7asAlhK+RHXuv/2VX3T/5t98yf35N37grt9+5M5dvO/Ovn3DLY2hQSFH6x/8wgvuf/6NX+fn77m3Eb/eH5y0ibcrF+8SiTFDJlaN+8wXPoYZX6uByNHReXfr2iOiPx66IiyOYig6Dmx1/Yd2G3Ac4fn3AH0SGWvdpskXk94nR9utjYTv5vYmM+FLUaHHGA1/wOvkafUkaIk1wla0o0np373V4iAmJ2YBagOIdQfcAsAmh7hWx3SQVPYDB3GrJhMsj65FOphHD4dxlB625PPd/VtJPccpGQ2UJtlEbTyiJXn5wmWLkzhy/CATSx1cPzBBiLhbaQFJJnbl8kU3Pjrodu3e4rbiF1TEf/gxhoMZDAg7Gf0efETLEkH7QYBKAm3V9Rv3ADeDbu/Bg24VwJPD7Xv//l2uYxtTg0R2vPX6OwiS2wBfOTc/fJ82ZbfburvfvJquXr/qRgcfu16SztUCa8BLSNfXDHqz4cEh9Fu1fNKylPkgV+QCYaXKxNI0lz4F+MVeaeJLMR1a+xLXtq5p6bd0rYv1EROq1pzcl9WyCrp0u27j34G1he1Gwv+na18tURR0BpwEepKwSvxr9crFi783PPTgV6ugp/omvZFWoAp6NtLZ+pDv6+nTLz5z8tlTL3Pn3VOS0EOxEQZhfOCkWld689abvD6l3dBXvfnbJJDuWsMbvGlDpBMJQMjugvmdQI8+9Hs9V3e5er4+9ceiwqMXttdUS4ZCqsfK8VjbVoESk6QiozHoRUTTQ5bSTosKAXSTjYITgAltMTk57R4oGZ5X7iFmYRvaoUbYi5LacbAK75EjdvHSFZvg+fhHn6U4t5vwWC2pNUaTz7z2lnv3HK7NtG0++5lPUGSZSCMQaZW7+3wp596ghfbXr7wBSJhzO7b3ui996VPu8KE97uHjh6DFWnfnwQTC7LPu+qW7rhaB9X/zTz7nfu7nPuUeD4+7sdklNw4zcxPQcvaNi+7u1du0X/a7f/rP/yHiXKatcAKGB3NXrz5wP3jlNffw3Vu0tBLuJ37+027P4b0mih4bngGAiAED/AGeHl++yro4d+jkAdLUdxLb0EFrqZ01TsJsAbTQSy3MLME2dbntu0ix7+9xfdu6+fcWYz3OX7jm3n37vAGaLYDEE6eeBpCQXUU2lHx1FkhMnwScXbr8HgnoY2737u2AyD2AzV63QFtrACG1pspuX7vp3j17FpZos9vLmvXv2WUOxLdu3mNCjNBTtCvn3nkbNibnjpJ9tXffbhimBIzMdTdIS6kbw76RwQfGMO3ds8eYxOs8dwBx8OatmzFPHHetTIvt3IEbNgBvYGQSZ/A7aG3IL2PEvDA/YZEVTQiONbo+glu0LADqOc8SNMtYUp5K8/j9CMirNafWlHkrSQAO2yUxtzRD9gZu02cC6tLcqE0lzlPaqADW+bd+VgScC8ToLkDgSU/Wa0ZGx8Jiw7/1AvrL8n5OutbF2knUDehR5EopCdNz+fdGq6DnQ/6uvPEOvwp6Nt45+9DusUDPcUAPwKKHnpBCtPxUiYlXfXJTBD02qWOGhb5Y2Ht8xZu6mRqqOHwA9MQ7XU3oMKHrR6ADONLv4uvpewlb8yFZXOBLQEcfEuXqQ3fcCVoJ8wiHkwA0FSWJQTFXhP1oMEfdx9zh63cN3Mm3AohkFphhJBipEG2TGQNMMvjbh8FiCwWxTm02jmWBAMgHj0fc/XsPkdGUaKsggsXQUOVMxoXKjVIRvoMQdhqjPMVLnDp1xLxmZPK3BrMxt7DmLl295d4+e9nluPP/0s9+FCapG5BFBAR6HAgimJVh987bV9ybr51zH/voaffii0dhs3CrZkHT2Ua0LNPub//2TffWmfOwAXn3mZ/5NPEXGPYBDudmiWQYp53EiPjgvVF389x5WJcmd+rFp4mK6EG824EnzA7OYa177Y133V9//4eAkwW3f28/4Z19ePY0u62AiE7ctrUfZ9+5zHTSRUS+s24PDNCRw/ushbRlSx+szCQGe2O0GacBJxfYPmvC73cSSdHXtwUAsQBAu411QL0buHePFtc4bsptaKDabW3raxt57StukhZZA+fmIUnnzYy479q51XQ/mmq7f38A5m6YlhdCZM7plt5ehMntpjF6PDRspoLNbQBazCJbONcy9qM3BVCaYJ8XDZDoXNZgWNlCm0xXraboZjF6FPFYC2uj0fUSeqG8gCtaLE1vSWgtfZr3VvKeS7qOvKjba4cimyM/IJtYi9e1IHUQpRtwN78mtax0Bj3Qj6Cn8mtB/WGOx1geY388SJKTuPRD3G6svnf54ldHhh7+WpXp+dC+JW/IA6+Cng152j6cO33q1AvHTj13+iXGlnsSKal0/Ru2ND0GeriadUEboNEbPbqFyPRooshT+P6SN/AiUBOBkCIexBKF3xu7Y4JaD5xURDTyXQmCbJon+Lto0kefmoCSSaLEp9oWfibWTvAj3r5VIHjWQGK1XmvKGBPE1Zp40p00uokskzhqISwDioZxFNbkmQpvS6OYAk1i4QLNvg0Oj1rBZJ4c470t5EK1WQtCRUrtD4ED/X4WzY1acdu3b8N9udn7wzCRNYv/zwDFeuAhJnSs5onj+wERnRQ2OfvqZfNomOZt3Pndc1fdrl197pMff9YmwpZoDbF76GiWra1z6+qAm5qZdPvFrGBYKH2MnIAfkq+V0BriOfQYsLF3bx+AZjvggOBQ9rWlucNS39+B6XnjrXdpU+Xc3t3bXN/mDtqECI0R/qYwiZyYmHPXYFMm0NJI49TTjeUAbSB52DQTiLqMGePDh4Ce0TGmnkZdK6Lt7YCvLnyAbFoK0DEIgyW1yoxeA6GxHlNLO1IAROzZ4MCweexIUiRQ08RYeasCPuW1g9BYLTiFlMpJWjqj7nYE7hyntFtzGDaqpalzWRRY0VQY50qmfguwOElNkvG8VcTQEnFL81XgHKzCBOraEIOXAaR7CwZ/rQp4CyirrUrOlW/N6lrSVWohufEjRLWGyTZ/lXvgba2q8Pega9p+ZoyRnJx1Pfq/IbshqGB+ZP2gT3kIeYbUPzerKS9dHzA9Fy5f+OpYFfR8ON+MN/BRV0HPBj55H7ZdJ3vr2DMnTr9UW9/QwwAx98v+jVjAJY4mm/NtECvYyHP4PoIZKyahBab2V3zD1+8rQY+8Z8SY2PNN7eyn41MShcqvRr5AFLe83PO0D2ohRPmntBOhJSZdhO7IpekxbxrE0iomAgUxy0uaIOmENCatcqV4g3paIUu0rabRhyQl2JYUmEmoHHoXuSqvsu0JJnOWCCmt4fWVN1VH60ZuudrdFQIyl/F0WWVqbY32kYwJ21rbYQ4arLUmw7wZ8pU0vp4n/FICpF5Yjw4KuRyidWxreSaZKNrjTBENYV7XSETHYVLI0xyLtq+21YLaMDL7I3l9Vanz6HNqYaMSbG+R/Z8BdKmt18zPFjEKbCEmohtNjJyV1W4hOBZgkAc4PaQNhA4HYLC5t8MckJtp9cnoUAGu02RSzQLi5hn1TkhALNarvhGAiHcPx7SofWBSapb1KmCHrTgRAaYWAJGm1BZJsx9HK7XIei2xH7W4JLfz+4w0MKzZKqBMkRNMYnMtaYopj4cSzttypeZcKb18kcmzPOdCwCRHi6eRaBDlW4k1kb5Mpn4CJSuk3hegyWxaSoBBbVjz/6F9Ciuk68p+znFLsi1QleFa1fXqQYny0AzqlK9VAyihXRuZR7t+wocB/ijS4ec27B81bOHn1qqSiacYH76aXi28RgQ/2oY+dCnqMzI9unY9m0T71kBPYvXdi+e/OjEyUGV6PmxvxBv8eKugZ4OfwA/T7leCHsZrUxq99bS7p3g82yOxsV8VGcfFu1xrV+lOOQCeCGbMaC4UBX1VhIE+rMjIL6ZcVDTCu84irbcP1u+UbZtSF0XtEE9WUdM+RHAUnyfNiz7SsAHxZyqsamuodaHEbOUwrcCo2A08m8mgwyHw0SaTNO00CegRFMtqvJwCnSMVPYvjr6Ig5ohsyDOFlVHuFxojtWcaAAk13KlrOxq/9maOijnQlBvsBCnrtbVkfKEXEmjK55es8K0i4tUUUJIH1uIUXSuHaW1Zeilr8xV5PdYqsCQ2DUf7bA0dlQp3k2IzqPnL7LPiLOopmnXsk+XWi/1gPy1XS8aGnNMaGI9GGRECiHJobERQLMFWCcAtsx5Fc6bmeGlJ5RgTl0OwprqWFmfYFyIy+NS5bIJNa2xoC4GrPhMrz3EWGakvAj5r0VzVNbSaTkUho8sap0fbJFAno0e1JwU0kwAbefpooRIyI9QJsbRzgArXi9pWNUx0CayqPSVQI8AnGylli4GZmIYTAGK9FNpK3IS0Y4rfMFNEA8UJ8+MxU0aeqwtPQNeAfQQt6jh5VORtA8rXZuXbePAQsDOk68YDGz1P/69zLoZSoEfbjNe6fdXrBxAk4OWBj1phYoQ86BHTk2FKjfbX6sX3Lv7n8eFHv15tb32Y3oU3/rFWQc/GP4cfmiOoBD246Cp5yhcBYR557uhbI2YihSPdTtA0GDvjQU/ZXMbaBOvC5wh6dCdsoEcD6eH3Xj+hx9LCksZB/4kJ4msEVlamePz6lFgUWMNL2WRZ2C+KnybDpNMwTUb8Of8S66Of6as+1cVQK8Imzow50D7QdrD2hFyB/Ti3teskVA2i1oL5FeHfQ0GWn816cfMjymKW/LHhAA0ro8mnVWb0aVswTS65FPuGRkemgpZBFvyPTNdk7JUm5HwLxkSzfKqGyrVZMRgCNzY8BxAnNuOKAAAgAElEQVSqRdeimr8MiFzm+UA6VxOM/PIyJjTUJSbMv5JZD9i+iQGp8blSPKYoMTqAZw2QVND4HvsloKfsNQlzFb2hqSWBHv07C0gUUATK2lppZdWyTMBSKfIiyfPTSqdn+koAV+uazsDeME6fB6B5DYy0M/IPErDE2RsgpbgOZb7Flo9namg7Sq/F8Qj0qPWnaDU52jBDRXyFrk6YIFqRBVpkOrdihFZk8ChHZybNsjxf14QCXS1OJerRdNp1VagFFUBqgDR2rRicqdDw2LnWOaq4FvUzBc9KF6QYEYGm+Hdizw3XYGQ/7XzwaWG14W9B10oNIDQN6CGmYvXSlUv/+Xf+w7/7tYo/qA/Ne1H1QDfuClRBz8Y9dx+6PX/++eePE0PxTbW3UK7A9Iim8XSKD6H2Zmv+BjZKm2mhhLgBfxe7Pp6rfKQoaNZTxAwJQMQJLhVKmd2lzbnY/6lYJpQxIyrzKhwiK8TurP8pGfAJ/0wFobPdRYdCb+Py2lsDEGyD36ngG4TjfxafEKbG9DoCBdJxWKuBQqRjFsMlJ2ONgisdXPP7+pmlcxvtJVCiIEu2ZTgKIGfMmB/rNxaBnxtoIq0b2ay1bjRJpQSLBIVZpJcgCKpmwIwHmPI9slaIWDG2rxB5bU6ZVToVavFpDFsNFkHDtKaPTMsEYwQjBdxwGU29yTxQZ4Of2dEJCFqEiHoqngXT6igzy/ZDoIVkVS9W1/GzJT4FNsRAJZL4BQExtPYCFevWBOw766DuUg1j6xKBF6VHQvMkvVaB7aaVJQWuk0g8V4vnjwmJid5Ac6PTnKGVpbT3DC0xGfOVfZy0pgInptfxeVo631qPFV2QPDkjd2fWbtVwG+wWaEhrK9dpAWHLQDOW0oMkXVczZJNZ1pgBbDE9AiVaZ/FmHKuMNLVAdt2si5bLLI2/Mr2ep+JdQgBGXkW2NtKw2Ut6N/PIBunh/ve6XhHFB9AjEKlrKWp6wGyrl9+79NX/+OXf/FU7VdWP6gpskBWogp4NcqKqu+mcgZ5Tp7/JhFMPIEQcQVgWXwityxWYHV8TApMjIxM9Vi7MYhA8NWRVxgMQ/+YvJiVOZ1mLSi2MwKKImdFjJDaN7SuxLRIA63eqSp6x8cXGKhIfqQrdBWP2vhBJWErZEhuTkBEcYtWYNRXH7XWXb+iK/5W1F2HyplyY7FgEXPzxmFaEn6WCU7GHVvIIpNUipiS6VfMY7Z3u4PWRJqbCYJBt0iqvjUob7JC4WkyRgQmvPTKzusCARZaKWILyJari7V/PC8z1HMNzOg+G8HRQHkSpVaRtmtBc62XhsR5Y6bjtnMg0z3bOmmq2fUFE231eRCPd8qfJ1bfYuqtVp7Fuy+LiuUQnWAvKvGrsHMF4wLKopaXSL0+cnIJTaQ1myUKzkW/pX2CEzLk7XBcsNMDYa7Hs9ATdVlZTehEU2yqwd1rvAEi8TYK/RmwtpO3i2pHztM9D05KLffEi+CUMFM2s0V+15dc2ABzYvPe9cQtk22pWfgTxPfsq/ZbWVx8CU57BCq8rpGqrFoCPdo99Wg3Xis6VNdl0zBZDgd8RCJFJtbXHg4N/9Z2Xvv5L586dw3Wy+lFdgY2xAlXQszHOU3UvWQGBnqMnT32zHtBjtbhcFnwtNX0PH2JAPIjxQub478ggqD3jKSExBOttL5sCq/i3DA0FKORGG4uaGb8FhsmKdRQQhaLhYUYAD3w1JkT/tv3w3+u1YhvMAIKBFl/s4+8NGAXQY3f5ntAqP2b9cd7AWCBDzIG3lTPfxvApoEVxj4BGPw8+LpYGbgBQZnYBDFqbJORrGasS2IC/517eQEs4FoGeKIZViyt+lPVN4XERZFYeq4qwidG1zloQPgRsjDlBEOPbR3gfUWzVUloLk0fxNcT22Kg/ehPPoPnjEngxpkvblqOwXs9bcBueVKn3AMZP3inANbJ9UU8j0BPOmrF5JWtTKV/Mi9W1P+uTgXaC/PkuMyQCP9ofD1h8S9Pwz/tAkeV98TgFxy7C9JhI3kCsnXp/XehaqXj98iJHoX0lwA5Uo7X04tSWzi3fax8Un2GMTpwKi2A0rIngoIHt4EdllzyMGUyPpawre2t0bPy1b//Fn/702bNnFVlf/aiuwIZYgSro2RCnqbqTWgEDPSdOvITpX3cEPZ7hiYVsHfQYzxPu0C3cMhQNfS0zPUaQhPFg/fwDo72iEky3YmyQL5ByajaztlCKVCwjgIl39mqRlQuywICeHYq57UcAAL76rTNNMTdKBTv+Yfrt+OOKEzmeVIiibQE1zwbJm0cqIwN6BpI806ImVdzHuP0IRvzoPgJbrYXvl/jdUkEMl13l/sbjEgMWv7c1VSstADdrlVQU5wiGPIhZB5DxqvZMiG+PlVXo4XwIZArwaN3VWhIINasBsS5lls4DGktbN+NICYG1/wKaPoLBQI+xSX699XgJxuN62PpaYmkAi3r9wN74B/nn+diGwIoI2Ag4Vj5O4ECPE1NlTI8fDxfgtukpXTuaDrM1kkZHOiWxLwI9gCIYqAVN1AmciP3RpsPr63XjlVFuR5VB6ToqtbUXKxh+V3k+BHjENul8q31lBgr6Gwotxdim9TyfHiPWL5xPhdNmcoWkNFAuWbh7987X3/jhK//sjTfeID+k+lFdgY2xAlXQszHOU3UvWQGBniPHBXrqukl9Rqe5zkT4u3f/xm9tFQMW60Jlm7xRQQqMhhXZ0LqKixuLi9H/VoTFBEUWxj9KrRC7w9cdMv9JdxGL7/s8T6T10OvH9sEHmJxYOAV6Iqh4HxgKO6U/ULuRN12HB3f+n16I6pkY307zjJB3oDYhcDjeyCSVj9NexX/ocbGARiBka6hPvbg90LcCTf8RAEpMO49AL4KeSuBTuZ72mtqnCDIrgEIZ9FSCwbh96XoAPnK6VqK8bVc+ORL/Bk8iHbOxV+yu2nFmKaDWlrXGBHj8Gus4xP7F82XmkbZPEjqH8XAExZYsXgGqDEQYgvAMVDx3tl4fkLPYQwPoM2G1gR9NS5nKxhtHGkAF4CgjTsDIWlZqARbcCt5JGs3XdjRpFdfMQFwAVLom4/nz4NKfp/J59LSS7WeZiQutNj+xp3aVphP1JD+VFUGPdFT6EKz3v/effn0AoDV1GIbXkENLyvqFi//p3Os//Fe0t2RKVf2orsCGWIEq6NkQp6m6k1qB55577sQzJ0+9RAHsws8F0BNAjhVur40whiIUz/i1zAio+WNtIx8zEfUklQVZ30fwElsVeuHY9hLjoI8oQI2tjVjgTZzMNgx4GFuwPp1VuW+xcErbUwl2Kts/kS1JG6NBkZR42czpPBsRfVz8cce6DAMT2BpJhE39UmFk57dlR+wLagUYi1dZJTNgWzM04dcgrtUHC2oEO7FIRxBhBTS0SCLgiV/jGuhr/Nk68PJAxYTCnKt6Rtg1bm/ngX1JMdkVgVe5sAsQBvM+7bO0Ppq6Cgds4Mefr3XgUwnCrIUj0MQxZzSaHra/fj14IbEQRgR7YUHKzJ8/Jq4PgYswBShgIWNCtZJWxbSwjAacwSXWelJ8ikAI3y/B8szinxTXLa5NJeipbHlFzygBlMhCGTAOwKuShbJ8OWl6xDjp9wagAzuq68cE9CF6xX5vUNquJ1sbwGGac2AWAciiHt1/+I3/749//5dv376N10D1o7oCG2MFqqBnY5yn6l6yAgI9CJlfyuVyXWpvqZjoTT3a8UemJxbkDxbZeH8sIJKyySalSod75lDUY/G24mUFyTM9NiXFQ2M6tUCPyoKKaGzZVDIh5aIf76QDs1HWshjrYLNIfhthP2KRinft+gPNSkdiY+o6Xv9wP/Pk2x2SdJsoOTAeEsP6NfCFTVlenqhQq843z4wUCtv0AMqDoPhZBj5WPPWAMOlWAZIqgUp8I4nbqGQiYqvMfw0tp7CtchtMLIr+Mw8a+SWFSA8DcEWYnjrcmhEZy/RGACKExlayRzbZFAq3PUKj5iaC9sctzFYGOWHdDUAaExQEVwEUC1zq/ETA5gGAX3xdZ5WtPTvWsJbaf7M0EKMTsq5iC1b6H2N4AnMS213WOQuZWkvz85ggztt21OKK58FYRzun4QII31t7MhIyxnbG1qL/6k07/YcFkAbQEzVFBpwrGCRN73kO0zbgWR4Db1rbddCDweba6Mjoa9/4k//6hUuXLi1U36CqK7BRVqAKejbKmarup4Ge46effYkW0/tAj29TiKHxRaKyeFfeyfuLXW0PGcKpLK5P3fi67ot+FH7qJji2t6QF8Z44fsrJtBhiXkLxXm9x+ZabFQnVDPPSWdefWFEyfWpgTnzPzTNVVnx8m8r4hAASshRu1WQxPfY4fiffGy9s5Weh8In4MlBgd+kCD2qJycnXF3S/H2p7hZZWYIR8tEZsBXomKOpR9Pqmp9XYvj1fWNOzWL7WB22R7ZX/MDbGVnpd22PC4AiywnP12HJL0Px6dP70OH8epGGK5xKga0GtAp9yazTX4rCu8auy0vyH1++YhkefAjJihyzmI7a6tNaBuTJGLjBLhg49WNARacIudE1tX7QFa21a+6zi7TOAjfKknc5NaCmpdWUAJ4AlgSIBH1uPMI0lAC9DRLlWLy8tGEAzNoZPy3czzU2AXrZZD+qMVRTAiuA0nJO49iZoD0BVrTUBKR9pIVCvaylcdwambF7PQI8eZ387upLkGaX2lkb/vZCZw08UR0fHXv3uS1//maqQuXzpV7/ZACtQBT0b4CRVd9GvQCXTg0eMMT16Y/4g0xPZksr2lh8Z9jPO8pcxHUzJF40yu/MB0KPCZq+hsSuxD1EDYsJob9omg8RK0GDFJAAbazMoFDW8bpnlCRNBtp96aR0cz4kaHNtLu8n2TFJGjJRcgnXXLRtAtoumyb5aYTVBrsahvf+OPyZfMCWgluGglckI0Pw/7Ll6vE3yGMDwN/cGVwLAisUzgYg4Pj+CET2y3Mb7AKjxepewDwYgPIiobLf4w45MG483ga8nTawFJeBjDJNPr6+D6bEZM443tgX1GmVQKTBq4EBTWgBF/Rf1PGxc+p6MAKQ0MSxyBIH+6tK62dk0IOC9kgRwpMvx4CuyI7bfHwA91lKMxxxYuDhebufGPHl8hIVpesJ1Yoyg/YPf40itzK9V3LC9xUBspgkoB3+kivNognldgeE6LV97Wnedf/3c1jIwNgJQYpsMtHFsTCd6Nwd/Duz49HpB72PnK1ybxiR60KP2lg539cq1q3/w5g9f+ZWqpsdfQdWPjbECVdCzMc5TdS9ZAQM90vTU1XVxx26Bo54xMUrF37dHDY29Y3u2xQSsBlz078B2WPEIrIQxI/5PwWsk7H7esw4qvMZMRGbBAx4VEytJ4TUMVIUCYqGikQHh+Z4RCMXdwJZGnv3jI6sT/xCtUIXC5su3Nz9UoVZxE/NgP1O1skJIy0tgzHREIcNLAIrHGEgLI9q2B2wsMlN2jGKGxHIY6AmKkPI7QmCLwpWXRERsPFRgQOIFWWZvjE2q0FiF442uxcaUaW1tzfxGvBfhOhvkp5oiaAtATWsFO0PILD48hLQiphWbpdey1pUBS72QCr3XM1nrKzA6dry2NYE7jaVHr57Y8hIYtnk+f/4MHPt4k9jyi+0s6X2MmbJT6TVk9roR6Bqo9myQB74BuPADgQ0f9Omlz7YOduwCIOF3MD0LtLfWVucDS7Y+keXjIPw1ZO0yf+H502A/thX2+W0CyPb6foLMfIcCg+mnxby4Wo81Fsj2KQjVzT/KA7i4bp5JMtrTUtYVAVIspVYvnDv32//pd7/8r8snPl4U1a/VFXiCV6AKep7gk1PdtfevQGR6mN7qQsaM71/UtXjhpg1amW5V3+i5IVXaCqcvdsYUGOOhmqE3fR8vEQu63edb4bQQCgNDUd9hzItNZHnewopDYHEiCxJHk+Oei5CKlcnvl9eDWFyD7uYrPG2slGrbAkq+rFk9s9aM2kq6O7ffa9/9n67FK/BtFPVasdX0Gf+Zc7C9hoVElHGXFcEAevyEU4W5XQAkfkkCULPVAWhUtLTi8UVw5+HZepE212e13VRcrQALbOKAbD3D9baVFVdDCb5tpI9K9k2FWceWwy05S8CnzqNEzGJs/DmNLIXKtjRanqnxDF0AUGEtjfURYLJzFq8D/70Hgx64eYYmsmD+erD1iq9nuNW3UssfZfCm9tw6g2WAobK1pfaSnRQPPvzUVhhnF+ghg2yFoNiAOGwb3oxRHwGGCCxHEB0Aj35jrtxy7LZLOvoI+fXTNqM+yUwqbbLM/33oS7D1sfaWXlLPUDCu4LOIoLyCctmIAE82U69HrF64cOEr/89v/7v/8X0nfn1Fqt9VV+CJXIEq6HkiT0t1p/6+Ffgg6LG7fCsFKpy+jaQfGG9TyUhYm8dHTBiU0P+MgdFzpGdZ17xYATKtA8XAXss/Nv6haHrLWh3SR6hoqSyEFoo9JhQ807VYQY/QJQATi2SgEAUw5cuO/4itHyumvsaGm/ig/1GbxR4ZGSz/VeCr3LqycW3/bwNCKphGRfjirY+yFkWsSlgPlWJ77TIg0fcBUOg5FaCn3A6s2Hevw/GsjZ+4ihNvATBIZK3ia4yBZ0O8b065vpe1VGUAGXbBRtYxH0wTI6G2lfbGWwXo3AnoCsDoZdXSUpFeH9euFC57bY+f3IrP1f7qe/uZ6X/U9vHnKODKdYbFdGD+mjPMqPW0y2ldr2RnJwAgm6gKj7Ex8eDgbOcjtKsEPAz88u88ERECPUuLc3Y8BmAD4AmXhD9OW5cAVP1JszMh9tB0OvZ3sD5hZjq1sC8eRAHYcKw24b+Br9C6K/81iSxSK06v60GPPYfXUQxFDXlngMuVd86d+50q6Kn4I6h+uyFWoAp6NsRpqu6kVuDZZ188efz0CcVQGNOj4h8Ttux7Yyl8o8aKfgWLYiDHCptnGTyzowJhUk+rG97B2RctK17hdeLqq2BE0BPvmiuZnsgS+UIahL5KGtdrR2AUoyjYhPYjGv5WFvpY7OLNfARpAaL40mR/uevMipW+8rFFUBe1KH5d4nGVy6SACv8J8Fi0RABwBqpCxfckDI+qEA7H7bwf/HxwqklrEATTfrV9i1Hf6+ceKpTZJ1vvUOQj+LPt8BB58tQxsp4iHFTtKTuOoLGydQ2trDiKLqBRZsyipkdn2dqEwZnZAmT9R4yZ8OsagIYYE62Z0IZHVAEs+f00dqSS6Qmv5dtafvsR9Nh51nUZGCNjv+xYgybLxOJMVknIzLi6gkgj6DEHZ4HEQCrpmjTA7FevzNBo87FVFWBYAGv+iVEUre2aWaKYHgM9HsDpUdGjx14XLZP3kBJQ9YJufUjIrE+sqfNXr1396sVzr//6mTNn/Lhg9aO6AhtgBaqgZwOcpOou+hWIoEc+PTAJQdPjW1sGemKhNpCh6EuvIVkv0oI3sbWiCqfiLkbG3+kK9EjAauLcwIDoS2Vti/lN/g7egwnPBAWAEe6oLRFdvw2sS3kfhK9UQwOwsuCIAJBisY/nuwx+tKuh6Fpxszrmjzl+VAKR+EcdgZYXRnOMluDuGSQ9Ne63tT4i6AkMg98ldELh+BQI+r5JuLA/sfDrJWOW1/r1Gpow+qX0Q8GN2YPTAFA/AHT+DvAJoKe2DtCTzVk+lrXExD0pbNT0KhHwhbT5ADrsCCLY1DkKU2pR/B7X2096+VWLztlGxoRzt75o/sgM0LyfovPPDQde6eFj3/OfTWwBYDyL53PHLHYiXFxqcwn0SNOzvLxYBoz2nA9cg9Ftu3wVhA0buLKAUlM12fn1jtDBBDGstXeI9oG5gfzzwEfXLBeHPz5FZ+hiVVs1iNJ5hoWzZur4XWp1cPDxK99++c+/VM3eWr/iq989+StQBT1P/jmq7mFYgUrQA8CxARufKu51LnZ37CuUL3YGRN4PeuI0i+mI9ZzA9BjzYODFhz/6Yhle0wqTf82ok5Fo2BfNCDzWwZTaY+uM0t89fT7lPBTQwAJZ0awANuXWRhRFB+2QgSwBlsBCRGF23Iq9RgXjo58Xgog7tresDSI2KupuADT+KPzAsu2LdlDuzgIYYkd4QAQQcV8rGRnRARLr2upHEKcCGndMaxIAiLlFm6jZ63g+yJhEnZC9Pq8rdk2gJwnoMSFy2IZAahoWKMI/FekYAeIn6wIYsu0Gd2YTsnuQE/fTT4j5M6JpLX8Frb812n4IQNhvAvsTJuI8qLENBZBhaMnvkzE4/vvY2vIv4fVAYnzsn2GkXaBnbm7W2lwfZHr8VJq2w//EHoZji8sbBfEGZGz//fVbBmAB+NgxyhNIUR22ZzF7TgJmneTAzhlA9oycfuyPQjqxGqa3cjw1lR8dGXnt+3/1zS++9tpr3k2x+lFdgQ2wAlXQswFOUnUX/QqcfuGFU4xvfbO2vraTQmXyW2tRGW2xDj5Use0tmp95Px5/q1wGMrqH9XSL3cnaHXEAPV58KyFweMuX/tdXNSuofmJIRezvby1Z0yZqZwJwqizqZXbBXsW3vny8hG2iXHztt3Znrh8buguXgQdbxtrYMWlC6/1XiJ82Cy/JY4kM8FsLrIIFcdqYs7YnvUdYL3gdNX0EhmKx80GpiIcrinospO9ryWlyLBR4i4JgG57PCGDOH4WxBu+LeLBVCHCiglIr7yv7LnatvgEdSSrnU99NkxM+5Utkr+GZDWWh6bkaDy9vm8d6k8J1TY8/Hr9vIg0jS1ggkV4fvjXqHxOBQaDo/HlRXzKwIvHkxXZfNMmMbbaoc4qgMzI8EfT4x+VJfV810COWRYhe/47BqzYRGM+hzntYV3/lhFaXrYNfTy/Q94DSGCDT8Ph1NgCm44yXlL2WFzt7mwF940GPmRWGKTSdwAyAJ53O8fh0fmR09I1vv/xnX6j69PgroPqxMVagCno2xnmq7iUr8AKg58ixE9+sravtJJpBbjueyTGmJ4z0SqciLxYBg6R3bLa7dmM24ji0Z2js4g/FXDfS0YfHmxPKI8e3zMQShPJtbTMr6PHOOxSSCABMaxHaCBFk+ery/j+1GBMgfGJAyL55/2n2z/I/FBsQi7RvY3hTOTMjDDqh+GzPBAUApceWKIDhMWWGwEbjg+5GKeu6i7diqRExMQEyNdSx42VkbSm/n7GAa1uVzI88X+LvowJYz/dLzGtHYKd9DufBRrD9DpXXrHIb2pbAh5iehkbG1a2tIsZmvVWWIvzSwwGLYzVw83dBj9fyGJHB79NETEQQF1tbZZavRN6VHheE0jGUU5uwNlpYR5ukK5+uCFr9dVYJeuK1UAmAEoF18WaFkfUpmpZHoCch0IP7pECPPZ/t6HqLAMZfEsGTya43vyMGeAKLF8G1TYfp55wfzwEFZ2ZAT7QL8NeuBz3WBrXrzmvAFGJbgFkyqwSuUSXdZxhbTyYy+aHRkSroef+fbPVfG2AFqqBnA5yk6i76FSBw9PTR4yf/IlebA/TA4VghjnUzOt6G8XT7ZTQG9LLPWBx00RvbEeh8AzV8n854QzsvUvYFyR5XZk7EJDDyDNvgmRAVBhWV9daWZ5U8qyKWyUqWantgFjy1w1OC0DW2mMQiWXZ7uDOPRUxfbbzaP6l8t+5Hrv0dumcpAlsS7soFAUxDY0yOQSAe4vUe9mgVdiMr9CIh/8sKttd72LGZ1kWAKTJH69SA7v4FEqPbb2FNhVqwyYMDz/r452lfLF/KWBVahDZFF7Qxdnx+/F/PLYvRbapJGisKLaCnsbGJF8IgEeYhpVDQ2KLifHheSl4FnuHwYt0w0SbIq/03VkaHotR22mLGFEWxu38bNCG6k4BX586P6FukhJ1nO82B+Qn/0OMFRsK7qD9eP4Kuz7InTgBCtiYah9fZDHoeL3gWyPRMz+zstP0uCzBTu8trgDyzaNdS2G/vBu5ZL8+8GXr0668thLauPS8AZJvA0u/5N1s0N2gfKrrehjRmj9f017/0zpo6835DSSXeC/TA9ODblB8cGXz9Oy9//YtVpqf6Dr2RVqAKejbS2fqQ7+spQM/x46f+gvFlQI86ALEI621eBSGAIBVXiVYDyomAIi6fFV+1PARWwkusa3gqBMlWPLy6w9d9r0UxNoKva7QMPPBaZzTWWxwBhFigKA7Klv7t77StQAW9jJ9w8nfj0QPIPybsWHzt8LP487I+xuqrZ7x8sfLAyfY3TjVxtx5bK3YU5cK2DmLK02a2Xc9WVLavKp/nW4Bet6TjMKCmIq9nmo5HKE+G2TyGb42DCetkImL53eipQXejbSlqoQAgkeeiL8EB4Plkb1ff2IA3j4CIz9LSCwgURSBVaTsQ18BQChv2Auogamf7Ynr8fvgrYj30NYBjHYc2YesZzoWYMcMHfs1sbTy28ZNZxozo577lWsnw6PGR6fEgZ937R9oaD9LWDOTMzc0ANFa5XgCQAEltYP14/FSdZ+D8NWfXtia8tOSeAvLj5Sy8AcEA2uI1tRZaW57lWQc7HqKulwONxPuJL71ecJAWyAL0ZBEzq701Njby+re++WdV0OMvo+rHBlmBKujZICequpvOGeg5cfqbTG91WIzS3wN6ojbD2hZh0WJBj2tY1oOUy0S8g18HMFaIDPT4UqIiLSCl9oiNXFMU8oAeVZsIDuKIfCxS+jk3yqaR8dqimFmlAuy1EmIGIiARA/LBfY3FKu67FTsBiQqgFYFQJfjyQM+3nDKY+VVOFMWiXQZWH1gn//MgaI5tqVjoQ8E14CTwJ4+XUJhtXytYpzLtY2DBC5kjO2HHaboR7yq9pnYRr6d4DQ9mfeaXwFOmhggKND2ZVDawV35MPbo3x+T0uEbrwM/Hh8TzvZ7B5dt1YdjPzA792nkwFp2PI1DTUnhgtw56PBqylfSgwGB3EBjrqMKalHU8ekyYKotMWNTy6KsHPStunumtIkBIx1QE9HimZx1omelgxZuBGQ9qoaxdGc6F1s60bprhErj0T04gaqUAACAASURBVNBeCvTkCwilK0CPtUu17wED+2P1x6X//Mi6ni/WjQk6puZ47fzw0Mhrf4SQ+UZVyFx9e95AK1AFPRvoZH3Yd1VC5gB6OpPJkgmZrTjrKuYN2mtFYqvJFwB9CEzEQh/X8O8CofVpHisQdnfrGRMrh8bw+Oktb4CnLpDGetcLUiVbEkGG6k2Gtpkqj+qqTPu86Nbb/Zd4jciaGNOjdprARNj3SmBi4Eul7e8BIpUF31gMXsuCKsUARTYmPC+20MpgydotlcJsMQr+FSOg01FWanjiBJQxPfxXEIsVptbM8ydsU4tnzIQmwwLDFJmmwI+Zi7BFbGh9DIx4IGn7F0BPTuaEgBNrqWmdLG/Mf4iz8x/xef78mS9PgL62TT3P1jhcJzoTBsRi8GxgoML5L2+gvLjGga2zcPq5AJF9CWyjthv2PQKfSgBkAMdSy4MgXdAUkKOf5WF4BHoEgKzVFkBP+U3a8O769ivPjQdqFdoo3MZ1bnQalclm61kBeox9C2yOP4z3gx4DS35FrbW1JuG8TctZe0skUOHB/Ud/9dffe+kfVkfW/86VUv3BE7wCVdDzBJ+c6q69fwVsektMD+0tWkVgnKBz8PUuiFND90OtiXBnrekfFcsyA6NaKrZGIKCiXVEZ5eCFwt7CP7IAKq8e9Hh9iPQvvuu13t6KxWy9zeUnpEy3QjHTiLUVato0KibaRuVzKltPlQyOtmmFqPKu314ntJpM67He3rJ9DllRajEZsAqPseUKzINv8/jMKn8oKoYqcOG2P2zDSmpFMbdJtgAYjK+iyFr6utY2iG6lJTK2hHaS6aNCC863DD24M3YiiIIFJNVyijESBs5YpxqcmAV6Upa7JZ2SmJ4IVCpBTzyG9baUND7efTmA4TBZ5t2qA/NmJnxesB6ZwrhGH/wb9CaO4SOcC59wHkwxjS1aBx8fBDwGhqNOKLQ1xfDocWv5wPSg6bHrZdVPkv3/7L1ZkGXndaV3cr45jzWiMBIASVEkMRGcABTAmQDEqeUhusPhcIQj7Cd32E/t6Ojwi18Utp9sP9oPLYkESYCUQnKrW2Q0ZYoSKYggKQKFsQAUUPOQlfOcWenv2/v/MxPo9rsy614wmVk37z3nH07evc7aa69d92JvirIOIfZZpmYPS5PXSD4RXlV7APSGbUtCWwSwsi1IGXu4ert3lfGK8+ZR1DVt4FJtSlefJPROvLxz49RLp/6vv/r3//Z/OHXq1Pr716n97/YK/GNdgTbo+ce6M+1x/Qcr8MgjT3zywU9+4k8Rtk6BPRL0lA/0ZHoyePkITUv5XWU+qmYhgkfkN+JTfuc8lWmJ34cwtLQikPaQKVBYW0S46W7s3bH2/MaHDKwVXOyIf0tpeAS/kuLZZWpSOhvx5X3szW5czbv0YJEcbglSO0G8BNj6/roekfYoU3s/a1S9bJINiTaVO6nABDaZEqnnyAXNIFqD+PtBz2YHwZQKIV+WfcWC20m9SwRPO8OngNzVEvTsMk5F46KwOCHl7poAdPppNNpLiit0WMHWWLFWGC/ZjJ21y/dVYa9jsG1FBT2yPLGPwfTsWXuhQR1XYIjUfNW5xrzr3OOy2EEYO9dO7Y+VQG53nfayPTvsXwjl06cnRfN2Ps+fZXqyRQQgSCHznrXYO568xhPwhsHm7uWea1dyWmE4WB7xfpjFyirViq1Ys/cwPe5TEUVL6ai5Ym9tniLT09fX4vroXH/55Vf/77/56Y/+u3aX9Z0lbv+wD1agDXr2wSa1h5gr8NnHH//UA/d/4k/6Wn0BesJHOIFNhL29mppuIuxOwOAlFfik+DSDfYCCEuQ8SBgPFpFpgogs6/b/kyXZZQwCFcS5S4COA1V/oJKiMjAVkFIrfGqDTM8XlWE7qZndQBkBuNxlJxfyvt/FhK08SmCW4tlM8VQ2IFifAgzen2Z5D+tlkI6UTK7xLquVbEUFU7UaqF6LAcQiwGe11A3TKYKBsrbhY+OjBE//FdPaAaW7DIRcTWhHYr2S6fHhMbrQjwwM/cdBT4w3a8PKcRME5xq4ZwXMhNA7AZODqBipptFC+xLPZ1InAVE+8vrKLuQ+IstTgM3O3uy8ztenrLnuRb3W6rjCYTlEOTXNlbodQY8gp4Iez2GTz8rEpGi86opyXJV5i+q0ClYL0Bf0xO9LZWIdj5V5jsGUWqZYy7xkNQtA8inTjM4idEcxb8eI5grQ04uuRz+I8+fP/+Wf/uC7/8lvf/vbpXpdtL+3V+Af+wq0Qc8/9h1qj29nBU5+/vNP3Hffg8/09vVNYGZChorW3fnI8FujWQRent29yQ2NRGVyIrnCC3QQrikfP9zTbTlL1ndAj4EjzpDi2SjzDkRiKMggX1M/cUKBxp6UQkCvCgRqQApvoVLKHQ0081EDY+0llRPLP9EKXBLs7DJawUb5VSZcWZ1gWt4DZHaPX12ldwBSwLrdc1X9Ug2smTbLNdmbittbvbWTWnNp4nW8PgBMqJAKMMsBVUFxTcOEc7GBv0CYnao8WJxu0ikDQ6OF6REoIjpWxLyHXdsLeupa5brlBaBg3HFEarJ4Drl3UUVWUnTlMgpAVEFNkluWdyfbEeMtFWNuenBWBXgm71cBVx6tCpcrY1ZdmaOf1s5+1z5cW8WccM769GCjgpEp2p9YOdNxcaV77e4Cq/hVvSYKIBPcyEwGy1auu2CaYGwEU1kxmI7bOcus3so9ljXdA3rK3gh6rN7qAfgAejYvX77yN3/x5899rV2ynvvdfuyPFWiDnv2xT+1RsgJPfv3r//299374fwa89HZ23QD0bBOzdjs51ZLdSFyYdopsRoKhCE7FW6aCBkFP/N5Kpwg0u72balBS+xN3zAZktCkZYA3mJQfkTxEMk+nJu+/KkphmyKBiaiWAi+DKDuTxljxuoZt2AuVe0BOQKu7yI0rujDejpk9tkU4q6ZZ4SfVZyeqz4EJK6fpe4LTL4BQNT2EyEuikg3EFRbFGjjTmlkxIzMl/F2QVPxswC0AI1kRg4PArzVXK/hNs7K6RcCfLonMHdzQ9HFvQMzg8mj2fAnQKXCq4THargi+AcBy3ArNY17o/sS7s3x6jxdiH/wjo2e1CzwpC7dQqvixjL8aXhdXKNUkxfYKeNJGs109NaVVAm8BHlieB6t7mo5oTLi7OR3qrXpOCmwooBT3RMkOGxrSYl7RAJi+Fch3luWUYw7MowFNNAwMrFYyHOaLAK0FP7LPX+e5llNeWe1n8gaLaUAYIj55uDSG3OzauXLkq6Pl6G/Tkmrcf+2MF2qBnf+xTe5SswNe+8Y3/8a67P/iv0PS0OglwfKRXQmYnECeQyM//kMEUoFDFpT0E8/ewEiWI17tx37rLZhQ2x/AQ7R6y5Hpv2qcGh11GpoCZ0FqYAkqTt2A3Sr+mbIUVUSU0FhgtRjAO/CBgcvBJOUTiJ+/Ddx8pwiUMGaukngqoq6mY3RRPYS2KL02CngICSwInUzqpKamMQIA/WYLCJvi8IuJIaRWty47Dc5y7qIKMmhFUs6oNSBpaEAHUTkpIABXpo0yPRTVbjKuY+fG9imo9p6Cn33J1BbQN7TCohKuapL1sTnJ9lW9JULZ3T/ODLjU92WvLcQtGi8DZZQyMmNdHvQ4qaKngOAoBA2y+r4rLpwNAFJaQgysA9t9p9JepKcvF1+mtleBUIFw9e2w4utbML8yGI3OFMRvVKLJcxzGOmkks14gXe7qIm6KqF78MYo4xPJR2juNYFDKn8LoaYgpqYt5FhB6C7di/fL3HSik9e9I3xMs6N65evfizv/izH3yjDXraH8/7aQXaoGc/7dbNPdaOLz/99H/zoQ/+zv9CemuwpwubOO9W+XDupXzZlEEIVX0UgYoBdedRgkYAjAKMQnuRxiw7aa74XemrpfA48Icf90XzkQxIgSAes56gnDOBQz6r6y9y1B32pep3IlgXo0LvvPPYevpUAXVREiVqK9E4g+qOkFrQw68EcXW+FbTU1gb19dWkMF1783B13BngvadP0FMrq3xdZXXie9EexdgDMOwRWPPaLWg102yCBEuvAxQUNkdvowoWnY/Mm+xTLWEPUbil3LIl/N51kFOzRN3qrQGMCa3e6tzO1FatsksQloAqK6jSDbmyZxX0JJuTAu0ouy7rHYG86IySCQSwdGbn9spq7QU3CdwyrRTrWMBmXasKkFzcYK5KlVaA1gKStgA8O6kyVyykYTn28OlZgumhaktWUSCjr07MrxwrncSLk7JXZlxj/N7X8VM2m+WMofHaHUMI7veMyWsgBMq1elDBd2HF4jri+lTHswk4CvE5z20wrtNvvtN89L5PyMoBei63Qc/N/Zm8L2ffBj37cttuzkGj6Xn0Yx+7/9m+VmsKYr6TuBCAxJRRFf8a0SvrUu/Y498G7hLM8o6e94EaKnPhc+EBYwApASYSGxEp9deRYUiWIX+fwcqeUjsszI5wOAOigV2juQANMAh5nExz2cMpx/W+6poSHHeDaqKU0Id4viiZz0cFPTV7VN9Tg2i8ps65CJ19LnQc5SABHGIG2U5jp6dCPUdhdgQ9O1mqOGaOv4KDvQKqFMnmCXZSbBFQM/g7pmhFUQK0qZho91CE4L4nHXZ8TRegZ7hpDdJ360YCvKrDyu//IeiJSqRU3MQ5qulj7hPnlmorj7oPMZYCiurxfUkFK3kduOkh743j7IKjCrrKazhQfX3ttF6vqcrICHbyq2pzNtOnB9Bzg3YUXifrAPm9bFsFb/buiuuvcFsOS/sDn4xVD+FZFbaXliK+oZarl2s6AKp7UpqnyoDV+QZcj2uuCa0RHdWb06dPR+Xc5770FM93bVy70gY9OxdS+4d9swJt0LNvtqo90D2OzIc211c6hwZbWMOEGBkGP83/4ssP/YhweXnvBIsSiOtKijd2jAt5fZRh64RrAJZ5iF5FydxUvU8VAUdAVPAZpymJFWNNTf/E0wZSA/0uOKggwZgUw7HZZwlWqWjZE7wyzO5oNzyVnkM7x+CXe1mJCjRySEXHVH6u6+C5TJnspPgCkEXiJx4V5FWtSw26O+VdvCaZlt2y8tSm7E35lOorwUykWLKMPcN02Y+yTspzXPPQuZS19D0COkFPD/qRfkBPT6tvh+mpc05QW0BjAW8R/OMBMIs0mmuROpj4t6/buzYFfCbTIxhMXdcOGA6GqDAmgrFARn7V6rOSgIz3lusvXpGprWCw9uhv8ppUK6OuZhf0yPSsr6vpSSGzj72gJ0B0YVzs95agLjm6uNQDj5U0Wgi9i23AnvSYKcwdQF9eu1NlV66TCnqc5wbgdXZ+uXnh1y/Q6mKrWaKcfnhkrPnKU9/gb4P01qUrMD3PtdNb5Yprf9sfK9AGPftjn9qjZAUefeKJz370Y/f9YGho+NBLv/1Vs7qytP3ggw9ABhDWis5F+JFVWupeMhDH3X6UoxeNQwE/vG8HHNTqLgNwlBUb6AojUoPg3nRJbIipKcKPaYKIOwX07N2sKg5NQLLLdpg+iPRbh2aFRYLt+KIaazf9VEGPx3w/qKnjElAkg5CPCop2jRXz+boWMj3ZSiODeShyBAMlhVdZrHq++r73Hjd5kx22x+BeWIsAHHvAQlSYVcaJ9+w1gaxANceXjEkdq64Etj0YGBlB28M6wfREBV0BJXnu4o8keEtzobJ4CXpijEKEWnW1B/TE/GIfasNVL5kCjMp7d1OGCS9M4eXlk4mu3PoUC8d4qkDbnVQnJeCJn1NPVRuhuu72zMrjJ1jZCNBDegtNj//eC3p2UnRljeNccf4dnjHSrgHRBZRBbtY9SnAVVWOmrUybodWJkb8PONfU7erSQvPa6683S2vrzdLyctMCdMr29Pb2N9/4J/8ZaS/SW1eu/jWg55ttTU/9y2t/3w8r0AY9+2GX2mOMFfjik0/+1x/+8Ef+t97evsHf/ubvm3fOnKYbQW/HLbeeaD74wQ82o6OjAKGVpoXodW9pte/t6+vboe530l9xZ74LfGRRfEjn10cwAzspol3myN97ji4Fv7V6pwAsf1f1EfFzBOlMawUHECJnwZhRJ9NeWYps0EcEbCCqbATfU+AsS5L39wFwirYlxlYCX51XZWcymCcrUwNgjNv/K3/5oYMpem2B4V7jwlyDBAH28arsR5oP7lZxVaaqVhJV9iUZIM/te3dL83NNU3uyA+QKIK3uxg4P3g3hMiXrMD29rRbrspveqkD2PaCnJHxqGXakoIojc2h6XEZZrRAyl1QO86pWBsHyFVau/n5veimWbQ8zlNYEuUoKtuMR5ymJp9AYmSJKfUyRLhWwWViXsj7qyHRkXllZDrdkq7ZqaXseNlBM7H84iRdGsJw0NjRAT5BQux/rCVjz/c5lbX2l6I3ynXFdFPGy6dulpSWYnV8F2xRO3XxduTYN49bVDOOXtADb8+TvfZNT9GxcvnLlr3/0F3/6jb9p997KxWw/9sUKtEHPvtim9iBdgd/75jf/5d33fOhfEqT6Tr34Qse5829HW8VIcZma4usDd34gAFCmU/IhmKnBvAaQ1NnsBl2DnK+LO26dcHcATA3Qe1ihwgIES0JQSIC1JzVUtCQBUErarDIfJe8Wd9wGLtqBxhj3gq8cdRFRF1aqjid6JvnrEtgiZVNYhkz35KOKluNIRTRdf5e1U0mKOJ7svJ0MWV2DYKVKpigCpi03CvjzXd2Ch8KQJFtkYM/ZSUbIb/QU0XiiKpmlWlW1W3XmPGJuHkNwEGxXYrJuO6zDLPQjZO7uo8klTE/48zAezx0arFpC7nsilQiYKKnNIOpCuFwq9jyy6TTmkddDMjU7GqECjPYyarF+JRUU+1Ras++kyRwpB6r9tGJXZfwEPqGzeS/osQGtC1XBoO+1fFztlyBneRmfP5ie6Dq/4xeVqavkChMEK7Kvz4UWx/OW9c293xVcO+4NBNRhmxjpNoTSmD6ura1FEcDaymqD505z7tw5mJze5t1zZ5uhVn/YBGxw4LmFpWadcU1OTjYDA4PNycc/L3fXBj07f23tH/bTCrRBz37arZt7rB1Pf+1r/+ID9374XxGY+99+6+XmrbdfC1Cxsroa2g8D2dLScjMxOt5srm82t956SwCgwcHBCOYGlcrcJDJIX5e4gy6gySC8SaNH786RvL5PG/NeDY0hKNiMersfd/jJ8oQ3kPGtAKDdQFpErgX05Kt30zR1i8MfyCPEX6gBrjZULS0H6l+uAKCk8Soo2ckylYMZJPc6Kmf1VknHyOJYZl5AXjVojNL5wr7EUhVGpII3j9e7p/y/U++XYEoEAOqGFHmXlJrrYq+xsl4VLO11Lw4ND/sRnSwFQIzL7vAV9PQAekxvhUiZ3yXgSSFzgD0RXPjP2K8q/53l+Jbfl1YVARYYV9nralro/DxGtJ4QWLwPaNZ1iOf1AYp9LmaYhekJDZg6nf8/0FPSW4IeDQL3gh6rtrwWfb9Mi6Akdj3AVgGMAtsy9yDm7HUWQqrsORdu4KFH8wReHIVJLNeA+rSatpV5W15da65du9aceevtAD7dfHnutSin1w6hoxnm72h6Zr5Z5SZgeXGhOXH8OGvX3Tzy6Emvho3LVy//9Md/8affbDM9N/cH836bfRv07Lcdu4nHe/Jzn/vqffff/4dUb02ceeuNjjdefxUDwm10EAvcoWZ1lTHCO3sDay9A6OjRw/Ru6m1GoeYvX7naHD10tDl+5KgRtlIdTS93vcaPLnoKGXCzy3UGnU4CrwHEQGCg9WsrOqNjCsjxI9hUJsBAGwyS5dZVaJrsx3sqrDKkJbOxA4rUoKT/ToE78apkkBKg+Dvv0KuZX/4+q5xqkKuakloG7vOhb9pT1RbMhMeK7p4eN2aYWiJTV/V7SYmkOFhTRecrtsg+ZwFe6jomrVKYhGSpdlp6xEBTqWTD1Rq8Q3Cu4Lf0oop/xdgEnFmybssDhcz23nLcsTqOsYCdBCv5R5EapeSJshlqaqjCeUD9lswTX+6b76umfQmeKpNX2Chev5fhyX7lud5FOrwDSkPtE+mrBCGJOXyuaHYcV7BQeU2lvtk1hQ/jfeuktXxE762FBcDJCteu11kCocBV/J/XZlYPZhn5Ju9zfj09slbOR+SYppKJAxP8OB6PI8h55bVXmwXOsQHwCnaPWfT3DzSDfE3ze0vlB7AHULQ8NDwWa7S0vNpMT19rxifGm/GxieYzn34kqrcuXj7/0x//uz9rg568/NqPfbICbdCzTzaqPcym+fRjn/7MA/c//MP+/tbkO2fe6jz9xmsWBzcr68shCvbD2rhzA5HmABqQSTQ+J249hhncaqR7XnvtNOBntLnzjjubM++83UwcmsTnpit0QB+4+4NUCMEIAXxMN3TYCwlmKHUuVliV6q5Ii1SNTKZZdsp8vdMOj580hEtWySCo2LkGOlmFSPYEVJEdMSpFMA0Akz+HpqfgsnT8DboGRsqxpFlh9ZjRxC+0OfGSXYbG0uZMm9Xy7byKQqNTQMreqreS/QnQUNNtGeAFfRlwo8TenliVGRNROE4ZkAAdaFECBO7qmgJEFU2PQKuCuCRU8vg+gnnhSVM76pScVy/70T9IegvwI0OTrwSCUDq9I0Au/kAVpCQQkuEpH28CPBc9vkyD6huUaclMCTrf6nxc1t/ebSXFlGd0t/J373lUYCEUFdDspdmCASyprGBg6mucqxqg/Pd7QA/VW5sbyzvXgVoh9y+dme2VJQsGVBEAsebqgPYyfF4qgplzF841qzCgsjfzC7A1uD37/g2bmfLfFn8jMqSuqZVZt9xyS7O0sJgiZ5idXoTjPQDsLgDiMqDn+sx0MKbDw+PNI599jDF1b5y7eP6n3/3LP/vma21NT/vjeR+tQBv07KPNutmH+unHHvvMQw8+8CetVj+g583Ot958w5DCB7p3ymhI0CNI1ffZFJE71ntuPwqQ6QkH3LmF5eatt95pDh06HkJn71yPHTsaXdL7cPldXF1pXn7lTXTFUP0E5iE+4G85cYzXH2oOHz4cWgdTKabJanCrVUj+2+Ah4Km6GkFPaI3I8dQu2DUepkg5GSE1yTv6ofJ8BT0hWg14lLggglsR4AYoKam5TIG93zdHMqu2OkigE9qcAD3JqOzqjApjZPamXGQyE7USzuOHvqQId12HKgaWRklhdgqDbe0R6akCcgRu2RMtGSWZBH8MxqIwIPH+YMgER51RUh+mjQANQU9rYCgYrj6+4jC6GQtc9E0K0JKpnmRTiuA7mJ6sygrQ4vfQGLmGlQXJcQazxsntyC7z4u8dZ01bpmZJ5sdpZHPUeAj28qn4WSCzGR1J97AsPh+bnGMLYBbC4fy3IKZ2W98EkCwtLTaba4uA7RSB64hcu6G7NjGm0q7D0nWvY79EyMuLSwCU5Zjj9dn50ODI6ijiV5y/CUPZA4hP5mczRMnuwzKanTvvuqs5d/ZsAKOB/n7WvA/WaTHOvUoFlwLr1kC//Fvz9NPfZOxdGxcuXWyDnpv9Q3kfzr8Nevbhpt2sQ3700Uc/e99DD/0Q0DMF09Px2uuvxIe9wcJYMMCH8tDgSASvPsDG7bdMhIbj/KWLfOhvNWfPXmgOTR2H6bm9uXzpQjMyOMzrYRB6OptVgsLfvfAbNA0Ebb4MsCduuyWi2TBC2k6A0Co6iCHew/kDBA3RHmECyr+fIFFL4iPABr1TvV3yTj16TRXQIAhIokWxsKmPFGLvgpiiCTJgBouS6SvHUKuwsiopz7NlxVewSu91Eq6gRy+WTCWlvDXSMYKMPcLnEAcXhikZCJmjFDfXh8fJ9xWH5QBaHrAwT/xDwJKMTcKn0Oo4LlFBnYv4o+hwdtJ+gpVIo1EJJaskELHhKABWN2aZnj7bWYTuRuAi29QT61Z1WYqYA0iEsNu1KN48MkNlbfJ5kYrzKGAvAFq2GHE9/ZasSmW50pog0lPumW937hX0CCjdR0GKa7EDehLQRvqzpEDd69QeZapOoKYpYQKc9WZ+fr7ZWiddW8C1jsgyLaajrs1cb2bn5iJ9Ozw80rz66ivh7TOIcaOD6YedWV5ebPq5PtfW8nrxhmBoaDA7q3PeVcCLD38WnMnmrMH4WPl49fLVYEtbkebdiDGuraXRpIBJtqmb3ltPfvXrpAt7N86dv9AGPTfrh/E+nncb9OzjzbvZhh6g58GHfqim58K5s10vnvptBKjQ2lihRaASjBicB2B4ero3m0WCgCzF8tJKMze3GIHzk594kNdsEGCWm1tge9YIHLZM+MlP/7ZZJ8ioBZoYG6PR5UB0pF6FBfJOeQS/GPUPxgsrXwykQ7zGoOAddB8MUou0mnfWccdMANmi15LvG+TnCNKFuQnzOP4zvWZAsSqoMgup00llT6RLGJtz3O10njodxdvZEDOFrwl8qv9O6jV8RFl9gKZ0Va4pGFmrLUTbO0HaNNCedI0/Vl2Ix0nQk4CglnQncCpsT2FvZDtqGbsjyCaZvj/HIOqI+XjMeg4PzDqEj429wiIzBLAhKLf6B6N6q7f0/0q2hbXTYmDPWFIrZOuEBBU5zmR7ZIV2VjUYpcqMaVBpA81kkKo+SHAVvkMBUFPvFD/Hdwe+W/0n+AmWj19ER/ayHvXvswKfHWFytITIpJ5A2kajXmPTM9dCS3Nja6lZgX3xGlteWWuuXp2O1Fw0B+VLDZopuitXLwebEylDrtMewLtVdGswM03DevWhC4p1AIxavWUqbW0lrtNZwNXIyHCU2rsXfQCmTW4MXNPZ2VnWvJf3bFKmPgKQyjJ3AdjV6Znmn/7T/yrTW5cu/r/f+3d//q12eutm+yTe3/Ntg579vX831egfeeTxRx74xAM/pPfW+Lmz73a9dOrFuFNuwbSoN9DszeoSA93KyiL+Lq3m+nWof8LL8rxpg42mRdrgofs/2oyNDnHn2hV3xdxj83NH8xc//kn4tBw7cqzpNyWAtmJtfa0IWrci8t6z2QAAIABJREFUzRXBFBCxXvojGVjsIl5Lln3NAmkBg5oBZHl5IdIbH/nwh5sxwM+LL55qxmCHhkdGo9pmfoYAA1BaF/gUoCTjIFtlmqGXYN+NUDXu5hMmRJrFoLe5cSPSedudNqgszFFhmPx3J0xJpsqS3eFNCWIiRZRi5Ei9CK74fXSfjyMlIKjHrCLoJGKqeV8VTxfDxYA+OcL3GCVyxF3Qk7qUZGl2HZJT3Ft6RwkCo3M8Y6PUyTXph13r7gPElmo6g/Qm4+8GREa7BZkWIY1mj8H02EOrlMKH4Noxl3RXGX+uQzJevbBJ/j7SlJFjixXI5wLAcK5ILaaYONKEgIwEoupjGC9j8btVUksrpJlgVKwCFCz7fhkcf/Z6vHL5YlwjAg5ZM5lCpzE4BKBGT9bf19lco4RcbY173QfzItOzzr8F94I6PHKafoD0AExllylUkPgKqa0hjiVY6UWfJvN55cpl2MiJYIBi3QA/PQCc2dm5YCqrGaHMkmNZBHQJ1jetKOMxQof7NYCZz/cBPmcXV5qnn/oW4+nYuCjo+VEb9NxUH8IHYLJt0HMANvFmmUKCngdhevrGzwJ6Tp16KYKbQYHn4s64pQkhkWJufrYZnxxpZmZmuItehtaHmTHNg/DztmOHmoc/cR+goxsX3E1KctEsrG42f/P8r5ohaP5jAJd1goQs0aFD/AwTtEwgO3HieN6hE4gMWqYPDISDaE48j0HFQBKkBXf+Mj7T01dJlfU0d99xB3fTvc3FCxeaQe6wBxDnLnGH//abbwJw0B0BelZX1yN9s7K0GqAqU2DbzdjYEOX3J0KHYcAb4u770KEjofcQMHXRdlswIZDwnAFbBDX8J1iSf7DkO1x6C8uySQDVR6dAnAzyRvsiPErQsytoLhgoQI8PWatdkbP0T4IMA3NAo5I6q+xKNf2JRqP8rvbeCjhWUkO+LzqToxNybGaCXOABKu9sQ6FvT1Rl6Y0UI2b8pWy+w8arwdaUDfL3sjmORZACKOgqrtywFLwuAZ8MRtU4Wzrea6qLc66x/umFJKB1b1ZDLG+F1DI6mWWuKdkTTyA4WkAztrS4DEBrxXUhSDAtKrDxGltBLC/oEZhtwLZcoZJwgzRqVJKxb5oGDgF6rMjaYhxDABZBVDJWncG29AHQV2CElvHVCaAH2OnrBzQNtOKa3+T6Wec67gfwOAZfqz5tamoKkDOTTA+ifsGUzGRWIvIc4/JvyFQXxp8wonNc03S1V0Mk8ORcujJDuyGKXm2+/s3/3PXbuHjxQhv03Cwfvgdonm3Qc4A286BPRdBzP0wPH9Dj3MF2vfii6a28M4+7dEWyGfkINHzg42WyRuAQDC0BJGzu1KupXbPenHzs080o4EPh5xqMycLievPL377UjMLCjMIaLc5d5ffjYcbW0WnwsXx4HYYGzRAf/qYzooQYQCPQuMKdeSg9OHdUwuAXND19neAFIOM1g4AT0zcG+LGpiaaXNNn5ixeijFgA1WEVDeNTB7uChiMrujoBcd3NkcOMA/By/Pix5sLlSwHgDMwbjHsExqizQy2LTtIbwXgZxAzSvaRt/PfggCJs5g5w4JXJPqh7MWVBABwdn8jye5eO57MiLc/fg8jb4Njfb8qu6GR4Xl8XDxrdtQRYhbmRZRFcJPjYrUarzJGsVXRZD1Ak4IHBYH8S5AEITHHpAhObGnkoAjvCWr2WmE9oj4rOaB0wsQ7w0/smPJpgIcJrhmAv0OuC1TNt09ubQC1MANH9rK7AjOHu7ByoBEyX4hsG/h5M+Vy/Da6JDc4rYEwgpmng+NgoTCHsISkeAdXI+FgwOnPzCxwDYAlgGBxkrBznGi7GMjiCHvU0Ob/tOMcyLR4WAUmOf4m0awjxNRsE5dlwVG3T2OhIMzUxGeyle1lTl2vs3VZpELq+iT9VP0xYABSu6mWEzVdnYQgHmhUAtUzjEODapd6AsTT961ztlu75jhw5DPN0PcBOsk6APdjQYE231lI4ztrWOdi5fWZupfnW7/8z1qtj49LF823Qc9A/dA/g/Nqg5wBu6kGd0mdPnnz0gfsf+AEVPeOXL18OpidNWEJpEYyMd7CzpIwMrEME+1U+7L2jVhuyyt3yNnfqLTx9xkYHm4/97j3xQT+/uNpcm55D8HylOXL0KHe33pHD1HQTxBCBrhDwRnn9Mnfr4VhM0DENtkClzcTkaGhFBA3raCkMbmolBDM+VIG0YHiGuXMfAHRonNgFkJnmbvrtM2eCAbAP0gp36VTExM81jSQbMjIy0IyN03sKsDDOdzVG/t5A25CeC1+V/p4Qn66sZPsMy5NlCYYAbDJPR6aGA1xsEaivTk/DQlDGTLpPvx3BYA/pnWBt+J8B0QDrd1OHyaykEFvGJKqTAkDAAAAqUvejV1H2mDI1pz5pfU2AZwWYY8yeWT56AVGWWgsMtBUI3U0IiFMk3Mc6GYj71CsVMNViHpOwFf28Xqal1SLVx/sWYPPUxHQBXnoBL4KedQCCQb6vL72rZZbQgIU2xWtFcsvrwa4RsW8yZJA7Y2PDAZx7OJZpKVm0Po4ZKSueFziPjY00W2uCX60MTBU2zQysj8CMBpwxtkNTk4CuZfZiNYCyqaYx2EMrCAOsWlEXbI/wM5mj61Rfzc5dj+t3IcrLYZwAa7Z98L2mtGRoqn9OR0fu13YH4LUDTym8qhR9d2z3Nufevcj1q/1BpgyH8TgytTUE6zQAU+RjlHnMzl+PtJ6A0z3uZl8U6M8zH9NlI7xvQ+YIkOXcN1x3wdTyZvMVqrdQQm1eunjuJ8997y+/derUXy0e1M+c9rwO3gq0Qc/B29MDO6PPfvbkow8+BOhptcbPvHOm6/XXX+PDuiPEmZoTylp457wGxW/AGYRl8c4/GYoU0qpdaBHM1GQMj9LXiYDqHf/M9VnucIcIlr0EuU0CAFR/D2mDYCxkevDt4fgKYhV0yrLIEtzYJlWgtiQqhBBQAzIEGmfOvB0ppUAoBM6jU4eae+76QLAmy6tLzUU0GecunCf4zBH4OgiIsAvrnqv0v4KTccw22hwCRA3B9Nzg7ntKlggANzc3G6mHdUCdJfcKWrf4t6kvGrICHKZjLjI1/T2W1Hdwl34d8etV0nkG9Q4CLYCLPgPJzPia7I8lq5MYZYuU3onm/PnzzUj/SNPJsVyDJSuALOtWf2MTSx4pp8mKpvFxHLFN6wAuBHEyY10Av2nAzMQERoMAOBmPfiqywi+H+auDAcMFSFLM63f3LSrjOI/zthFnZ08/jMogqUEEwIDOZjuBngDFeescPA6A6e3Nqq4NGJiZ2aUAlGbLBgaZG4Alxc6MjbmbShsOfUs6IEdpOeMW4A6jafEa0qAvKvRgDwWwG6yBaaVlwMsmgGM97AoAbQCJK4Bn9TQ9XJMCbRGd++damfZKY8RMDiq8t9EoJwTEzTdvvXm6mQcIm+b0/H7faQ8iW8fr11a3Io3b0QG71J1GhCFOxj15kfST6zBKStQyc0G4wNpSeBkdAa3C+m32eg0QFsAQ0Hbs+BEA1xwWC6bSloLt2RT4RlWZIFFzzr5gIr/0pSdZh+7Nixcu/fsffP/H/6QNeg7sR+6BnFgb9BzIbT2Yk4r01kOkt9D0vPnmG13nzr9LQIThsSKFIKA4c5rUg9U4azw3QPCWhTBQKwr2rn+AQOXdr3ewwyOt+EC3DF2dh7qHMLaL7uemXjLg9BG8bLgoiFD0vAFgUguimFjg4Z2yYmrv0q220UU4ynwNogRXz31kYqo5bKUNr3351VPNLK/VV2gJZkJWZGmJu+noUSDo8c9S75tMMcmSmDbRu8VUzSBAbZzUyhxBLqqoSLup7RkdHeP92SVeXYZlx2NUoQ3wHkHcefREshTTM3MwSxvMIwGJ51B/oieRzISPTlgh03JXAGdjnGsbkKT2xBTZCkxGBGO+fH1Ur8ngqDMR+DHfcPKFeZEFmaEaqEOhr6kv94DKIEHqNlYDplwcrw1FwUg7GpYtQOWQbAPgRoAkkApQRuBd53fzAJEO9uHokalICQ0QpOMBQDX75RgES6ZrNNjzPaasHJfgRYG6oEOQJghwLtGqhPWJyiz+c01NuQka1NGMwLoIiD3HIGNSozUPyO6iP9gKLJ+MiOXfsiQyKOppfC4amrKlOf/u8Mexwkr9jKBifHwUsDLHe1Zh4GYDAM76nfVzbWQRZbSimo/xIuSPa9EU2zA6oH7WM7Q/JG4XYPC8vufm00zQ/QgNlSabrPU0YNj06Qbz8ibB9XWcelYJzpZNizIvQZWptXR75m+MzSGlFSm5p7/2TZnOzXPnL/3kT77/4zbTczA/bg/srNqg58Bu7cGb2I6mB6bnrTdf7jp/7kwwNQZyBcKCnbm5eUN2gAY/sA3I3sXLvhjUTCEYFLwLtvJKbkE2wMDiXXi2msj36+0zBUPjHa9VL7JKw6S5Nm+QpuCOv6uTYLNmymed9FlWJaVRohoYdEEIWyNimIEjuN0Ba3Lu3NkIrPMwEuqB1ku6SrZH9iiKqXgIfBSjpgOz6Rp0RFY1cY4eWAyBklU5lsIPj8AqwFZFCToHcA0usB6WQuu/0kcps2vQA3N1mWoeDevUfJj2OYQrteeJCqVgrPJRq9EcvGzP/MwC6TzSfAAgA7HBOqu0SvqLgJnCWAJ7EUtfhlWqXdA1GYy+6SE8h00D8ICTQgzcD5AahJ2YmVOPs9ocpnpOWiasBtBcqcsZhu0SPKyFgId1t2qPA4wyd3tV+bqpQ+OxBmpgVgAjVrdZ4aQLcTpGU1GHJqfLE/MwXVSNJgU/ATBC35LAR8ZnavJwlHD7HsXqvVZaAXx62R/XVPA4j35LUCBIWmJfBQwCDtkVU1k97KH/9lwCcFOZpka99ixVdw9dZ1tQuGdz6MkmYbbWfF2UruOQDNi7Ttr2hhof9TlFa+UxvbbdU4FhtqnYbI4em4o9lbWpYEvA59podWCBfTh9m4IjnTt99UpUbw0gyncfBeSK6DXpDBG3VYIAJW0fvv6NbwFSh7auXL76wnPf+5NvvPDCX188eJ827Rkd1BVog56DurMHcF6PPA7T80BWb125eKbr8qV3QwQ8j77FL1Mi65qp8Z+pp8nDGaDVtghqVriDNgBMTo7H3e8iglIDvZoWA4vgRyAk4AinWu6IJ8anQp8R1TEEz9HxIVgCq3QACASBHvQVlsc3pBl6BCakAVZJr5mu6u8f5s6bQEbQ6CeYDhDsZQ30BBpBqGpXa0uvswS6NBKN8ndZHtmWbAbaC5NgIDNdZxCr4CINBWEk0C6Z0ghNSjG1k8kSCGTVEqCJ+avHsUJMlkWmSIG2aRBBlbk003+2J5CNkP2ZwQzP6i81NAplDdQGWAFTsBeu4fxSrLFpKMdz5NBUSd9sNadPn47yfMci+yUIqUaNgh/TUKYZtwCRVrDd2CL1x5gNvqZ/IvgqFC/puyG0KJevXgdI9EWKrQX7ZrpMU8JR1nMJ7UoAMgCTAG9uFgACENFLabOY7dXGtIIGAYhgwb5TKd5FWwVTp4anVpeN0H9K5qN2KJ8HyA6z3tevXApAOQezoneNrN4YTNsAouLqsB0l5KRMnb9zOU7DTkHnBgA3rRRcdj2LkolZhP2bJ92pCFuQ6/pe4BqZnDgUx5A9ciym5C5dvcYxEFTL73BtOfbhEZyrYbmOHtNaIQGWYMz3pvs2/lKmtGTmtABgDXo4tzcCgj4BlsBmFW1YN8DaVHD4Hrm/CvpJRXotfvFLX+Hi7N3mdW8988ffefrnP/+rVw/gx017Sgd0Bdqg54Bu7EGclkLm+xAyo8kZn756ruvyxXeay1RNKcr1rtiKpE0+5A0Mt99xKykVBL+keY4cPhYf3KEV4Yo3VRQaH6KAAV0dkMEtfHUAMNkuIMWslqP7YZ/CVKtvSEkQZNXlWGHTgkXZJs2wgdBUR73sB9UDGFgG5HC3zzkN5AbRDVIUBnTLxg26c7ACtYmpqYxsEZGeP7Xk2wAuCAmlr0LhSH3lowbXqn1Jt+TSbiKCXqaq1jZWUogMAxVGicy/r2W5/jKMAimxUqluWbTl1X0098y0CqZ1zNfg6eDWAX0jVDClf0xWeQkWZgm+6ncMrkcPH4n5mqYJUMY8ZdZMo3k8WSjTLFENFhXhpMFITx07RsXb3Gqc1z3x+AJRA/Ltt94WfaLuuOtONDQbVLCRogE8jo0MAvqcI73W0NA4VoO/KcJNGKEVRc6wWGpvBBah1wndTuqYZHo8TgAf+0qhh1oCFAgOZPfCrwYWT6Bn+vLiRZy9uSZuUFI+OTqMaHkiNC4vv346rh33oQVrlULn7A3mvqtb8pxRhcX+LzEu9VW6OHvs6sjstap+SCAyNzvdjOG6HAaXADbBbYJHwGuIoWE1ZxcRzF+PcnY1Si0E7bKbrvfU1GFSvdPB0FxBKO3a9NlJnevR4/TIWgKSTH+65tepNnN/xscnAwCpkboKU+fYFOWPAOh6ewGHA8PNE1/44nZnZ982Kbcz3/vOv36SLuuvHcTPm/acDuYKtEHPwdzXAzmrneot0lvvvvN61+uvvBSBXdBiII5GiQSfI0cmI0gtwooIMgyilmIr+k19g4HQ/lzJKMh+CHoMTAs0fDSweKdt+bTaDlNJMkU7Lr8EcD1QFMv29mTjyDU6YxtYgp1QJ4P+YYUqqeh5BJCQFbiOWNrHFnfT+vJYAeaYDY6+ToAgUKhGebJGAq4UviaA8SFgMzJlM1RTRgRY5uRr8o4+vV0ydUMEs8M6COM4wML3GlRvIACWuerFCM8U4TJVXOnUnBoogVdlONSlDMNYBNhhrtHY1XJ33t9vbyzYFMGMc1xdXovqK8dl6kyg5MPgeunSpRizrJBgJEvnt6LazfdbTSTr5n5ae1XPE+wGYK+PcbKUABOZCFJbalYEBFQbWU2lIFmLAhm4aIEVJpKkz9hr00ZqcKyg6+S1VkSlSJc9VugudNKNu18QguAYhk5AYkPP2icsGDmXCEB8/PAk5+xAI0PKiWtsHjBhyi4aeDInQZDAx/V3fauNgKktK6GsxnKQas8EQxVkyqYN4iYu6xZACoAj22apuuAuxsYa9ygqtott2CTo7JxNd6/j6qx4eXiIVJ/94ljvq+h4nEMv4HmcPVLLs7mtQ/ksqUXSo4ArwdMkrNwI55Ixs/GuNglX8RPKaw7QjujdzuuPP/EF1rxvm306891vf/vJNtNzID9uD+yk2qDnwG7twZtYBT1oUcZff+0lStZfjNJqU1qKLvsQ6x4+PBUVOvbcuk56Q6O2JZigGkBNG5neEdRYhWOAMNAPkIrK6qyGAHAlRL1XsP8Pt1yCXXqYIBgO9+dhBL7TBDS8XHo70DcIOjKQbnGMIQKr6ZtRDQhJGcjUTExONadeejmqfOzvNUdarscKHP7LCiiCnELpYFDS50ZAZ4l96jSyv9WOJ07UiqcoNwOfpdQJwBIMZRl9BDuYG8c/DDPi+Azkzl+gkNVK6XMksxXnLqyO6Q/LmL3bV+jrOLtgtkJbA4iw3Nt2BZ6vEyG4qZNZGl3KKLhua4AADfdcs6ukc0LrAxPhcT2WHkOXL12LlMk8LIei3No2wjRLpIXYMLVLlouvsFcbtsKASdM8cBi2qMXxZL9iHWGuHIu6G3t2iffUWKnH0rtmEj+iNZidSOWxUhVkhoOz2JDn+wdGQ7uTzog+Emj0cm25hiF85/hjQwjicfXWAuAiKTdFzqamPJZrFi0yuK58rym10PLE+sxyLBgmUquCFDUz7ukiDI97MA9QvrG5xHULQGPMAsBICQKkTeWGwaEtSDi+YFCbhI2SPmvZqoP1UMw/D3MomJrk78G2GAEcmV+U9DN7so0Cl+b8uUsB5LwGxmEuh4dghADzXqMbjF2GMxhDQM/Q4FikbD/1mUcUh2/xu3e+/8wzMD0/aTM9B+/j9sDOqA16DuzWHryJhSPzg/f/kKA2+cYbr3Q8/4ufR5DxA9sP9MNU8lh1FGkm7sJX8FSRBUlztTQv7BGMoGNRS2KrCdkJg0QIovVmIdhcokGpFTXAkEg3HDmCmJmUhkyRAUhzOKu9NKbr4TyjsBg6EYfVf5TprDdTBOnbEACbllDUbMnvq6+/QYrkcsOwIrhZjj7I72RSUkRrPyoFtAluZB70ial9rqopnwE72AnmGSX1pr34t5VpA6SuBDymkAYUUyOy3aAUXhCiXklGQG2TbNdguEerGVJYnKXJMhPDrImpnKzKAswBJAZJd0TncSLkKikntUL6D/XbeZtjmGIxKI+iLRoeGk3TRyuDLNvnsUlpv34yipIFXIq8u0jRrLMYsggJ3pyr5oWmotL1WkAnSyTouUoKppeU4cj4oagKcy8FPfriyDYR0qO5pn4yi6bqAF2muIJBMlVHtZR9yJyzgNOgLpsToMdqO6veZi3zxpNH4XRUy3n9mM4UUOmXA4jhvP2kh07cfiKOf4EUqxDJlFiKx8dj3GEwyWvXEDubukoB/VqknYaHaRMRVW4AC9ZKnZRp2o0QSQOuGV84LwucwOWm40J3ZkNcxuu1azsJmaLwUvJ8ILdJDA1dy+nrc2iw5mOOvi6q0/i+BUCyRH5wRO0RrB4E0rlzF4PxmcTBfACH522MGjXsXGXcXnNWjqnJOnrs1vDpeezkE7KVgJ6VM99/5jtPtUHPwfusPcgzaoOeg7y7B2xuj33uS4999Hc/+oPW0MDEqVO/7vjl8z8PXYS39FOWg8tCEARR44RZno6yLXQIltmawuoDFOirMzYEACCAL5EmGB0bD7HmAukVq4pkAXpL6mXy0Inm0sUrgJdbCAxnoqO6otEZGCRJFauwDCQGydB/wIhsop8x5fKhu++imemx6K8l03IFNuDFUy8jfMUzRQ1GTatQBZblxKa2TCGYolLFbDWRRoQioNLocs9+pkOvpeywIwRnGZURAvgqAdQA79273j1XcYVeJhVnqsN1kHEIoIN5X6TnGL8I4waAR+DXj4ZJN2FTH5axK2iVnbH0XsCj3sd0n+XW0cuJeRjoNQoUPKUgOF/rGGS/EpBZYm0fKntWyYJYEo0nTBg+qlWy0Wsr2QsCsyCmOzx80OYAFEx7DeKZM0lbENNbpoms2lK4u8X6W7bdYk7jE2Oh7VLYLm2nUD0E3sxTxsXqJIGdZewyd661eiEtCEy1rSylbqbfFBPXyghsTqSfSO2EQJ093sYvSTuEO++8I4TmV67BrJie07eIMemj0IJhVI+lxsg1soJucXE+9DG2PHFdBFZee6YDvYZiLXFM7kebM2xndOYuo5NgJ/fNNKTpUwGqAN2yftOqVn5pgDiKZsvjXJ3Wd0rQS88srlmZQNdBllPgOwCj417o7TR9bZGxIMIeJDUn4OF8k2OHA6gJeMzoHT1yNHREaqUeeeQxq7+2FpeXzzzzvT966pdtTc8B+6Q92NNpg56Dvb8HanZf/vLv/Rf3/s6H/veu3p6h115+sfPv/+5vvJ2OD3odZ/3ZBpEqZBWUWg7coopnYmwyyn2X+LBXwDsC+GkRBC03lqGR7bkBwMhAbbVT9rEyoOnDY5poa12RNCkZUgBqHeYXZ0spNG0jLH9XLwLwWde0DvD0QUCPhnQCHg36zsPwvPTSK2Fmt8odfE1hYTYTQcvKs9TyJMsj4JEFkPkI1qA8ggGSqQjjvOEYj95BWSruEmTptCk4z3H50mXYFrQtBGtbHwgCQmALq2S/JYGNgE+CynTTNKJkwZ+gR3GwgMo0Wn+Im5M5c56yV4qVZS1cM1NTVfi8StB0TrJrBk0fBvdOqsW6ATiaPm5RrdbgICwbMwzrsE5qKvyOGLsMkesZ3knXKBdnzNFv7MgRxgNboV6Kc8wwxj6Fu/S7EoRE2sw2FrJj4ZhcmowW5sjfYw4U4C+dpZPdqUxPgALGLfhS0C2TZedy04E2EnUcW+yXvkgjrNsk3ktmR8+ev4RnUrqA9+CJ1KlrtyyK3kCM05L8bQEG7/Mci8vr0aaki3U1S2klnXviml+izYi9uQSKAr2oPiuVeeGUzfVqisz1zV5eMji9/A3ArsFKek3YJ0u9j9eAqTrF6wJEwY7HECwtkV6zy4Svs7eoKbkO3J0FQhvrsJccbxGmzXHKCApU7Xav7cCjj57UnHBrcWX57We++0dPt0HPgfqYPfCTaYOeA7/FB2eCX/vGt/6nO+66+190oOJ849Spjr/7+U+jweP4JHf3BCU//L17lx0IwTIBq4cgPQpDYBJoelaBLQwIqZJom4BLrymBEPACcEK7wZ2wwTtE0YCFSbQ4pjwWZglE9oEigNm93SafK+umiTI1EwGTwKB4+RZ6ZB2jislHpN9gLN56+93mzLtnsflHs2ELhCI47iHlZOpAhicaTBajntCYJFxI5kc8E33G9LnJsmhVPoc5T0e3bJdjp90F4MOHni06Kae4Wn2MZnwIaAnCWYlmK4jBAD6pV6KpapS4288rWxfoKBwl6gA5GQZ1NopeHXsItGW2TOXRekEJiyNSQ+UeCCzU3WRaEYBG2m1pic7erJ2VRt3dA821K7BD9rsatkkqKUjTOFHtpDAZBo2xytgoRG/1DSQrByPWiRalC0CgKaHrP2glGO9fgEWTxbGKyTTfBucRdK2vqVvKtiQjnKuW5Fe2zHMJyuJaABTZzqGTL9ksK6c2EakPDae2aRkmTzO/LavcYBGXV2SVSIkp9oZBFAx3C/hkqAA3ggnX02rAXvbB62EBI0rXusNrNsTrao/U7tgWZKm5DLso8MtydubL/rhPYarIfGRprBxcs1Eue6kuTbflFRhEQa3vFRQLUK1ME6SmWSbAh/PIAMXxYd7CLHHeNBrp4cMTgDg6qs9l3y3TpF5T6qJsmaENwBB/Sycfe0Ix9tbK+lob9Bycj9ebZiZt0HPTbPX+n+hXv/r0P/vAvR/6P3sGWkOv/fY3nb954fmOE7ffgkaGgBEVSaZpToZOAAAgAElEQVSCCJ/cYQssvGvv5LlxNBZqG2R61MEMcqer9qYTc0HfEt24CQoGHIHLYbqse4e8vgEzxDEEB3MY52l+aJpggOBm8Dagege9Fak0gjcMkm0HPvzBe0JD4+9lk7TvP4dZ4Jl3zwXoUZdhjI3KK52MLWcHZEVJM8HZnlSaDSawiFbjAXbUAEWJO4FITYvl1j4XvZIIrFMIfk2EGVBN53i8cJi2dQJBWzdhNS/6D10nJSMY0GDRhp4GQRkejylLtkg5vYLwyckJWmq8G006j5DiyM7x12K9hhBG6/QMXGRt7CVl2igFvKZNZDkEFGFuB/DrI2WkQFfDQD101LAcPnyI3yP2VlQNEKsMWDBefJk2UiRti5BuQMjIGO0oVLDYYNO0Fms+M0N1koBwU4EvrNbGUpxL1kPQpbN2q88WI6bzmnjeR1bWaVyYYnFBm8aPpt36AGXSbiurpIcApqOkzfR1WgMUCH5ZVeaMbxLrsoA+aZTyb92yL12+GIJ006mcOhgjzf+s7BoCoGscYPVVtBsLDdVmlI4LqDQzdG09ugxfgBz7XoVezDYYjr8XUbzAk2uci9dUqf5SXiMydV5X0f6D9wi4TFH5s8eqTUuj4zt/D4ODOlMLlGTXFPRbsYfWaR0dmpVfjFHQK+hZ9WaC/RlHDP74458PpgdX7Le/970/fur5n/3s9f3/6dKewc2yAm3Qc7Ps9AGY56OPPnHyY/c/8MPegdbYO6df7bh26QLCT1iFGzTYJO2gqRx5CO7AFYgSdAk4nXqhoOOwgkjQY6qiH3bBcvUQQBvs+CGqorgzppFpsCThh0IXa8Wm6l7UZti6QPDUB+tgUDegCyQURQ+hKbFdxRCC3zvuvC31QUSNq9fwpeHu20qw1954s6RTklVSsBugJYwQTUlkTyW7ax8BePnv8+cvRODPju46Eaco2cDqXXxnNObM6pxwKbabu9U5ZV46HstAmAaR5RL82BbiGKmiuTnNGXWi1nE3K8cCSHB8S6r10hEYXCB9M4kzsYJiNSnhfkxVkL83WMuONZ0wGaEdCZl1rL9rdoM0j2BoDa2Mab0sWfdc2b3b97iuo2hn+gZkMhQDwzZgeig7I9jJYE0JvE7NthXRvLH05pKJcc6OoYM9UQvThVGkJfmug75NMnppFqkJYSvE126+wNL1EQT0sDgyhZswPY5d8CB7ZMWbAvGxicPN2bOIu9nTeXpkhdAFP6ARrhVbN6wsz3MdrAJCFmCkJkLg7Fc0omV+XkOuhKzOEt3QHbdVbjJqslICDN267ZlW+3TJyKTAO9tzCF4ETeANjqkWyvRgpunUKwnw4gNdAbXPwSDqMm6KyhRXXi/FQdtUaqO2jJQWqUbZRgGYFg+rsFeHMPC0LUZUBEZazTEjlMb/5zHSW5sImReXVt7+/re//dTzz7dBzwH4eL1pptAGPTfNVu//iX7msc89Rpf1H/ZgTvjum692rK0uZEdxmIZ5/HXUrURXbRkePvRta7CtNoMmlZrqGR5WYBX0cxki0FjFFB3GCYA1RSXw0ZRNnY+C4EE8Xqzi2VCPEeZ2hhN8WUhpdOMMPEFq59oVql+4yx+nI/oH7707qsfs8zSB5uPS5etoPi7GnbrAR7CTXjxwMjap5O5dNka9xSRMjekOwYfAR0Bg2msaMfI1tDMGnUjbEUBNI+lDlK0nSOnAnsgupOGiIlUDt2Aum69GDzH0TLINszgt33nX7aFR8nwbG4IK0yIEb1JZgijBjmX7gkDX85ZbbqWq7XLR8JACI70yRAVSNmjdxkiPTuKwJrbXcI52FBf0pC+SjsE6HWe5tV5KprAEkJF3LG1DiLcx/jBw1GunNCsdQdOi8HcEliFchtlT5yxIGQTQObcwO9TbhmMI7vRzFDx5vAmqvazQUxsjaFDT4sN00hpAzDH5OsHQku7bHDualsIM6bAs+yT78c6ZC02PPcKofloH0Ah29NwRSPSiVWrBCAlqnI/MSGXQqomk4EdwZWWUYELQI9hx3dU26bat1sZrLtgx7QaYoyCzeidF6wz2VBCl8F0Wpl5PXi9W7YVeCAbPa9v9c95q19zTZIAAxtFxXpDDfcKmgnQAE2vmni0v0iAXZ201R75ejyBTkrZEsQHr5z73BW0DthaWlttMz/7/WL3pZtAGPTfdlu/fCVOy/vj9n/jED9BMjLx75nTXy6f+gTRVdghXGwKpH06zN/iwjh5MBOFVxLstwIkf/LrM2ujTIDTOne8aoEeNTnbXTlO/AczpLtOHyLvsflIdU1Rs2fJAfYgsg6XZvsaALLAwZm+aIgB4fewjHwpWwPPok2JEmcVl+OzZc7ArMAG2eVBwrG6FdEw444Ynj3okO6XbsiENFAUa3n3XCiObqc5xjBA5M16DXzU2FHSECDqEuekaHS7NNrQkQGqc50NdjQFvmTSKzIqpIAP9iICFQGzQ9XeyH4K+aF/A+5yvDtQyQ9FGI/Qd6cVzA+Cg3mRqdALvoqspBqfqyTFFN3OCuaXirQHBBhqrCPRqlGAuoj2C7A7BV6YlnJht9EqPJ0z/cv5ZNu26thCGy/AYoKvmZWpqKlpdJNRIu4JtGQvQh0JsmThL1u1vFQBH1igV34XNsnu9QEvxOoAz/IEUH7NWAItlmJtg2QBu16fno9u6LJjnsPeWDkvO1TSbIEEGUeZFrU1kJQvjJqiO1KHaG8r0A/yy734PY8rC9tmeosU6pZt2sommtdxrX1stCkxnenwBSbBIXjOyfdFqRG8iQV2WmwsYXUeWNQCSIGugpZ7NqjDOv4amyz5laKG4QgGsW80YImhvDLwWLLu3yk7tt0BeIfPWdtcWa/HWs9955qm/+7ufvrF/P1XaI7/ZVqANem62Hd/H8z158vNPfPyBB5/ravWOvPnm611vvP46TM5WBDMvZL1H+tApdED/b5A+iIooQMANgtgIJbkarC1R0aXeZ4iA2IMY2bSP2gdTFgYqG2PKTNhd/IP33BasUId9oUiRzAGgUh+hMy9Ov4CbDrUXBP5+RNP3fuDOXF0CkB3DX33tzWCbFkjV2CQyhbG7fZ3Cm4fX6gk0QlsDmSfN/gRGpn4EAuooBHamgEz1vPPO2Qj44dNjB/YQRMMchFWwpe5ZXRWibHUc/Lewkn3JFLlaAm8/KGbAXTs9tZiLwGEJwBMGeqRbQiRdgFUXoMRgPbswHeDHKir9Y/zS6yaaVhrmYXIcuw/XRcBhGxADuoFUVqUKiH2N4zC9J6uzBggQbPRo6mh1GXM4DzvWS+pNkKa+SpA1gvbFOTp/91Bht+DUdGTLlFU0FZXpQiwtoARIWhFmT6uWJeisq3YFtuHYCqfjwdCsBKjlOkohNyDWrhvoekwTCXDW1mAMgyfU0FAzRs7LHDcZhKXziqpNJfVJMQFkXL8AjJzb7utRLQcb5DUWonnSYlHWH6aUCURkdgRG9mPzupQNy9J+NTqI6gE0UUUW4mxeC6WlYaJMmyJ+2TxBj0yTLVmWFjXSHExQAzOmA3g1ubQqcHLcqkLTV4qoO8vr1UrB7lCpOMC1qk4txqsIWmZK0Tv784UvfJG97d1aWFx96/vf/k4b9Ozjz9Sbceht0HMz7vo+nfNjj33uc/c//NCzlASPvP7Ga12vvfJKODGrv6gdxuEPCGRoJHoAAh0ER+5gFSJvEtQ6cfL1g9u0jx/8+rpk9Ywgpva7MgFCewHSIbfcdjwYmUglUeGyTNrAAK6/jWkyCYu+6KCNQy8B+Y7bbo+Uk0H7wqWrzcXL1/DlWQ7GSZBg0A+Nhm6/wS4lK3M7GqD+gZ5o8JkOyJmSkj1YsHcXgXPYpqkABFta6Ftj4Pfu22Nvh4DXiiEZo/TfMccTzBLoq8umkcEcZBm0d/4G0gmq3pzfJuNxDWRDNtUtcXc/BtNjoL5Gqs/+V/r1CI48b5Tzc9s/SQd6TQytZhJU6Odj1ZJGeoINgecmY7eKzpSRrRPUZSd7ZR8wWiJEk097R0lcZJVai1TVFY4roPI4MlCp21GALgjNiiZTg4IkHZ0FI6a7olqu9OJS56OORQ8jtTlz+OH06zLN8T9w9wfiWhCz2c1hmjYMsmnd+AXpgiz75DVlY07F385ZwfIEmhZFxDIyHbx5HP2OzJMppdDYsM6CS0FGVu5lZ3NFQIKqfuZxQwCsTQFrTgVUSQH2NJcAetdw+h6jqW3oi2SBEE5v8GWKz+umx67t6nc4jyndbhuTMrYQG2smKLvHtWNabhMwaRowZFY89FdSBK4T8wDtR6zkUvCuRmp2lvSfbBXHt4JQoX/4PRUrBddJAN3L38LJz33RIoAtOtm/9d3vtEHPPv04vWmH3QY9N+3W77+JfwbU8+BDDz9LFc/I6dOvd736yssRWCz1bhHADM5rMDmWbW9zxzo0qeOvDrrZhRpokOyHfasIFPGdwK4GxlSLQU4woDutAerStcvN3XffHcdfRuxrasRUlKyMDJF9nKZIk6kjGigNGofRungnf430jNVaW1QOzSBETsGpLTAMWAQ6fjaAHaYjtpqQQSqlZGvUZQTLY1AnADumAAqmKaBOZEdsjGmXbTUx0wClpSjVlmCysksgkJqhAdJWgwMjzSrBcXVtmbt5+4WV80QpO2Z+eMRk2fN6/KzwNUSyrNMUDTW90xe0KHLN1EqmjdQo+TvXhrYg4RXkOoRjNS8T2ITpYllrg7SaEAWxAorQkIR/Tu0TZrC13FxhM8eOaiYtAQy1WUV0y/FbYz2id5YBmfNcvz6ffah4lYyMCxG6IfQ1tWlrsCKmfgBzBnPHO4Fxo9fOIH47lsZfuHApy/sFsoAo3axlOASRK7pYw56seS0BmKzwswrNFJeMjMBLDdMcTI5aHhkiq/JknkyAhliY14o+BDKDsEKmY2XvbB4qAHf9BV1aHljNJbg0fRhd5wUbVqVxDYzYMV7xuKJxU4Re/8zZNJrgxa/YF8T9LbyVZMuSRdLOAfBtVRlMziiCdnVEXntq4TzfBNeufxdWIEalmaAM4CRT1FuE7t2U6T+Wvbe2VhaX26Bn/32M3vQjboOem/4S2D8LIOi5/4GHniOtMvz22291/cNvfh0drKOEmABj8CDuRifp3n5ccXGYNdD28MEPCkK7qXEfnjCWndu9WkflcAw2qOCxE+7AaIMIyDZmfOnVVwIIGHB9zSg6ChkHv65SxWR6YoPArPbhtttui8omQQ96BxiGZQTRABKCjE0pBT0p6t1leo5SATU4SpokGn/KAql5sWJqI1I2amNMS12npYDdNWQRqjjX/k0DpmZgQWao+DGgreJULJDIMniOh5apuweDRMDTMCJrg7zVQbJHBrfaCdw19NgGWUW+MiyWT7tG6fo8yPgEI9mkNBiNSB8hpo1KrWQ0XGtBUTUIvKG5oqkRgKRpGN9v8JUJMRDLHvh7NSOuvaBNQbI2AKbZZFj8sqmpVXSDpChD08RxQ+gM6lnC88YKNAW229ua7+X1LAsmUBSUuSaCBH9nTzb3b5R9mob58dyCA9OfvvUQ625pvCkezRe76K22SVrJ8zm+DkGoDAwpsTGuDQ0M9eORsbJ8XK8c02oCkRHE0O6lcxMoBovCdTA/B3sHkHJNTS8KXgR4G+yhqbglnJut4qsi76gwFHwyQFNY3YjmfZdga521V6Ts4D1nCJ753cAwJefqn4LhBBAK+ABrWibY+uPEUfynrApkPXyPZfw2eRWYrcMYtTiH2rEN08OKgaJxqh3fO5vPf/lJz761CtPz/e/+axqO/vz0/vkUaY/0Zl+BNui52a+AfTR/qrc+d/+D9z3b19tC0/Nm169//asSuO2Ero3/RnjczM3NpO6GMvbDlGZbWaRfyRpsxwjBXy2LEcXG5VUkKuixbYNBdQlDPNML10hxqZs4cuRwHM+AlI0hdWHGjI4gMMXxjnAOxaQSIb5nyWBLoFiH1bh0aTqExKaealmwLIo9u+79wF2wRrYKSJM+2ao5AqKCYUGPbsDOy9TJPXffy7GvoQ+aJ6DjqQMIUMdicNdHxiDtHA3Mlkrrs9PViT4JQzn7XclQfeQjHw6NyhK/sxRekBSVSbIwgJsQGWu8p96ESWZT0JHUD8GeVCF2iKiLIDsboKo5ggnjvVaBqVOKRp9WMIVhpE0+o6tYVBeZkoySfdk2YVKURGdLCVthmDacnEDnpKlfqQATjNplXXZHkOYeyKosAzh0eNY/prdlOqxUrylOBuws6osE8DBl08u1oRA5DBEBjGpuBG6Klt1PAaHtJ2TDAkxj+qgpoS7FIiZfs7nVE20jFDl7vTgggc31mfnoOebYN1hjAYhMTnalt+wdqwDae4Q9gtqjeF86PacGyMa57hvCe5uoCic5mA1FHbtgPgCW4nsFxxplI58X7HrddWhJwDVlc1U9q7bVBYWdQT4nag7mBkAzj9Py7cePRrrWFhwyXbZX0chTlip9iASyAj43SGdrYBZrbpf1T372MfaqdwsW6s1nn/nDp9qgZx99iLaHGp857Ud7BfbFCpw8efKJjyJkBjyMvP76a12/AfTIOvipL/PglwF5FSBgusVAe/ToUVI86DnmMeOj1cGJE0fDGE4PHh1mTSsM4t9i2sUA7UPdheXk0zOLBLMZWBIYELUTBKEoj4ZlkeFocUd/eHww/GsyiHc350mTzKLj6QBALOJirJPxLEDFIJgdxJHbBLPU2RzG+M/eTuFzA1NiGJtH+HyJlhUG4+h9RZpunHRav5oemAHH43eDmUHbdJTVTqbvdC8WKJjOEYTINs3OKGJGmwJosNGqKatxHKnV9sxjEGgD1BlaKMgW+JoQrpZHlFWXSrCtzUzZ1JLnWuJvWsWHAVJmRYAVeh5bJMhHsDchPCa421Ej6qYipZXB1dYM2TXcFFQXazmaTUxh5dJQT2AKkAKIDML6CHpshXBjK+csANStOVipXsvGYUIiFQS44ZjJKKmF6YaZmaKKjpQZz4dWC+CYPa1qc1OYFACF4FNBtClB3aIFScF6MKcblndzrYwwFsdsuvEafa5MSfYj9F5XJ2PbD0CMaTjTfAJQe5uptZFx6qTCMNiw6MuVTVbXYWRmAE7L6In6bfJa3JBly3r4WeAlUNYHKKrnSpsPr1svaFujBEO2QqUezJ5m472m/cw1qsyRYIxUW/rtmD6MPQQsK2aWEYo2GzA7Xt8bOk8z1mWAcbdVbYyDmw2uy/7miS9+hfF0bgGa3nzue23Qsy8+PNuD3FmBNuhpXwz7ZgUEPb9734PPYTQ48vprrybTIzNhusE7Ym5FFbqGoZqwJHzdbJ0wFGJjK1NGBDD41azbGNQPc3U0Oi0DHLyjNvAbBQVA9lVS62GHb3UtVWdhWwudk/sRgx47NBJ6EQGR6Y15gMZl+kXZY2ti4hCppxk0PXPB9GQ5d4pERzW9I9UmWHJ8+vSEOBm3XoO47JGuwnAg0etpmTLjIVpA9BNsFwiilpQLHi5cUEg8ELoc3286zrSYAU62Qh3KFdo9yObI9tigVA+gMZikeveuuPXSpUuRnlPEXKt80qBRUbVhVn1LGhhW3xnXtteS/+j5SiBFNG6azgBvoPW1Ahu1IwF0ggkyVULwB0gonNbR2Sam6TuTjUGjIkxPpFJFJkMWZeuwM1kBRjqOYK0wW7CmQF1AtAKotXJMXZDGej26dEclnN40VCPprD0DqABU+e/ons6emf4y7RY9qjT1hkbRZdsWG30DqZFy/xQ4T7D3wgcNAgRTgt/ohs6Y3AP30qqo9LWxmkutkSXkph9N4QEEO1I/JiBRL9PF+O1XdvXqTLJ4jtvKPtZLcbHgyuan9mmT8VmNvfS4tvvQHkBR+STjS0uDPua/4TXANW1qV2uCtU1F+LJPiMtdOgCSYGYLsGN6cGx4nJTt9TCHlJkynbYhQAKYCQq9VvybsOnoF7/8lBWNW4uLS23Qs28+PdsDrSvQBj3ta2HfrICg52P3PfQD0jrDr776ctcLL/x9sApa/KdbbQKXnd5KBKtsRaDlvuJR7qAhc/qpbLF1gh3Zja836KA9hC9JdMomGBmMo+VAqX4xeHtMAUOPjSwVqqoNAQhZ1l4N5ELsCgNx9tzFaCppJVOkP8wRlLJku3ArYL7t1mMwTFRqEVRkHmzFYBrG9JT6FFMRmiIC4cK911SJFUHendtc1bSPneUFfECNKGW3waoiawFHdGgPZ15YDbQ9+rXYWNSUkMHO4BwNOIsXjAyArFemtQyI6pJgiVhf19SKt/DQiU4fpKl4r+AyOq37+9IfLLRVmkTyviBl9IaRmyF1EhqWaP/RRPsJdT7O06BtsBZoJNvkOiQr5nis9PL51FZlxZYBXaDieQ3+ArKqj/G7omrZHY8pQxNrjCtzZ0f2lFKnZDpQYssqLoGme+yeCUYijSaJRZPUmANf7o1al2WujfQCkllSxC1rxXt5k+BYoXGIiy1ZB1Qp2o6KKMaqqWM3aTPHcB3TySWEy0LKFRiV0NtEv7L0R1IwPRC90ZyP7KSd5bNZqiCb7Y3vehElu5f7J1iGvwlBvSlLz7Wythhl+oqWo6LLPunqorjG++ypNcD1z/kBMqwlJfimHmWgYJKc4yoaJveUtFbzpa88nSXrC4tvfuf7f/TUr9qann3zGdoeaH4etR/tFdgXK2DJ+oMPPvBsd6s18sorpzr//vlfGBaDFTAaCwTirrSUNHcE6KGaythr+ogAdoRqqQ5aJsi4YOHLB7npCnxJorWETS83m3vvuae5cPEcqaoLMAgjEbRGEbpaPWPKJKqAOPYxGjQeP4JzMqkGK2+8S1+GgTgH6Jmj2kvDP9MfikhtgxEGc3bohpU4emQKpodqsQASyYzIZpi6ifJgq4xgTZyQgT3M4bJumEC6ROd4UmowCEePHm82Cb6vvvJ6pIFkeoItIfit0BfKvl8Ka2UkDPqzM3PBWESpPmkQWYyoshIgCF6M81YtRSqLiq7RsWAoZDUMvp7j+iyd1WUULCOPNAuCboJj9rJaixSagVgwNMp4UmzOOfhvdm4asTcpOMCjj2BzyhwFSbI8puYEQwLQqAYjSJuKUhdjOlNmQp8e90XAkuumQ3MUTIWgOlqEcD2kjirBk4Jl2Zfz58+FcDgNFu0cbn+yTF/GdVJE0porygjaqNPKMs/bRWpqFCfqaFAanddhnRRL69dEyjD6bPF62RL3LMwAATReW5btjwDCvYZcZ80xBTGrVMvJhglafI9d0jV0DJ8gmJd+5iAjpQA7XcG9XoQtAHfbSvAlKE4hc4rz43qKOSWI1OOnk/MKelyPDfeTKXSTB9sANA5Qii6I9PxWgOlPJRhbAAQd5xpTBxZgmOtJpoeDBdPzzLN//OQLf/u3b+6LD5D2INsrkPdh7Ud7BfbHCjz55NP/7Yd+5yP/Kw03W6+8+tvml7/8BZ/jcC46MhPxvGs2+JpSsUJoAHAhwzGFn4wlw7NU4xylasX2Cas0kpQRCF0GgSHSHAQBg6vskCZxMirBQsAqGAAEA3YzHyIlM8ExBC4jfJfJuWYDTwKOqa0raDzmF7IreW3yGKkeGI5RAv4EIt0eGINEN5k+Ue8RLEpIe9J0MDq+Mw8ZoOhoJfNDINa3Rs1RB4DJKqT5hZnwaKG0qAiBDdY69eIMjb4oK9VoRIq+KJkcDQOTPfL4Agl1TFaP2T9MNmYAJoTeSgEKooFpiJllaTQATL2U7ILjVp+iIZ5BuZ+0US9jtPKp0+7lggL2pJ9SZ5kNgYv+Q75fFiY4B8Zk1ZrgwRSYehx/J0CIHmoEZUFjVBgBaNwvU1wwDbFfVnwFGAKQVOAoG2RZvXsqs2V7DUXDG/Tk8hi+XqbD1wVg4ZheC32xLxJ0mWoTkAjgBJEyXcHM8F2vH9myFfVKkWmzrUiKsgMcqhuKuaehoMyZnkl2Lxf0+LxvdP1k6Jz3EiBolr5owca5dlI5Ah/AqkAmmExTuKXzuhYNAndB7QpaItOrabZpJ3vL5JMJEji654qqV8OaQdsEhOMKuZm7PdHUtYW5Jac01WZZu++XKRKA+fdjyxfX6ytf+VoxJ1xug5798dHZHuWeFWiDnvblsG9W4Gu///t/cMftd/1z0kk9Z959reOVV/5hmwDdQVDpiJJkAsTlS1cyZRWGhQRSPtxH6bJuEInmm4AUg6Ol0J0ddF4PL5jU9lTmwTYSVtJ0kTLx7txSGYW64SoMEzBAYLz96BGqt2AeDDCAnjlSAwt8nb14FdBDZ2sEoYqZO0xzxIFNsfWR1pkK0bJ+OgYoy4GzvUAKdmsllWkcWQx9hdR3eF8vEDBw+/A9AhVLm7fWYS26BBOwUXY3t9klQdBgN0slWLg6A4AsneZsBC7YAEqxZcGWFmi4CTgIsMK6KHIOnx/GsgRDsUCjUAGGFVmKWWUWrCpTGKtXjZNTP6NxnyLmPtNeBPTwPGKo/bg/yxYsAb4sPY92Dcw7jQxJSbKmEcj1k1lOrx/bROierIhaDYoVRqbGxulNphEhuxAOzj6y6owu6JSHKzBu6bFkubomjoAAKSEbwqrv6dUxmmakrrWB31SNFUuCsl6CuQAqHxosOk+Ti75eYEKvNRkxzmuPM1NXXhqmfxQGR/82AVn0SFdoDOjh/TYU9TgewxRhAA29cVgjU14CavVJ4TfFOK9cvRQ6H1mpFCEjv2ENTJvJpAm8vbYFtJHCjPHF/wNosjJN4LXO7zxmr07UVoyZPuTaWBQYMYYB5q+uSb2R12OUxQdoS++kRRydN0n7mmIT9AiIBT1aKHzpy0/DePVvkQ5rg5598+nZHmhdgTboaV8L+2YFvvX7/+kfHL/1tn9OMOw+e/40bSheiuqcEKLqO6MIA4CiuNe7Yvsl+cFvldagjAW6Gaub8k68k0aUakQMXAZf00YroduRQcimjN6My/JIvmRFTQuwMsJd/t133Eqwsq+R3c7xXSG1dRU/Hit5pqkQin5YBAyJg3b0Vw8AACAASURBVNBc8P34LUeyHQJBXs2FWiB9T7JppMdPZ10f/i50PVE+nMxDAAWrxGBSDExqLRz/jU3K6LcY1/AUwX+quUhj0HPnLoT+RTfq67PXMoAzjhb+RYq5dSm2KeU0XeCdowBGrcrgAMEQ0Ofa0WaALwCMJdwRFPXiMe3UHb2wDNKyPAZzRbyCD30AspN6f1SZ2XHcsZgiG2Fto9s7YxFYRF8ugnQYHzLLhYUUGae3T6kukpliLQWAI4i3I60VwlqqrAA4Pi8LZdCenb0eguho1SCTwsOO5YrYs8Epwl/AZ7TA4PU6G5v20yzRcnCP5dj9vRRRCIiLrsgy9GCTYuTpEWTZvuxKGhLSBoWUlnuy5dgZh8cwrZTGjorsFUwz36gDTxAr0FBsLhKTjZohdRhl42p2+B5atRDWa1KZoHA11s3KrPRBMj0YF7DAJtK9Ng5NM8kerjfBri7cGijq4B0mjB6T7/4uQE9YCWT3etdmbZ3xIKrvAQzqzm2/rlyT/uaxk1/g527aUCyfJr31VDu9tW8+QtsD9bO8vQrtFdgvK/C1b/3+H9x+x53B9Jw7/1bHa6+92KHwEn0I1icd2309fZ390PT2OLp08RJ37wqWZVBMRYyEKZ/B3rvhaHHAXb9Bt97hm9q5fPlSpFGMIQaIENRaUq0g1KDFEY9OjTe3nzgWgcbAcp6WCTP461zBjHCZAKoXjGyE7Ri26Ull1dgk2pYjRw+F34+6Hr10TIFw8x4C5eoenK7HimtTpGubi2jPyXhNb0XIlSEK7xbTWepcbBKJ2+6S4lWDoJU9GvwpWkXbszYfWpXBoT5AiC0VDF424RyBGZsJUCGAs1nrMGktgaRA0WPaRdwUnJVutWpLNkdQFsxDMEB6wrg2uEXDpMmeCV5MXtmTapoKNtMplqRbrZX9nDKQC7B00Tbcmj5bs7t4SbkIQLrZE1mNARgjxcamuhyTLIjaLU0L1cy4HjJRLUrOPbZtPQbxY8r0Tro9bwB4PEekEfk/01teGzJEitcFAaZ/sgFpNn21Ei37mxXnaFODggq1NdFNHR8lgI9AyVSgJfPbghNBpmlAwY2VXGaOQnfmh66gJpvPyuqERIfrZY2U6yygx+e9JqNJaBF525FdZkx2ZmEVF2rAjOskiFKHJvBJz6UUXjuGYHcEgDoyMy6vhS2ec+94YVxnAaocC0gyGEfeHqk//nYEY+p91HVpjWBz3mGqvD75qccUl9NlffH0937wnSf//mc/e2u/fIa0x9legTboaV8D+2YFvvK1r/2X997zof+DYNR/9uzp5pVXXuxE30I8ttIHHYrpCYKPxn5WMy3T6FMAYHAcpDrLFIo9s2RM1EGsIlKdmMBxmQCt5kEAZCWYzTijYgsmYKOU7sq39BAwxxUhH5oKg0MDowzPJZgVQY/VW3O0ehDQCBQCyBD4+mFPbr31FgJidoQ38IRgl4DZh4B0AZAgg1K1GiEo5i9TtkOthboLmZ7sDp6BSp2OATNSMYAqmY917s7HCFAR9FmLixcuY6Snh8x6cxgt04lbj5Bumc1UCkGu1Rptzrx1Dk8XmB5Sb1bsrJHGEcSo9dELx4aZNuPctv5fvYpao9IIM3pwcRyZlCk8gFx7XX596FGzyvhlJwRYQgTHZABWRC7giV5aYcCoZgcTRQKzRowGWqurEixkjy0NCHEqCA2N7ESU//Nl2b+i6FHL+QFFkfWie/jWDUClFk4BWBII+hD0mIYyfRTGh+x2uGTbwoPvGgY6hqwMC94jxO4BDkKvg0mgwCYOp0gdrYtdzQFHXdFB3i1BwxMpLceYPbiqk7ZAJETzsmQhXgaIlWawC3OzsF3XYwx1/lUX5tgUO8s+rWxQVUcFmOhGdqoaFCoYjx5ssoFx7mxEK1A01eZ4K4jS3dkx1Qq8rNyLFUqmh3m1SCXOzy4G6BHpecajR080H/v4J0LTg//Q6e8+9+026Nk3n6DtgeYV3n60V2CfrMCjTzzx+fvufwhzwt6Rs2ff6Hj9jVPxAW+ZbzTMpCw9GnWaWiEATV+6Fq0gvIu2n5IppOi3REC1wnoVX5ch+hzpz9IBOBmfGEZXguCVgGm5s6mrFe62o4Ul1P8QaZ4jVE1NAqr0QTEIbRL0NXC7ePkyr93EARhBaaQTSAkZQDiPFWNDw9nMMbQTBJBgLGwkihDZbt2CnPiDLNqhyiyE4NRUTDHU8zU1gO60toDx8fXDADt9cuxBdRjfFjuVKxC+TrpNr6Fr0xfDo8g/+1tP3BlVZpZw97NuLUDPivqm4l3kfNXlRMkyaaR5GDWbi6qXyq7hWfFl+sOKqdEh0iAYCwpeDOL2obKZ5qUrlwOE6lAtsAjGqrAo0eyU4O/+2bssmlx6ToMxeC7aisgwAeJ0SR4aoERfQS1g1d/1tbqaY8eOcn7AT4BDwSvsCGLl9Y1lpgn748LG4uoXZKpTobWl85a0JzCVATFV5bl3RcJWpG00gy2cmwvToxBc1i5SYMGimKZUa6OXUZTc8ZypLQXhAuhMa4V4PErN9QwCTMCi2IzVh4yVoNK+avOAnpXludBFeY61AFqiKK+b1OmERcA2KSkzucE+ZfPXaMvBteg6ZTuJ1H6ph1J8bOrU81e3bTVG1RU7wJH6Io4hyyMAWuZ9I1YuUtLudeVrTAOP4z31iYcfYUgJetpMzz758GwPc2cF2qCnfTHsmxUQ9Nz/wMM/ILs1fO7c6Y5TL/86ArAf2LIZ1aMmnX+p7tEZmWB7EXGxfjVdlE37EBRFICIgGaQFO7avEJgsE3Q6CZaRAoO52ITt6NDjhbv/EYDTB2+/M6q/5uiPdIGA3ktVkuZ010jh6Otjifs12g1YBm9gERDYauIQlV6KdtPgkAAN6xSVZtyxW72TwIZAaWPKuKfOzvHR8DN0Jjb3TNNB02bG2CxRZh4ETdNG3o1PTQnKECjTZPQqHbvXVy3Np0kloG5m9mqUtB89dqK5cB7XZ9iT6AdG2sn0RZoJqqexOajVY3q8WEIPo8CYZ3CD3tQML0TGKQAWGIiEBjDx0/RwFFYgzPgYn7qfcZi0C4ClaRqDmi6RlQlgUXxgBI6Kgk2P6eyjUeEcDtG24tCXJ9ZBl2VA7CDMlOMyTdc3qBBZPJAl//0E+77eoQQCpO+sbPLY0V8sHK8J+oqOTQuaNmRtZayc3xJaGkkOjRbdr0j/FGbI1/o+AbNgINyzGamAwavMtdE4UvCh6HrrBuXfgMgQZIcRY1apuVcpWOdKNI1neT8ASdBsGtL01QbXgUyburFIoQlSSlrNUvO4DlTtqM1ibT3eSqQYdajOthtdBdg7Ttdifp4+awq9YcLclxCzV4Tt4jrGmL1p4LyunOcSjOjQAClFbxbUFtkmw55wk0eahz8J6GkEPUtt0LNvPj3bA60r0AY97Wth36yAoOfjODITlIZmZs93/fKXf1sYB0u01wiyugPb18leQ1RoDSrARGxKF/LpKzMRoPx896L3jta+62okBgigMiCH8d1ZIv2jiaFBy8qt6DnFz5sEgiFSSB+5654IimtUfp2H3eGXgIk5GI1rwWaYRlPYHJ41BKXJCVgkAvMh/HxCO6Gugq+BPhkE0yMGTEvWdWtOdiHL1Q30uzoay8ZbBPZIuQgYGJNMT3SPL2kn53308GR0yF5mDAOwFH29g807F6cBZdd47xbjOArgucIKZJf5KKk2lQcIc7wyKGkSqBEfmqjCGJhOU6sjSLLxqsBMcavARA2VDIgpHtNGMh/OX23UPfd8ILqUzwIKuxFOK2RepOReBsIvw63sUgh9SXV5OhmLMAgUhIX4F2diznl0ipYiAM6NLRgX9Ec+n0JjgCy6H4GC79lgXArRTTcJH52fmiF/VkRshdUI49YHKJjC0qSzD4F6C1CWZe/JaMnyuSemjirQGQYMZCn9WgA/y/XXArzxPv7X4loKLCFEVWsksxeggaovLQJgpqK6Sn0Wx12laapj2mTcWwqmS/8z19MeWzJVtsQwZeYpejttJGuX9uyOLij0Z8FJXYNO1tLHKuyUKbAhXZa5Vvw78WEPLvc/UqnBGiWzV+e4sc2YOG8fwmVxeF6XXc3hQ8ebj9//MGszuEUq8/T3n/nuV59//qdv75sPkfZAb/oVaIOem/4S2D8L8PjjX/jCR++/71ncd4fmly53/fpXv4gP6mBBdMilyWJ4sdh0UXAAk+EHdbPZ2cxdX2gWueuNWqhw81UYitAWsWqAJe7Qjx0/TP8mg+QKwRwzwWVSJRH9CCYEt9sOH20OU43kH80a55sm2M9cR8tDmuoqHjQ93YhPbeNgQ8zCPh3nmLaFMIUkS+HdeARpApF3+XbwDoErx4wWBeUOX3AQaZnwklFMbX8kU10wVuHTQmk4gcqXaCOXJcebsC3jBPR+0npWbCFcHpps3nz3YrNEWbsA78zbZ0P7ozhYENYA3mTFGqrILNOO8nC9izieqcJ77707vGMU+lq2rV+OuhWbbloRNkizTgFSD+XgVjHZQXwRXZOAKFyUCbZqfoiuzLkveojZJ6qfr1n0P8uwG1GBx9wjjRSMCAyYZemm0oLdSBHxxNh4VnuZthLGRAuSdIm275Xmk8GOqa+JdhVyR7J1It30uDGQtxRx27CVPZiniWykfHhe3x37qaUDt9VTnIXnBRaOTUAg+In9CLfr9CCSZZmnK71MUbSsIL0W3oUqlAsQs3fXMuCoV4GzoDyuKxKgwaLALCreprw93KwLQDM91gXbtkQ/rQ1+lkESpPZ2sXfslxg+qudYmwTZsnBZPQdyiuvF1iD+27nKWjknn19l3FnKLugxLZd6oUx/ka5jLYVNpke3KF2XofJaPHL4RHP/g59iWjgyzy+1Qc/++fhsj7SsQBv0tC+FfbMCj4N6Pv7gw89ylzs0u3il669/9pMwJdwCOAwOEuy2uavlbn2NlI531Jtr2v9nyiSEmgSOGcwDu9GxWJ4rQFLcbCdycyVDQ/ji9NhZW6M6u2FbQo7exJ5DpCk+8qEPh4utpcWLGMlN4268BdOzQOprHi2PJdDBhgi4rJLhbvu2u28huM+hi4DxMZSrIA2A4ymj3jycnrt00bWFg0GpaC8MRh3c6re429blV/ND02ZWHJmSSoEsXdYBMPr1bLMOE+hqRu3lxXxXAB4aJ87OLBM4YSUIrvr2yFKEmFvmQCNChNzD9AJTxyQfEqXnzDOahjJQjzVMm4IeUipWwK1xHgHUlu0d+P0YjE431USyDZ4z0l6s7ypVTcv49whKBgArVoYJmgQNprdMmVEBlCXyimeZizonAZ2sRPbc0iWYcmkeE/j0+EitD41fOZZBW4ATmppiThj9p6JRapb6rwEUXHvnLKvkPENkzj4JmvTdGWR+prvU+QRo4JFaK0GPDtaWfuO5E+ktQFiIuSmzR+vkqdXSuNY2Sq3l4o7P686v9PqhiorjyNboJq2uq1sBtRVwYYBow9Dl2BPHGYCqpMUiLce1k35Sdj1P08HKDOa1YKd7SufZj0X3AnZQ4DJoA1e+a+ngtWl/rQRJOT8Zquhyb5sWphVAnAtdZlQ9UKZqbde13dxy7I7moQc+a3UXPj1Ub/3wma8+/9M207NvPkTbA20LmdvXwP5ZAZmej9OGggA0tLR2veuv/upHBEcEnghm+9GUNJ14kBB8FRHrxttCb2MVjv4k3qXLOizKRKD10XHW4OVrbwAswkxPtgjzvsNHqOgaJlDoh2PKh+Mfo2LrjhMn4sP/6vVpNA/oIwgetnpQ5GsVlyyAmglTG8KHo5Sojx7CVZgAd430l0E7vFOiuWamlhTwCi5kArJSKRkJA3IayhHgCUqOP43jsqVDdCk3bvNdc7toJwEDoi/NoampaMUQYmIbWeLFo77HYwQ7Q9l+mjO692U8ohzv/BmHpoe1HPrtM2eau+66W+EqpovT4eJs6iRkIYCPYdZ0xNSJQlvbbLCGiwAZHwZUGbU11kbAKagwuJqSs1dWGPzB2Oj+HN4+VrLBvGiGZ2rN9XA9ZWMUlU+MT6Sw2QoomKfUQGVZdxjxUSUX7slFZCwQ8VjZysLXUEnHetdy+yhlZ6kFICOAUvfPdJRjC5ARuhxNCLMKS8YnXZ99zmSZPa28tmCTBKTMUSbKNawpykhpxV5nfzh1Tjf4d7y+WCLIvnQAihy7Hdm9XpyDoKe2BxEMeexafi/oCS0P53KNXAur3yKlxvGXw/E5GUAbhQoi3d8gn2SdAJLO3fkJUE2Nqn2yJ53g0FSoY5dBy/Fk2vHYoRPNww8/yvtaCXq+A+hpp7f2z4doe6Rt0NO+BvbPCgToeeD+Z2lDMXRje6HrL//y/4mAb/pCD5jOLjUQloijQ+BD2qBHNDazEsHMT/lO7l7n55aaNcSjmvKZ/jKFsmGagMDtnbzBRRPDLgXNBPg+gshdt52IdgeyLTPzC5QN3yC4K5ZFJ4FAdw4NzQZalvDZUSANYLrrzjvo+aiQlSDDXfcGrzPgTk6Ol7tytRqwPGpTQrCabTEinVMqvUwxyb7s3NGjr7BbeKRYAAy2m+jsoBpIN17O5TFsRKo/ziWAjqXaFy/S9T0aRm6hyRhnHrAW6GoCnJWmnVZoWW2m/kMB9wppJ0vJrXga43jXZ1gzAqkBNTQ/am04wCisgikugYFAYHZhlguK+ZMyrA8ZhR50KEPomAQ3c3MzIR62QkiBrj28ero1BjRo22izm0qwsehvJstihV36GO2yMFV/kqJq9sX2CgDfFdJ4UWEGMByQnYpKrfRJNhXkPod+KGwOki3bJphn5RaVXVRWhbePTAfzyX5TVsSly7RtH8JugOd9neXiwcgFgFIXY4ootVnudXZTT/ZnSVaLubpXCcQyNRbidOaqe/P8whwoTMCYY1OBJkPkvmZlX4Iun69O3mHXAAj0+ZrmWqfTu0hFtsl9DY2UfwKhA9sKXZW6Nm0WfE/oxzisoDhSewzC9ZIBy/O4Hp2I5I80n/7U4xyxdwtW8/Sz3/3Dr/ziF784s38+RdojvdlXoJ3eutmvgH00/5MnP//FAnoGu7pXun70439DX6JM+dimYNuO2KHrIMBx52zaZAlX4T4YH8HDQLRsMMjBvFzFvwZti3fSNs00CIQLczj19jRHEPyuYwIH8d/ccnSCO9xJ0kxUOcFaXJ6eaTgtomfYnmIA6J1z2P8bfAmotnM4NDmBNiKDTPVIUW9iMBRYRTAjSFq2nWXgqUHpMGrLwET/Jn+qLsKmPDBURJysFmQNcatan+3tBD1DVDUJREyhCOg2YMHm8SpaWaWtAMH00NQwTBAgACGtYwizP9iqTX1s7CtFUNZZWd8ZG2RaiRV3/+A4hbfeIgka9A0SlNkBvJcAGb49puasLbLWnDFppCgDYYVcpBgpJ99yn2C5sheYgmlSexx3mqow/WpkL9Q6uRamZGQnBAMTlN/LaqgvEci6zgqo3TtF1PXRGracO1t6GNwjjaZbt+ON0m6NHdX6ZIrMxyDsUu0u7/vUy/gCy8YFN+ErZIqJ6yd6WpVS86jAD9CTgESjSd/nOQW4vi+7wgtoM00V7SIUVdtLjfUWOAmmguHjmvVYzsceXR4nRNbFoHAAXVSaRmYKTisD5+SmuB610i+1R1oA5Dgcg/O2wk+AZiWaVVjraNi0bog94rke0pUCaJkxAZtVYuF0XlJ9OQ+sCUamms986okCepbfeO57f/jVNujZRx+i7aG2mZ72NbB/VuDk5wE9H7//2V4c/Tq6lrt+9KM/j7t60wtGWu9QN/kw7wjGx67aprm8Q1eofCN6ZSkw7dw2WC6g70HYbDBVZxF39wRNzfYo7/Wuf3sTY7bhvuZWxMjjOBlrSmfvomv43sxzXPtNqQcxcJgCiGivMJSAeMvxo+H+rCtvsgQ5BoPZPNVelpgbxEZlfQgy9r4yqsjqCAxCVMO/1XEIelLkbLrLkmcZEYwD0ZiEYeENBLS8TiDl+6weGxoa5bk+SsXnYKFkmWixQSA8dniceZGWk6EgZaWoeRsBuBohG41WdiEIK5kOe1cRoG2rYGBvRQfvKNYOMGFzUT9F+piPYltTXO5DmPYBZGR5ZIswNmKOpNVIvxlY7ePk2BVOyxzpk2Oa0p3c9vWWehdnZIOzqa8W7JX71WWX8vCvaWCN5kjXDRHAqYYDd9gINMS5BZTEesbrs2nsDZi/FGlntZIarfqz6R5BoBdVOHcLSAOYwAoGYMnUUVbPKS53T5I1St1OGvj5fC0Nj1QYAMtrILqke4zotQVLFwaFKSS2zYXXg+k9dU21XF+NmOOTsali6lj7oj2qXjsep+qATPG2SMMJenyEazZzR3ic1yiP1iBg3wowxrWmRqroesLR2d2tAI1zO79M9fXwd3C4+dTDJ2UXt5aWl9549pk26Nk/n6DtkeZnV/vRXoF9sgKCnvs+/sBzaC4GtgE9/+bf/jCEmX0IkWV0pD10+zU10U1DTR2Qly0H5vfrBBWrc4bsGQXjYAuHuemF8IOxDEbvHKtxeiK9o0MxQXRrheqnvuiKPo7jsBVYipdtNXHl/2Pvzb4tu6srzX27uH0ffR+SJZBQKCRMY8DYEkJCYGyTNonT5TEqRz3mQ42RTzXqteqt6qXqoR6qRma6GmfSSAhEYxskQAIMthF9K4GQkCIUivb2fVvfN9c5yH9CnhHnSjEi4t7T/PZv7zhr7rnmmvM6bA+MiAGhBnZazCIGpabMwvBUcGdCCHLHnpyt6ErKZbiKujoUM5Tqe9HcaIqo8R9/L8FvgZ64TtvS4I5dfx01JhZkW2MCIR87SxtKJuQGTNT8wnI0IWpHFiikjkMLeo4QoTEFqDMmY53iu4HYe6eHFHUGrAQAZc4ne1Att7gUq2+psbaMldsuqZaJ4trS9wia9MWx6ptLlbYMa7XYhmEw38rsKl7PFkq5BSfhMu2/fd7cKTePkQUhgKadRvH3vMTDCADnOfP13UtBkkXdeAoBWtLWW6aTgguBozlnXg9hWiJaVxMjkOF8sIe20TKRxV4nn0vmxqLPekZoAQZPlvAlIm0ZsBqhp93liHo0S+Xc7OMELWk9OWkXDVZlaLlP9bNqM+0CNN8IlpWVJEKEY1FXoxeS14ZO4QInr6n26H70N6xPRtA1CKYq+bwcyT0rnjNzxLZsZwrubDXafgSUp4WrnxBs5eik4/zVvvM94ijN4w3NFWA6rVXj6+63TJ5j67u4Mx9ufv897+dcDO2uLq/+EqbnQ12mp0M+QLvLbN2wdTeiuwMdsgMtTc9nBD07vat9z37zy6ycgsYHtpNashZl5ueUFGJX7vozrUyBN4BSNsT4CAGF/iOCn9devRxdUPxIaAcF/MhUaCLI7+fOnYLdIYgTf5gRxL8CnYX5pWYOYBGQRWHcWMUhtw0CKA6nT59qOR9bbA3TLNZGnYYgxPZOu92hjkhtjeJk2YJMIun0S3G0WKWIJgWbWhhvGMADRb1tKjjMqLjtul6mnBaIDDDWYh5glvFxAkQTM8A6t2iFnT15FBBnxhR3+OzZKkBkjfWs0cY7AEg8wHsbuOqdkO1AEUb0KDJUgIRBM5ls4WTsXrGuU0zlMA2Bwjr1pdFEkWLJgmUpwq7YJsl/ACOP0TwzwY56GltNPF8tlSJo/ZBsn8lkWGll60pvA4ihTVksTY2hC0KcLLPc++chjj0hq+yP18AAx6leS9G2AMJ2oEzQCBlZO4nwqD11j9WBCaZ2HIcHCNi2EzSHUWKtYbFkoFpfuzFllP2wDVbMyPLycsBbuVXXOuJkTOvRc5u7TBknxs01/ythebFzgg//rj1AnLrRSqln8uuN5xaj1PZqqqDW0nG1j8XrYmJsnAgW2D3MDxU3O6UYr0WZqfIh5NJVq1RRGXr3hBnDh2qVa9m2Z7vl53HYOrYVaWt1bHSmeeAPPsg5HNxdWVoG9PznLujpkM/P7jJb1353I7o70Ck7UO2ttz6BBmd0f2Cj98tf/XyKtUXWu+eePXKJiITQ9UZhs341uVl1Csg7Yh5r2Kaf/7ZaGie/ZG1wbO5HDBytTEaBq61zELZGfU+/rRv+rneOrILTYMsUpxQwxaO2imyb8boDvO/hw05PlSi0h9aRLMMu4EJAIziKwBWGIK0aHmfRqTFtjfo0CZTFAHTpgZMCKhtC0VTcShG1BePo9/TsRKa/lhfmAWZoja7MAdp0LR7g+evNMmBtE2GvoaUa3t1x+1nDGMLOeHwrALslGIYtDBx7QS1GJzi5pZeMBdhU+Xi/xK9GkNPS3ERULJtR6zDfagPhbBLU0/IpryQ9eCyamgTqKwOUCWiyDaNmyEprVEVaabyebFaYOv5izpkBsPrHCB785fmRWdmOeLgP8DgaoXZ7WmtlcS2MzBoWAk6vDZnYzu/RJgHYBgiYLbG3YEbH7uW07LQ9UAw9DOu2gyZMc8MBwIvtLQGFx6+IeitTTiVgNqxUZkXtlOJv2b5oZQiY1Yeo/dUeOZfzi8idL1t/Tu7pxO1+q6WJ1odzIujZ41oWx7Qn0QJo8vMyYnQ0vtg4wWIl1revK9GNY/Db2DYoRo8mjGMJWOQcxsRQ4TOAUBbRdWTiq9W+09bAJHW/L2APuGYfTKg3smTwwETz0IN/FKZneXH5l5944uMf/MG3v/1Kp3yGdNfZ3YFue6t7DXTMDjz00CMfufvee/9G0NNzYL3ni3/3BHelY7mLl4JPeGVcaksUe4gJLIuqd/vLCJWTFWW0gh/zFqCWR8ri/FyzsYLpG+aCA/0wHRRE2Zh+7/Qd+aUgWsRlLhz/3UTsKxOkziNeLgpuLRCwTkePH6z3wBvIgHK1GmZDma6uwNliZWtlf4c7aFpRyVKisIsjXJKAIAwGWiEFyeqMvEtPC4U/+P04HjtV1QoX1VH6JiPxK2iM9ByS8djmcQqTeyjiGvJNwBxolGii+QETugE2ipadolKbY9GUTVFTIhix6CpQzuWFSwAAIABJREFUFoQ45r0PA1Khmu6FgKi8bKKUabVxfGwfWhIgXkS5ggBbb4NMZgk4ewCcsmxph6lj4fW2YA8UF/OUiI8dbbf4ez7dd1uCsm8WX9t67VaNa5XFWGPE2/Rv9SmKgyMmB5jIWAjmbLW5H1oTuLLxiWFA0GTYpehZtgwvdcppKAnxRlgoJ5dgEzzLKOm0LRjNBFQEvq1Wkp2vXE2042xFmfvFz22VlQdOtQI1qjT2QpBjG1DgIZvkdZT2pyPrLXZx7gbO1eyP/ji20OIwbYuL9Xqcie2Io4HiZa44hNVlX1DrcOze6182aYuWmtoxBfG21+JMrU5M0Jb4Dt6dF5PF8ntip16ep8P04Ji5c47CK6b3fQzgNbdsrHkfoAf4u0sr7JefevxvuqCnYz5Buwutz6zuV3cHOmQHPvLRj/0vZ86e/fdSGf0H1hqEzGhGneZRjKxPzEZYhk3ulNXGTKDfkaFJi4EiZJq5AlELUKZe1IqopeGudhHBL9iD4qamp/QxuuH6/OgxIk5da8Z5/jJOwhGVakRn+8pRdV7jGDEWt91+ulnBuXgLFqmYGfKKYIwGMX7bgQVYpxhbDLlTzph2nKQVmnoL3/qaJ3vKcfFoTXg/x+JDNujJg65igfaVPkHHjp6guNJywFNoY5OReYM4HZ7as61S7NAe7tLmUh1kAqrGsF1zFW4BVzQ8gS6OqZu67Si+Am9do3Wr1nEZwEG4p1NyghTfW6YqtEMaWAAL24MqeGBTnKAS2ESsy5hbP20T/YdQsqRtZTspztL82YLr9JisSXRAAIMeQIiAx8KfUE/ex5ZLnxYEfCVYk3UbFCvInaB9Va+l4zHnljeX7XFs3+k1PZtkiASd0kiC0ik0M7OzB3GuJoMsRo84EgNyRzToa+WD+V7qkjzuPa6JDVjEQf2gCl6kPereqS9qa29YclplCQHVGqe1RzVmznGot5GpUQMGIHcazOtQJlJR9jJaLNciG5XUFICWMR6uWcZFoFIZcvo6tfReLWG27bYNWMBMqkVYL3CtVmJ77NyWovonW2hGoPgeXldxsdYLWk2WmXDDarKwQTCKpJXdgiEh52+0efihP+bAEDKvrHVBT4d8dnaX+cYOdEFP92romB3487/4y//95KnT/86KMADT881vfJWClGTpHvUNgh7v3nXy9a5VZ2LZGW/bKUG/naBxRDeTVI5tU0j2HJ+muCl63kIbND4+HTZAw0BbG+u4L9tCs3BMTUwimi7zvaSl8547FBCCtZu777oj5nUrFO5VIizGxiejpVFwOkKK+dQUzsUU6/UYGeot45185VRZ5GxbTU/PImKdRpczR0bWxSpgmszpJZR1UwQ1WzTKguJl1pcGLOvrCLIRPCtUtUjvEr3h2PGYbsvjttKqrTZoXAQgTnGxhdq2kW20CG5bwuKAO1iPSuam8AEG9KdZNsYDxkQWIVNZMj4UVIGGOV8RW8OUbCIATxvINlXaSgBTqqvsm67DARi2DW2btNp1tshkIaJBkv3SC4c1Cq4ELO6PrTRHtQU9AkePR3m3j5eZs10jYPErJobslcyY++ba3W+DZLUoYAIwAGgEQ8Nhftkqko0zAFZ2I6JpoQ1gR8cBrQliFgj4C0hCB9b27lGELEhLcjnHF9DD3rRbW14nejy1Be1qgPb0xjGyQmbLa5P9MmjVjDIFx4IRhdcRWitmT2usNYZvWw1QVWumBcg1dIDzUue0QLQatmh/PIaMm1cLSzCbUXiutUzBsV+2sgSY2zqDA9Rl8faMdNEqIRNpZbbotF8fTOjDD/0JjxkhhmKlC3o65tOzu9D2DnRBT/da6Jgd+MCHP/zf3XXXW/4PCtpwT+96zzeefUrz4p7JqameaBCoTtExhDkpz5gbN240EySLD1LYA1T8CKdgpNhQOEeh/5MsHg8TigTFbmxsqoAI2hffIEWCvyvCbTsFO17tzzZoAcTUjyJ+FKZHHYR5Xmps9J5JC8LRZLUptGMmAFO2odQUHYAdcTJr2zFmxa1MoFmYD8EyDdOCWl6azwi47a625qJGpzNIhaiUUW7aMsYGrK+pExEwmBC/28zMau7nHb2FHN8VfYsAODIQbc+VVcwVBQaCJ4v20tJiBMX6G9ktKc2IRZP3xPSxwJquyqaYy9rUqH+0QKRxJ3NM3QiMVkwVeW31Mu4p3TH2SFbOtVdLxj/LhtmeNKk8bZ4WA2UryfbbKMDRGJFBXt81CdTWWzYEjqkLRgURsj470QeVD1LbhkDWDDPLtKZsuZmt5XH3w2AIjn28LS9DZgV66rDawmEB2w6toi0AscaTsmp9oFv3yoT09ji5f48AvPVp6nuXELiAsiZ/EQPHm2iPa87JQNtoipQ5d65bF2XYKUHPBn8PuwigkcuJnYIgqMVAeT14fYfJ0W3Z1hcgTh2XvVBbdvRbc741XiwbgtYkmoaWiqrVInHe12OU6Lk28BQgBIskSwr8T+uttESlIeqDBR0ammoeeujD4MWkrP/y8f/8Xx793vf+4dWO+RDpLvSW34Eu6LnlL4HO2QCFzPdeeOunubsd6e/b6vvHbz3bEyO2tBPqgz13t97pUuBWYHnMiuo14qAlLpU18M48d8gUCIug5MA2rQtbGDPTh4tR4bW2ARM+LiPDtl4ozvV3RoUpShYz3z/mfHwNxcmZ3CujCTL5bIE0IJTAU1yIZRCGYSQsTJn4ESzBAFh1qpCPRMy8GWbJyZtKgRcUxN9FwNMqcN7RZ+TdiSMA3+ZGDZKPT/Y3p85ONiPjjnuRBbYiQzOXgjnGVM8Knj0ZBafwxn+mEi/y8wq1HA5blYmiPUCCvjcglp4+309/GFqGamU0+ssUF3oVQQ8AyCLtiLr7t8ZryzJMAlo83gGYGkVLbbfpGsNWrOzE0EqzGg1QtcVCakQQLddiu6nYngOwVJJR6nomJ6dzXmR9EpDpdByvrrZGc0cF4DJXMkPZZ0DOCNlqgzA1qzB6egwusxcCsqnpiRyvVgO+h+uJS7GMT4tJCvvEOfE86K/jV9bP+Q1r2GojGR7bp9+TbI3MlVNPACSZG9trgsVtAKop7wIfgZSsjAzUOqDltYsXaR8qAC8mS5AnIxTA7jEG0FcCfE0qFvCU2RQHOSnmOdnvE2RzLeoa3mJ/akpMkMjPab+qI/Kxrs336jec17wt0OXy2hLhu+UKHXF5dEyYRjK99f73fZh/OwO72Ar88tMf/0QX9HTOR2h3pdaI7i50d6BTdkDQc//9b3uC4jqCTLP3H//xWWtAGAmLmpdzvEUoBrHz1+qfAqi3TkaIAUdVvEqIm6kiRQyJetA7pwdmgXwsfi8dT4Eoq2+NWMum1OhxrPwBVLlL5r84HANQHCE386ofvY4yV8W2tossHOXFg6aCop2JJX4lMJQpJAXLyQkzcdxiSNvM4j2MLsm8q7afTO7eeeJ2jO2MCaCw2XrhdUeZVuujLXHy1CE0K/rXlB7JtscE3jzOlZuC7ki7RnMVWilUsA1VIMFjsJ0lq7KxRVioCmOYHrU6ukA75Sbj0+/zOR5bJDoEj2mMSNHc0htoV78bWB7EvwLCdRgMWzPqUgxflRWRDcnIu5Ny8RsqAbfMkO7Y0RrxumpT+gQ8trIEl/HkofXGazki7hpsRSperlTx8sfxeCbRUglMZNZsf3lcO/uGj7LOdVt7o81NhMOxF+J1p0hxV7skmPD9IuBmn9cwgXStTtHJDglQEjqucBtAGx0Sf5cxNK1eQOv3PUcBIezhNigrPjnGYWwofAcQjsFOcQ4NtR2AcVxnnTeuXo1FwiStUMFzwCHvPTU109wk+0wwZntO8GVLqtpO9TFeJouwQ1y361sr+fky8SHJl8i1WFNYgjdBT1pXtsi4RgOcuO4GDODl5OvtJPRPLArn32vftY+OTDXvR9PTw/TWIu2tz3RBT6d8fHbX2dqBLujpXgodswMPPvjgB+5/2zsfh7kZ29/f7HnuuW/xQQ8jYgSAd8IUHIucd/5zhIKa0G1iuQV1iSmfjDADLpxqicW+Ez1oVeJXS8GmVFIIx6IjWaKgjsN6bAY0FOiovKbaLu/A/b5CVdkGJ2t0JfaXYMi7/TAjaUnY7qBhQFHW48bCmeBN1ql3kADAgj+KXkgItQ5DZfK2jJWAoBieEg0Loto6D4GEgEb2ZXBIkKC+CWDH60/DXgwDDZteTBtZh9/32NdWaMtQXNVChSmRIVOXQyFP+8W8JcCTYGubvZWlUITsPplLtaeexiIKMLTw1mg+++YIuaGd7PnVawsUaKaQktruVBa5UxTytGL4jtNY/tl25C6vf+b0iWoxJseM9bVGrQWym+yZxd/21hggQfCibqlAJJojgJrAwlbkLgxUJvRoUSVQ1TrOe8v4hSFSlC3zppaG152ehi0CoDnltQA4sPWXRA2dpnlvmZ9ZBOAyfvMLN4oR8711bqaFZDBnks8FD3zTY/W8+2eZH1ufDSCUXQ3gSVvJSSuu0z1aZn2A0KSz82cn/RQPXQf09NJKbBlO03KkPReAWAyPLT81Q+1sruxB2BvPsYDHthZgB+AY7RUaNfVI8Z8C4HgefSzGggUs3bfWBJ7mke6hLdwFzCF3ebxTdJpGZnyeI5yaPNQ8+IePApYGdxcXV7ugp2M+PbsLbe9AF/R0r4WO2YEHH3z/By689a2CntHevr3eb3z9K7RfFK5acJxAseg4HVTsge67amIEJ6WbKH+Zdtr3jne2aDT0sIkwlvaSHiUWLtmGnjglF3tk+rWTMyVYLVF0AS3Bg6DAO2ldjtGLOOYOoJJ0Uthqocx0ESxI/HpaPje+jp2LPrPCZFRihFduzYKjDM3IxrTiDqqgEdyJwaDaobSWjMagqDtabatmd28AJmUqoGV3FzO+UZgRdDk1qUVrb3WLNZQxjoApbtAswvdI0nx8aKqA7rOPTmQ77SU7MMDrj5q6bUK94+GOPieFAiDD3m1tAsr4+VXG59XS7KndabE5mvnpmWMLxiw0dUSeI0e377jjXNo5K0xaWeA3nRqicGefASe24UZgtGRm1MYIHvQAkjEaApjqdZSt2y09jgDTYj2JZYHnTj8e9T9OwYFGcn2MwMiptxIYK2BfXdYXiSmwA+qVKs/N6JBBwEISzFlP0tJtn7FXtk+d3Iv+SRE4+xh/oThnV2Ds5g5tKkCWQa3+akduyJgZyyHbohZK/x/ZIYVaiplp3WbvPIYFdFb6DK3BrinK9nEyZjKOAp5VWDSBoCAvjBMWBTKLZmmpUdteFxib/q6mTX0O518xOddhrmXfVim1ob0wQ9oGqOm5SShvhP7sk3EnCtkFd0cOn2ze+56HAnqWlta7oKdjPj27C+2Cnu410HE78MADDz164f57H8dojlvd7b5nvv50TAjVnWjfP04itHfDgxQzR31lYDT+s+Avo9PYdoSaojhOO2SbYmrRzt27Nv7qTyamAwjUQMT1l+cGCFBgVmB+bP/o0+NX7tojKtbl1jZBvU70LyCFaku0jeMq/8j3iKalFfGQCA2KUxLQueMWwGhUJ7jysfF54TGjFrWJUQS3sFBmZAEQlkgzT7SFIlOILl2lr12bo/i6HiaUWsGc5lYNDmlYV5EWYWccvwfURQei6aI6KPbImI4YCwJwrOA4uDTDFFPT3BUZO421yVSavjuiIdmTUfx/KmCTx1BcbcVljxmj1/l5BMM/X1OcN0376OaNxUypecy2p/S/mRhDuA14WFqmfcN49tTMeJLobc+sMG4ONI23UVgzDR9Z2xbsy7hsDnseYbbAy2wu2z38/fXXrzTHjx6rc6W7NiBLRmOe2BGBmHutUDnBnhzHFmZ+aZVNO+3mhN4qbBWhtIAARfD7HOzk1GTOjRNxgugEdHKM7pcMWWV8uS/GdujijBEgTJDAV6bH60hmyr0Fswc8btvqShaZQnzBFmBmD8sDmCTZmUXaTO6DYFEQaLtymOvcdqZaL1ktj6XcmZ3uKuNJIzmWceiWmdM2YGgQ9MsjBElpWSm4B9gm/0wxs2cZoJfWHGL1NSM30hJG44S+x1gXW7MHZ48373vggzx6aI/21vOf/vgnP9gVMnfcR+ktveAu03NLn/7OOvgHHgL0nD//OEVimPvXvme//lS1GPhwnmPEexLdin4jY7ACMj6KghcW+D4gR9Dj5MyGwlDAwjrswShgycIXjxzAgkJfCZeavClRaBv0ePdsq6QmXSgRFKG0WgAmFv22MFdtSIVM2rqpSSm/vCsPmBFgxOlY59u28WCxVUl8B9SMUsxtN1nQBih4owAC78ZtM1VeZHm3CFpkYBwTl8WJIZ95WrQzVmF0nA4bG52ENQGoZWS5Qj2dUtpALO3SDACtCS6ZIaeMaLXRlkmrhGVlBJwHbtGGsiVE8yj+QoqZVxDJChAMXl1lPZsU4YP43wgqHNFOlpYRGOz5oOcpe1ACXVmMV155FWZjjXXaFuN1D+yExZoEMOlULHhZg43a4L3UPCkU1zXZdcuoVIxC5VnZOjw4MxPhsdzT3NxCtEoyPBb3hIKyV65F3GF7UfbDrqEQ0/PtMQ8OljeS5ylZW63pMnVBAsh+1mBEROVtlXi+UtQFHSXwNs4k14lAMWPpHAPXkqhxQ1Ar6CLLzDwydTKrWhCwVxoJ6vTdT0SEDJX6rQVYKgGfILECUL0GYSI51+MAYd9TU06PwumtZKbJrnEsOlcfgJ3bAdAJZPTfkcUSIPap0YpAmjUBuAT0Btna9rR9qSGh7Fk/r7MFY+g1Jvs1M3WU9tYHObihfUDPLz7ziU8++txz37jYWZ8k3dXeyjvQBT238tnvsGMX9Nx7/t7HAS30NLb7nnr6b0PphyFR4EkxHQfwaMM/yQjzIhlZC0Q0SP3rheKnuKDHXKo17pgHBRgUxVGEsbaGkiouW8HPBSU1qlu6mmhrYjSXKpcCePr06WgkNtBZeBdvuyDeLq12VHvCSlBWP9PzB52Hetekiuvg6xTRKgVuJHfxhw7NNtP49MjexJkYBsavFUCKjJaMUA0rC8psT7leCjLH3R5rV8shy7W6vJ5Yjl4AkS21LUe2EzMhuAI88ErJ8coo+CbMxg0Es7TGFPDy+r5XEtNtFcqCsKcbMC+Ki1dY8yImjbbVbLcMwCbJvIwDBDXd83iN68BQKfvpHrh/Ag35LjVInrsrRICsLjsNhYP24dmIiRP/4Ag1rRjbWOuYLtrumjFQlfMkUB3kmASYJcYW4CLkhoGJpkYwqD7mxs3m8JEjYddkasp+oOUvlHgPJs4Amrb0BCsCCqfvBKOVcVVC78RO8Ev2Zz3nWZsAQCsCoLhq83hFwp4LNTeCXV/LiBDBlToiz/v6Jjob2TtRG+dnm/0RhAlkazKN44X92lGjpB6KxzEWHuGymW1e57ZV/V613NRIOVlXICseRzBnskMDgLdknLEXQzJzADG1ZeK0JLnHNkDmrMbrc71LQuXKqoyugEosCPZ6NFD0mu0J0/Pedz/M30f2ab11QU+HfYZ2l9ud3upeAx20A4Ke8+fv/fQAznL7PZt9X/na3wdsZAJJp1o+xGVGbOXMzMwi2uXuGCC0woe8bIe5QnFL5vdNp7A0p6PtcQD/GFke75QPUEzN0krMBKCnParc9m5JOCjFSBHs0aOHo49YYlorZnsUdgtgwi4T4aAlr/+XiZxePXWnXgJRC+4SpnkWQl2WnVLytWUzxmBjlMAKFvxnKkOjfiRj2MYGmF/VSm3fNQMrDsatgsrbGqjpXb3PtfVkW8MICpmFtHVsCYEOZqZnIsrV2LEdgppiya9EcThVpSBXTVBGnGEUEGoLWDyGCSakBGMaIDrppAhcsDeB6NjJqCEm08ylElkVKFM8rR6lgIg6mhs8bmEOoblTWQnq1AcHVonR+f5hxvBJuJ+aHo+hoJN1vfuAon0AB8Jqz5dtt7QpYZMEQRW3AFCEgVNHI5By35JczzoEIm948QD+9GPKxNZgRLyeOzU7Fn2BjL/He4c9WoVFkyVUrB7NDyBuiHVFE+U5D7Ab4nGc17BrZQi4SjtRcbyTULbaegA9SZ1nzbJk23gbSU3ucN1t6cMT8Toj+Kw/GW28/hKTb7KNBO4GmPq6RkXIxuR9YIAE757PvgENLRWYo8z2MlS/xt8Fd7ZoF2iPrqxwPQj6uE4i8E8YrJYAxH+wPvfKNqJ6HkGZgaMHZ4437/69h9jwA3s4nD//2U996gP//M/PXuqgj5HuUm/xHegyPbf4BdBJh/++9z3ywbdcuOdxQU/Tu9339FeK6akpIO+sRwJcKH3NmTNnI9Y0wHEcQasFwjtZp7jWdOnNpJJMyoFM6XhXn4KgyRssRukn1D/UVJPv41c0NjIa6F8ENGMY22lSZ7G1WMjyRHuij0omrmyDlNYi7ZCMPteUmeBnPYJo8pLQuWhX5523rJLAJ7prWxWtaaV48rDmGl+v8NKIkRVp8x6uKZoXKr5rMJJAQ8UeWhuZEINZEBAYdaBWxedbJJ2EUtRbx2xauYnj5oKhV7HVp6pG3Uhcks33MsW+B2CJASLvJ0s0AujymPWaEfgNoa9ZXl6B/ZkIk7XjewCSqqGiSJhWFYBB8mwO7czly6/HV+bg7KQzabBd44zyM+4OyyMT4vubct+HK/D+NiBgH4CCO/AQwMMXGZABy1710C4qtsWx9lXWIwjTiM+QU5Pka1y+LAgyvcZzBHiyXltolgTQfjm55iSbba+YWcoUJX+r9kqwoLjYX2ql3LdNp/BgAfUJ8nzFtZnf9Q8SxKxjA7BnKKmO0HodOW3Ie61tMPGXK2A/E1sybbbCFhbQ9CiO9lqzFdli1gSFcWLmGEV8Tn/J8uh+bSu2tw8Fk1EXADTPhUBnEJClvkkGSR2PLOBeoisqz81/I3oCjSCCp9uWx9l2831kkxSCH5w92bznXQ/tE0mxBwN4/bOf/tSfff2rX/rHTvoc6a711t6BLui5tc9/Rx39HwJ67r2Q9tZQX/9O35ef+mJcdi3MbebCNoB3tXfcQSQEhefiK6/Q4jj023iKZUDPJtoG2Q61OAKKo0ePplVkG8a7ZQuhr7nFXbSAJfYr5mxl0qk3IMm7YA3oJidLyOt76ZBs4SjvlGIfBFL1VSnaMZQDNLSFzeuACP+cya4Ii3leUtX1zHEEnhyt1qSWuU0pohS2tJUsYqzbqR8ZLyebFA4L9tSZWAQVFou1LGzVZsP3x0JNwUv7hv9s7xQjUUxJexpJf5dK2QbAwToNUQx1fzas1FDNpJLLmPHc3U0el1acDEWrGPtnQ0Vt4yHw1tNHcGb7aQI/JHPCBA43sRdQCa5+ZmS0v5k9DMM0YEwCDAkgwviDBKmOoRNSqL0Do7EHsyXbQ+tmOLERNYGm7knfG8+NTIcg0Qkwwc8IIEtgpkD4ty3LVtin50zQM6D2RRAtMyRjp3DcNh/7kIktIWqMAWVxbH15TKwTjY3nZoP3GaL7Ok4r0L1TrG22VmwLAE4CuQaNzAaPF3AbfCqbs7wCuBHEci2tbeorhbAdELURUT06NdPs+X0i0SpkrPG8eANxrdgKU6fjfgqCbbcOMUlYhp09zTSatrIEALwEENNug7XymvD+YQ32SpYnIJBrYZIWn2P1rnsD1ki/IQX3uoBPTx9t3vXOB3nPoX3Y0vkvPPnpv/jKl//2Kx31QdJd7C29A13Qc0uf/s46+ICe+y4gZB4Y6gX0fP2Zp+Keq1Oyd9a2BSyoIo+DBw8mGmJ1dZmpockAGu/wdWiOKBUGwmJofIH6E+90negSpFjULGC7MBi2QgQQfllERrjbFvT455gDUoRsOVj5nORxHRasGhGvMXW/wgzwen61xdD1Z9FRZSpFaK0RYUuYq5BifEKxtIUP0AH7IogQGCkqlcmwj2OxDu0EHVDvUwJioy4qdZ6RaY6/fIbU1rRBUJvxKGfneLkYpGkLJQLx+nmiO3BnlvHxmIcBPJn8kdUC5EX4vSXAMJZjNePygrwR2l7qlFyjLRhBkgnj+uKsMCJu/tg8TJxaFbdhDFZlehrH6n7PT8vbiK0dHkJgroQaQFRkGccN2wO24hyhM0HAnDgM2zcmRrFG3aUFJgIH99Vz7vm1xaODd4E82R7zsvT3qXZekKdWApo1UuxlWeR2alSe64PNaxtc1r8egaPnubK2epKJ1ZMxeYNOPTBbhbof20oaHQWk0bLb05kZwCh7suL0ng7MPG6J/VhbX0grU3Zsg+vS9zt6+FAzd+16c/jgTHMDrZqtO8GYgu8CaZwLWK8FJrYc5e9zijB6pAI75r3L9mje6LmWRfJcxBYgom6OD2G1xzwMEEqkCEe3qju4flJhu3YZWT/VvPMdf8ixDO1zbS8Aej7WBT2d9Tl6q6+2C3pu9Sugg45f0HPhvvse7wX09PTu9H0NTY/i3ISBAhb0P7HwSstPkbclyFDvMTZOMUtQ53ruzsu7ByEnjMmJE6d+q/HYQsRsgRE0+LWno25L21MZREyvAHjUU2TiKx47pVXR8M5IC4GVolrbDskzarWRWkNcJWTmq7KhYFkofrJHsj8W1z29YABKK5gI8ihaVoxqD8DcOM0D6LHIJdHb4u8dPu9tO6Idw6G/kJEWW9y1a+hny8W7fJmrFDhaXr539slyHW1QtXlKvGtkQ39CTy3Kft/njQF0TGF3fzT5m5ubiw7K9PYVCvwOGpAwXi1mRNCUEfmWQ/IgLRYBocDr8pVrMUn0GD1XgiG7PXouZWKN8WizsDJOnyBWgBZC7QFYkgh8DQGNzw17BvAZG4HJ4HUOtHKz2u1DAYlsj0C4ThdiZFqR7l9AHvsm2FJr4554TmVS2n+OdqqVbO5e10Re7UdaYI71C3QEPoIEdUFee7B/tg3dj4sXX2sJ58loM+k9Se4K7kcCJhRrb+qB5NphiQRDK7A+vbyv7bwrN64XgPZii5u3gAXxOn8WqLSv10FS6Bc9D3br3AuMeeIMAAAgAElEQVQz2LgGBWp6DPk4NW6j5qxx3d+kbZbrjvORCbP4PBlWa0RFuW8LHJ14s224aSQLzKI+PW9/++/v9/WNsNQ9mJ4nPvbVL//tMx30MdJd6i2+A13Qc4tfAJ10+A8++PCHzt9/32MUMkCPPj1PMaE1H/BgtlOEuByQ7Q1t/AU9MhEWKYW+Bo2Wp0srDmJkJu0j724Vpm4DCKLrEETl7rhGm/15RM0UoilYIwtUiad5JcBKjS/D+iS4k5ZFoipqNFttSfvL9UUsqi9Qayqokror9sG4gkw58dyFRZPK0VcgIJ2F/ciYNsVpFBAjkJJdCDDjNSlNYTM8tk0KoqBnk8coRlUk7WSyxVpHYwvxb0FT1q1g1fcxQmMoLEjM9WzpUdhdr4XW58j8JOmcvXFyKxNEohW+bMWpJVmGWYOJo5jC3oRfYDLJCS7AnjoWR+8FIAvoim7cWEg76uChaV7Hdy0wYoG2rVQMCqxVXp/W1LBj7TU51UvrTa1SH2PW24xkTzA6P2ALCmYpANKWm7oe1uz5FICOIJRuA7tFwlxr3UO5XtoTdu63f05SeVqDrKo1mt6e4qq98DEVV1LxDzW5ZyD9+KhWCLSD1OxwDLaiXnn11ebS65dhsmb5jmJtABDGmIq6e0h2d7+30I2tooPyOtRTqDRJuGfbFmMPJxC373N+F5ne8oJx79SROULvfnpuvQ4UnKOUzj7qbq0myb1X3G4ae8AN19YaLE7YP+4MbG0qsJaFM4E9RowCINZlW88QWbVJR46caN7xtvdyfOS4ra5f/sKTn/rI17/61ec66XOku9Zbewe6oOfWPv8ddfSCnnvvv/AYd9+Ant2+5/7pWzAO11I4RnACnptbyjSNOg6rrR/Y5i1to5tR7+HddbKtzJBCCzI2cSSFyvTJOdLYK328ik2NMKOVsaXB3bguvraaLFbeQfseghVbEGoz0mITBFCcLNy+Vtxt9TmxtZTXLNGsU2QBaK6RQl+6oXJEFhA4du33XKvF08I8gkncINNMtii4P09h1LVZFmcV519ZB1/fXCwnnFgwImn9YZwKYlosURgwRgZKasgnKNJET+ZEfx7bVTzN1sjszCTHo9bIQE3AC0Vxq+USbfG0GGYkXXG3eiRHvtUd2VzidXfQg6ytRv2SlO+dHRyWYW8EPseOn8reJH0cFqEXvxjHq+MijHZHR+HBAA9xozqVYqN0Uh6SEYLtMuXdwFBZO1kfWaQInBXcsg+eF/c9aEmCxL22zaRHECyHmCB6rUyI8XrqjmgXJp/K57YcmAUQAYgGdPJ8961Pakiwya+Eh2bkvPKvwh5xjojvKobJ82R4LUjcc3kdS4CbN+ZoD87Cmi1yDfY0R48dwpdoJKB7BYsBhcuC5n0O0D32+wI1j2eGNl5alTBfCs6HuSYmmGzb5lpdAIT2EHnhfgpS+3bN08B4EGDj5RCGE5G2ESgmqWsFEE1Q2l/sAwDpIBOPjtx7bWya/SbLtqWPD2zqnqGofc3JE6ebt731D/YHesf2Oabrn/v8Y3/+zNNPf6ujPki6i72ld6ALem7p099ZB08MxR/dc+HeT2EQN6R05vvf/efm4qsvWw/LRRaGwzaDxWKbAliTV7A4q0sxvZvBg2YJR16Lm6GVg8P4zlA8bDfM3bxeLAsAIe69AAKt/y1sW0wQTQB4nChK+yoi0lIqG3SZVlVMCdW5cPfO3bhFJEaEbV8WwY76IO/oaaP5GlZfIEFYomqR+ZzSA3nnLeCKRkkxKiPbgzADKkiGaWXsmt3EYxNmaVF2UofXF0ysxsXYwFD0M7bX8tqVGZW1O9/mRFgEz7bHGJFHhG2bSY8cW3XLBLbKaI0opBa/0K7RM8iibwHucwotqeHmkgEMEE3Ls+mMvUemVNt5Wd8fwZSvZRvNoNNis5wOikooyedJQw8IM3m+Ih9sLVW2mAnrAE7aURr1aTmwAyOh0eEeoEK2J6xNvJCMGWFySt8cDjiTT7xfTesJCGhpadIIC2giul+9AiZ21mk3p7ucoJMtSkuzdZ4iPBdARVNV7F273VXMXbUsR2CoBgxojdBdJs4/V2tMUfOVa1cBFLJd7oWO3LJlCNAB6+6dpor9aqVaYvcE6HouAU0C00wC9tZxbjIJJtjVbNP32N4VqOgf1EsALGGmACfbqYIeNWAmrg9x7cj27O4zes/P1KH55f4fP3YyOiTZHgX28okbXKt69Gxtr0a8furEueat9/3+fn/vqOdz7jOfffyjX/nSF5/trE+S7mpv5R3ogp5b+ex32LEX6Dn/KYXM4IW+H/zguebSxZf5IDed3DaR00Sl6dGXR/1G5RFV+2Vm0tH0cvAdR4+yQ0Fzisb2TgJBMylUrRSFq0u0EZwCWiMs8/iJwyncaaVR3Cx0a45GRxALiNLsj98FE75O24lZYGLxbmuCLK5pSVHMAkAkJFpi05jLRQhdLtOlFymfHttPmiNb0AUB5U0jEwILxd27r2E7rx1VoEB2CZbAwm9LyC9rdU2KwRKFBikQJNAQ6Om3o8q52BIKJx47mRyzeG/798pvEjQIZGyNjFAI9Sna2NVdWiCodgq2gOdcvz6HX4+RCY6xD/A4jPbYp7SnBIcwdBbymdmpMDu9rMVCDfVU2h5ZpZbXkG20AYCPGh+ZChklAe4mQFcBtvsuqNI/aT5hs8Z6WNAxktRhmQWv4FUU52NeS2DsqH/YKDVCYAunomSyIkjn/BfLw5rYk4BUgQ57mBZZ7Whah46o+36+l+1Uz5iMykaYILPWWG+rVei0IRxX2B+9mZbQ4chM+XhbVZcuXSI2AiNK1nHo0CHaiIstVkwQjwki13E//kQZlQeYGIZqPphi89iJM6q+iiboyMzh6M1kino4T/672GJiT19PHwZUrj3nnHnuF+aXm8OHDxfgAewHJHLM+gA5RbcLoHLPjh89R3vrwaa/h/H87c0bTz756T//2lN/940O+yjpLvcW3oEu6LmFT36nHbqg5/x99z6GyHMQoNL305/+sPnNy7/CiXcohVYwoO4kxUqRKSyA4EUHWr8O4c5b9v6mVKs4qeDQMdpeFspNRMAV3kiGF0Vqj2J1c26egsfUypGZmPRlNJ0iKijxPUtsW7qemtiCpcgAkNEIuveiRWmJo9Py4vulE2qZDNLiiKBZwzwKTQmca1TcX5r9xU/HIi4Q8OdxInKsHZaEguYxp3UWLyDDUQU7VZxt7exwqy/QEGCkcFOILXYBXwAPeQtbMwlC5biNkBhhyuhAXruml/Z21AbRwuH9Le7u3XCrjVfO0gAUWDVRgIaAevQ4MTWFeWGS5AkZXeLvslmyUhUfYoSH00Eknk9OBFS51wIDl+K6wpRkEg1Qhnu2wE32SMNDmQqBj+csI/8xPawAWdcqGDFWw/1X8K74dysMYO2D4EmWaI92mS0jr4th2pB5jQBp3sPps8SGFONSk3UCGc+3+yEIq9w1TSll1XxszAxhpKJragFN93t9axV9DK/peDoAYz4tWXxxuGY2ub4itvecqJP+7TXVYnhYh+1HAY+O2Ik1YR0aH8qCORlmK9Len+BYABkzyEzd0fqi7SjLaTyFAMu2XfaafXC679ChY9mHNcCfqHqPqcJNWM4B9FYGoPrcY0dva975tvdh1Hxgf31j5fKTn//sR/7hmae+12mfJd313ro70AU9t+6577gjx5H5w/deuPApWINBPpL7fv7zHzev0t5yamqNu/hBQhUtqNGs8IFu4Svtie66aDXiWmyroTxO9ik+ZjjJxmwBYJzU0mU5jrn8/MbCGgGVS2E7ZIosyLJIRj6EqeG/sbGapspsUAuouLECHwGVgt4261M+NrYKSgsS9oDC0mYRQpRYsHlcMTCGV9YYehyXW6+vNsWiJUOjjsUCWdlfGvSVVkcxc7FJFGpAknsgkChRbAmp24yTUzkjAAphRgTMyeBqaXwAIhbHHYXcxjYooOVYBT8BDQp1QVj7tLSSxg6TIliRiRF0+Z4xtzMDCvBVXkUFDBRNW8Rt+yzDFk2wBgGl+xxjP71jWg7UsjmjmEzG1JDzo9dQux1ZRo2uXm+eAh6D7KH6HyfRSkMkqKTIozFyL7wOHF/3GGxvCZpsMQ1x3G2mzVH2Sm0v8FhAtt3e4vy0jCZ9j4ycJxtLDU+adwE8Nb2Hc7Jp6IASW609/YaPGohLJAQZaZXrRcuSbxibsr5Bwrkj9OjUBCNew4KTtLY4PtmzJYTLar1qPF+GUpTUir9gX4cAKp7MAKNYJ3C9sRa1bCu4gHsu2+yjhp5qfsxpE0TK9uyam8a27vZ4DpHKOwnJPp0+9abmdy+8d7+vR8H/5vUnn/zEnz/7la/8Q8d9mHQXfMvuQBf03LKnvvMOnJT1DyNktr2lDW/fD3/0/ea1S68kmXucYlnOxlUkNviQ1k3XD/t4uEDrDzhxw4d6jR03+O2QIA7gWaeNpWmbDMdOwkYZDWaS6fKN5YhEZUgEAXW3r2AVzRB3+95VO2adgmsbCZGswKY9Pp6ir4CWXxZMC7l/LhGvz9f0zgkxJqQoem3w5PcNgfS10uIymwlg4vprFBodEoVtGD2Iug6PzfFii2W1ORRLqxmpKaReA0Kj92GqzAm2ZIhWmy1iZkepk8puVAFsUoqk3j4bMaqTwdjcFzgC4DwWxMUxEgRkHoBd0+k43j8Y2QF75IVSPGWb9BsW+Og3Y8p9gU7OSbRL6K8y9WQe1AqbaJtxK1lpFvQCg35E2ZcrUbXsTbRS7YR09zGtJQea6nd1OWp3ZDtcr6ySpoqO1bOCgKnsqwCT4j/Yb9uutFSDtPX+pQ+P+9b2WgqYVpic0XUApXoaWSHH9PXhYameB5dslInAz31qC9UDNDn2nn4ZGP6sxQJ4WfHy/PxCgE9sBRB+B8zwXkMAMRlFz4Xv45eA2r1y7ZVnZg6XbGEdl8+VNTKvTM3Qflgpozu81tAWoWszNFaGSHdxQafAeXpqhufiDh0Q5K67VrO9yq5hnxbmyRN3wPT8Adfi8D6u0POf/+xj//qpp/7+a533adJd8a26A13Qc6ue+Q48bpmeCxfu/xRahUF0Fn0/+uH3mldfeYkCBAhAmNzTauMkXoJJk14madRUpM2BZsIx5xKCll/M9PRoQI6C1qSzG2OBnsIYAE0LX7sOyyMj0CpqbTDTTueWaemBBWoXSYGEwEBw056+0vNEEFYgpyWcbQGOaECMT+D9HTu2YAp4FtBxpNyrB7J3UjftmRLbw5umT9FwjHrKRNDX8LlGbFh5y6mZCSAektFx7975e0LaW624sC+yOmlxOS4umDM/jFZS/F80KaRNQkFVwLq2uQx4aoleBTkACFPtzTrbizDX6TEYohGzuijSmjLC/rhO21tBPnIfesIAqJxyc0/6AYoCoCSaM+0kaxQvI86VYl6BjuVXhudA2K0SqsteCCgUkrdF4x63js1OqsmM+Y6yVoIeXyPj+QpZPG53mE0d1pAwo/WVSeYxxFG7JQxPm6nVrizX7fGAPDVg2071sY6wV2y2uh2ZqRplB2TBChl+m1HCtOlsSQr4ZAll3ep7tsuuXr0WoCpg7GVS0JahOhyF3zKGJaKWUbT9WHlxXgdOBu4hSjYd3mthEUCj2/bEJD5LtMkU+ffw78A1ysvJHCXs1rw2x+ZhpwRLtlYVie+yf4rH+zh3K2jZ1IgP8PytLVa229ecPX1n8+53PeC0HLrzvfnPff4zf94VMnfgh+ktvOQu6LmFT36nHfr73ve+P75w31s/ScEbRLPT99xz/0RK96XkBcmEqFWwsFkkJqcIutyB+QhJUEBhWLZHhoC/WyBM+l4GYEwodKXIqo9xVNv2ytlzZ5qreOVcvnYjQZPqJSzSNQFU2hLv7nVtbvvulGldFdawQXHprXRsJ7EifG1NiL2hA6p/gjIb69Gy4MqLXiPxEwI0gRVTTjJYKczkTSlulqXoZVLHcXpHvF2jQl19eXroS4Th4pgEJbb8dnj/TEYBBtrTZxY830NvH71qMm7P98J4qY9hXaNMvcl6mbklkxLvFjZV3Yw6luylmiL0IsmBYmR6YXEh00T7BIOmZSfmAUTZInOyyEBYwYWtsvIJwk8GHYkTT7bzarx+m9T3m2G0BEo6FFvsRwCwHsMBk+BBDiuI1YsxAzzuAcAAEpXrBchlp1xrAl8BUKLAAzI5gFJbQabHj9Ey870qkIM1AggUEaf1IygJVKPwq9Xiv4FWW8z2qflXPQC6uD+rAWv9kpkLIwTTYySKrE/yv+LbpNVA2wOp2myOR3nNamQYETjj4R6rwK+0PtViM/JEryj1RJvrhs4K7lyr4KauleUlYiwAPTtosIa5Zs2PE7jEj4jrI/5CLHCftpUMphlc24rh+b7X9iAu3oLtXvay8sLMhJM9MsS2pzl18vbmve95UC3U/vbW3vznv9gFPZ32OXqrr7cLem71K6CDjp/A0T++5/xbPknRGtSn51vf+mZzGcO39sRVgIRRCGg2Dh06iL3/fGtsWAHwgehgHEUa0BAPx+EVkrAVxI7yQb8J2BmH0TiEUZ6VZnbmUPPCK683N5mu8c7bu10//PXYcXpGbUe1iJw0qhFnv6p9RUGxmFkmKa69rUksmZ3S+ZRupCIeZGOIJ4BxMKxSbUXGk81d4rH7Wg7zqGKPbFs5LcbzZUE0hGHSyaJXo9Qml5douRyCI4EOwyQo0JW5P4DPUMrlZmIa92G3hEUYY2D0wICj6foF8RrbJrsDZHS0LvGu71eeQra/ZEP8cqLI5yu6NtpjjePISVFsnfDOYjQKdMEcmeGl6SDFO8nn7NUiqd8CtVEYu2FYOcHPa5dfS4ZVnywPQGeWcyYMiaMO7JtCW8FEgSX2cZ+WzTL6GPZSPU9aVgFWPkavHs5ZxtltyXE8ar4AT3Eedm/ULAEYE67K5vl91yfr5WM1txQYCQ57AuIAM7a5AEoCUnfD9qOgwsyzTNOlhVjnMKPuvE6MCjg+z3Mm4o26YC8vX74cTY8RKdJLMjCKpW1DzTKVJhhxTxcXASqwQMOAXdtl2ikIegdoZTlt6NQhuKkloK52Yc5Zi72SSdOmQDDo9XiAvRQcCq60LfCYBU0HANi7xI+s8/4O0XnNnzl1R/Pedz9s2xCT8H1Az6dher70bAd9jHSXeovvQBf03OIXQCcdPuaEf3LvhfOfoAhCyuz3PfvsV5srV69SyErrMEWwoqnSFtTqpjj+THuAAnGYyZQtikgvIMJx7NMnj8UsbglR5/TENM7ON5sTiJiHhgm8xKTtxo2bzdWFjWaBAqKex/wr21uZJiIeQoFqWiVOMskyoGap0MrS7ShoKafbmvxp+/uUA3NlWgX0CAb4FfG0kzWtDCefZ6SEhVRmo63v2eAOXybHOIO0jdBd9KK5sGAJmDQCUqgdRgYgIliyuNnhSWEHBMhaeAc/PIZGB1Gto8kKXHdpYdgSk7mRbbHV1da4CJ7aE2m+b45R+MF+ZBqq1WJbwwvGgqw4WsAT+Yknx/aKE068pp5Jhmf6JbPlsdkSsx2jXEvWpZ9jdAptBBbO11HAO0T7xfFs2YkBx8op+tVylMUBTB0Yi1O0+zk1ORXQZ/tHjZKtQEUtHqt77WNqT2sdetmU9UCN92/zuu5/xsRb7UrP6T6MVvRb7L+aHv/c3td+wJt+UQIfga+tLIFeW2Qu2PBaKIE3k2vYKbQjMdzb+ZvztLmuhm0RXwqWdhDbJ7U9kSN+T/2TUSaaDtj+ksUqvx8ZMdtUtux6AC1aNriHU9HqvBE14jU4QtyGk3NaOozzZ68RhMnFjPlGXEejw5P8Tj6YrVKOa5nXu/P28wiZ3+M1tL+1vQvoebLb3uqkD9HuWsPcdr+6O9AROyDoOX//+U8wFs5syk7ft2F6rl6/1pqWwf5fMTNFWGHmOHe3usjaZulnXHocYLOK5mXYfCwKKNCA7oETNORpTc02y9xhKwyWPakJFkZ3EezeQGAqeFE3lLgIwyMpAJTMaDeisxDjcMddsRMFuBS41jRV/RNr636i7eF7bdfmTGjxPTVE27xn5WJVxlNiEKg/6nLqdWV6LEq2vDTRq4wq3FQyxizYUedi20NdhvXcNejxE7O/fxFIKlDsP0DBhBCxWPuaYZkALfq4yJTECRp2zHgNNTqu1SLdjvYo0FdTYzu0SwIWeJyGiK6j4hsq20lwWI5DgkZ2z+cCSqK1Yk83YCosvLple3YEMu1xef+q19EYbUXF0a59PwJiRq3Zf3UvApzxQawGFCiD3BxjTwyHqMvEeQGiIIW/V0Crx12BowFnPNDzMiggtW3ZYmbaHktGRESzBcuXvZLx0tnZya6cU5gR9t2U9l5+RQaMIDnHzbHGvVuxuS0jvuc+6nq8IYDj/G5z/ox/uHblqvA5QHd1bSnj+eqHopdS/yQYphWoFsqMLs+/7UdbtRE/t0CcmhyvMTPS3GOBk4BaTyUf5890wQ6DGKxc2rMI2NVycWMwgAmisaO2JXd5PeM8bjt7d3PfW35PAfv+5tbO/Bc+98SfPf3033+9Iz5Auovs7kA+g7pf3R3okB0Q9Nxz3/lPkAE02Ne32/dP//TttATiucMv2xqCC0GPxeImLsuTCDp1E9agzzvcYe/QUyg1BmT6CkB07Mix5sUXnk8bS4GzGo9RxqeXVneaOYqE7Q2LiqBDpkfBp8W99DnF+NQ4sQyIxVMfm5b7caaVKpnbAtseFf+tCSGPtQhlVNuCHbGvDEQFpK7jm6JmpdpninxpRwyYHO60kq0lCmyP0z01Hu8dukVZAKX/il/DKWYmfherEcGqY/hjimFtV8lgKGpuCZ3lstgzEYPaGIFYG4RUdIXH3fpd0KCQF1M8P03SFmqNmdu+qjH+YsRs4QgqbA/ZXtIob5d9FOT53hoqhgFr7Z1rFUDa/jHza4y09Xaa+ImTuAcDRNRBDY9ONNeu3mwmOWdqWMwo85gGOE7bZIqZBTyeP1tpAi5blW0g+lsjSJ4nWBX0ZLKN44+JYstY0APUZNEWma0nz0f7nMZ9QMbOSTDEwIV1K5w0h++jW5NVjr8rJHfyznHzuGnD4G3Ht2exmZufi6Gi4MxrSqfm2dnZAmjZfzK5Ypy5nbDZMjdUB0V4aQJya9rKayqeVeytXkDqusrPyP2o3z0eQY7nyj1RIJ6WlykWaLIEytEscext0HP/+fcq0EbTszv/5Oc/86+65oQd8gHaXWZ2oAt6uhdCx+zAg+9//5+ev/fej1N0aG/t0d76Gq6/1yvziAIh8ClDwJqW8sNbTx21DKZ0Z1SdYjMG85HkcVoHTtiM4ody/cZV7l7LxdcWgS2kFUbD97yDd1SYIiogUqCspmYF7UjGnXm8bE+8eKJ3obArtHX6yWIO/GkXoQrBfMN1OUBFVogiGkEqP/OOPGunqPpzxcC6G3tHb3FzOsf2ieJXi6mtN5keX9d1WeS9dRcAuReyHWdOABDwh7GVcRywcOrk6ebia5eakYnR5teYO+pN00MR9Dm+d9gS/nPkW+8aX7PSxou1KGPHcqbOMQIKmDWq9mF8efTqEcg4nQXokelRuyITQttM4DMECLWVtoxo26Ksc7SapXbbT02Rz3fCqgwhxwE9U83JU2eJElltjhw91swhmNbRePbgoeblly8mId123z4aJ9tnMZlstSEFp/43wnXgawu6SiiuKLwAi0ilPQkm6IwGR/F2K8Iie9zSbsUjKToYXZ0LVGRqEHZke12gYT6Zxoh1ntrtpRrDr9RygadaHK/BlQUMJWkLKlg3Ld2xeh2SffzCwkIZMgLoXKbnQ5Ai0CmtFBqi1jr8t+B7ub6ExRqpwut6TQrmDSVVWN8LSHW9ekbZWiTaBYNDAkdbvkQjRoHgVK1QfY339d+QPkznYHruvwfQwx0DGp8u6OmYT8/uQts70AU93WuhY3bggYce+cj5C/f8lzgyA3q+Aei5SjvA8WRZkja4GEfbI3johfFYwI25D71KzO4sDBSqUUNDKeLzi3NhRLz7X+POeRTmowoZWgxbDhTHiWmyo2xvUYAtLgqibRdsmoT92zvvGjuvQejSjOhWbHETQLWnuv7lRvtc1zOBviVMSnyC0JpQhBW4tlsuu4yoxwWY4qhANs66imWdwpGZosXVo3lccrqqvWUbROGx+6GPztsv3I8h3WKmvIw26KFF88Of/CQiXkeXZw9OcvwKtntoF17N5Nao01G87wj6Etke2QBZA/UtbR1K2xyvRL/FemzvA9QAQGqgZBPSsnLePuGoNfFl3ERphqqtVlNKCnYV9hawKjFtjXZ7LgUVYyPTeMkcgg1Zbk6fPoeei7BZHj82MYkz98W0ZNwL2Tx1Tk70CRBlUjx/5dDMscRJu9brMSSUVpdsvtcGfmlN6qOjfkdwx3UhuC03ZYBqS5jtbWP8mzw+NUvovXj3FiPjcdd1GaDIaxaQLbNHgY0GiB7v0s1FNFUYKCIC3wwga5pr151e07SwRPPqxcrMUtH4QFpj7m30zS1WLi24VgJ7QHVakCWwVuvWBj0DtDbjQRSRtWyaAm9uFlhPzBsRfg/0Et5LS0xh/AYgzRH90yfvAPT8IWzaEIHvXdDTMR+e3YX+dge6oKd7MXTMDhToOf/x3oE+SAiEzM98lbbGtbSS/NAvTQ1FhCJlBtMO4EWjEkGDQEVRp9EKe4hM1fV456qOwvFiPWkUprY1GNrRjjMirIBWR+by07E9JRtU7IcsRd3lk+MUQW21MFzHEL98zhYAog162q2tf1kAB5PGDStBzlWbZfB1nDCyoAoEBF/6vljsZG7UjPTjy9JHe86AyTAicf+lpQWAUJMUcBTh627z3rf/bvRO0STxfqukbf/qpVeSwu5eOX2ks7TTbKsby+yD49WwPEyQGVkhANFIz2PLGn039sFpOAXUHq/gSRbC8WdZI0FGhr1agu1t9tCCGjfnuBejw0e5BjYAACAASURBVBF0OFrOXrfFvjXRJguhL0yZE8quCXoODIyR/XQ2YuEGd2AZEIXNmh5fI+fLqbyeXs45E0cCrhrPhslxdF92CSCnwFogsElhFyy0AYWLz1rVCwkeW55OlY/mfso61SSctgZGZjjCry7GxyjWFojorbMH4FRn43VTPjzFBgmYNRlUT+bEmcnu6/zMdW5hCLiBUFijTdlB6Sedka8hqHd/FX/LItoOs4UZoboWCGakwXB5PLgF5rzElkBnbtbsnwNqHFOPpUJdF26hIM6xdO0UbKf5Pv4bca/UI+1uA6ABzQKjNVPpe7eas2fe1NwH6OnvHUTTsz3/uS88/pGvfvnL3+yYD5HuQm/5HeiCnlv+EuicDfiXoAePmr6nn/pSs0A2lq0qC7Mf1hGA8kF+9OjRZoU2iG60vY4i80utj6BnEwNCGR/He22xCCZsR1gQvOu//XfuoCDsM/JOZAB3vBYbfyYgMltLgCGxE38XipN3xoKhFOxMQnHXrHbEqSGAidqJtvaj/ZhqSziio1kiIlzMCdvtL9/H4xhQp0HhEvgIYjTeW1utYNVBTAAHBr3rF1TJLJQTr0Uq4+WUVsXNuvxeePMdsAi+BgVW1gttzM9feJnXxu9F80bGxAeM6RiiiG8JemS6ehjh13GZjDHEzba32qCtBL36y8DCADoScRB2B5DH+6jx8XyEraJllf1lH/Ycr2eNCogVSPdIZ0QLUy2wPpgrf0+rie8rvM3YOcc0Aig80D/RHDt2ij3zfCr0JUDUmA5A0/UbC+zBOsBGLyNtBBRCA9YM1wRcpI2lpofCPgUzZIq8zEeyzARHrpc31cVYZkj8q6haliOgJoA4eCNMiscQnRI/M75kyx5ktNJM8AGwPfcCQK8rW0ZplQUVc32wD6RQpG1pNIevsb66DEjHqgCgfIMgUq+zrc09JqbW8vxyqS4wIjMm6LEtp12A17H/BgTQmcyT9eRoXFc7+sTr3vMkGE9aO8djovqq3j0cjwA2GWHGhzjxxqjAxloxhbJ1a5tkpPVuNmcwJ7xw1x+wn8P7BI52QU/nfHx2V9ragS7o6V4KHbMDD8H03H3v+Y8jvoSc3+x75qtPI+hEC4GgU9GmgtmKDKBg4xasz40FTYdai4hdFj1HvNtui4bb4tIks1MMpmamSP0+GLM884YSL2AKuwWpFV7pxFc7P8qi6WvUOLGMjJM1ji1XhpbARdGrrIJtNJ17BTnphllANU7k1xSBmxZY777b5ob+PJNNgCoLvOxG2B4KvdNkQ8MW8fKtsdiqX1GvEsZLJgAwIPMwM36geffv/V4VRsTDq2iVXoTp2aZ1ts0ItkJVGYT1jSVe1zRtQYivSesIDYxsjOyIAt8V4iJ8fdskyQQzWkM25IBA0KmtAiw2+hQoC8i2OD9po9jiYZ0xQFRXoolfa0zavY+hYUv8m9RyXhfsmX0bHzGQdKw5dPA0gE79k8GmjJRzTtYAB1euwvQYYjrgCD+6LvfFsaSWLkVhs8Z+smBeK45zu2fJOWuJmj2+jO4LgF2HbTGRifxU2m1vjNkrlm4nqwtKtmG2PPeeV9ep+NqJrzCALQYxwFdJcE6+I/nsOc/1tYK+nfjimp0nlsJzrAOyzNQcdgpOVU3PTrTE0AUWxczu96GDB/O7Gix/4HNXYYwUwrcn7mz12U5TB2RrsSAcnj9MgAmWxwGVghuBGu1jjgGx/gbXo9OCwWoAd9Z3/PjZ5p63vINzN7y/sb099+RnHvvIs1/5Ujd7q2M+RbsL7YKe7jXQMTsQIfP5+/TpIU56u+fZZ55O8Q2DQQUwlHKD6aZhhMkWN1PRBSXqb5I9xJGuw/JU2CctFDoh/m5RsvUxgjmhmU4VzikI8o6dhG5Hx2NC6JRMBYjKrJRXzRtePG0fmxp/bmU4UYDUyFhsot2JJqN+5fk6EtvCkaXi/XxeWmRGLSQw0kgCc7AQJQMgbF84Br4D6OmT0UDgrFGe+ptdBLFWXb1wdFjeS6q2GVn9zbt+793NS79+pUayWzEJY4zqAwUimrYddOP6ZV6XPUvt5Cd6+nCn75faI12i9cEZg5WyDWJ7asCWj3uA2NtWTxgjx+4Bb2F6OER/N+E8ep3WKJM5YmqxMjMUPxpaM7BxKfyspwJVHU2vybgJnJPHhkYxlTzZDPZNtCbbcK5Gp2QX8/pN1gPwGBpBhzSqfqaYMXY2YLehDShIkCFyHH8DXY/YI9eFDBAgxXPaixBZEJT2HNsnq5ZpOPZW5snjUmdjvIjAqNqh1Sr1Zz5GoBqWKUaYTO35WuIaGSPHv9XSYDK5vIK2iO8NZHKK5wNsnLByJD3sHUycOiMNA9cwkxRUyVjaVvPSsVUoc3bw4GxNxXGNlZcUx26rUePGMDoKoCtzzO8JIicwQNRVWjF48smiOZJ5UqxtaxMwC2CUoFIb5OvKqp277c7m7rvvAwALevbnPv+5T37k2S91QU/HfIh2F9qd3upeA52zA4888sGPvunuu/8/0tKJV9zr+fa3v9ncnLtezA2F1WLkh7tMi2Z6tqoc8fZWNeCHO1+DGGvcmDIDC2IhsnAKSgZtuVAQ9DJJi4riOAvrY7GxoHnnPDs7k2JpIYiwF8bCIpIsphQUC15pQGqiyzbHGy7Mtj0EQRbEjHOzUtss6mcsRAKuGlWGCVglhNMpsxSvarUIDI4cPtpceu1V1qsPULU5Mk8V47wCPrJce7IcCFjHeL2733K+eeH5l8KmiJv0uNH4TzNAgdYqRXV1ZSFsjyJWtUyyMmk98eoj7FGlz6tFMUyzPIUGeD33MxYASR0XMVUGlb8SlyHr0ZrE8mrzeGVRbFsJKHrxgAlQirO0WqDKD/PLVotHd3D2UETU46MzzZHZUyVEZkosvoTkLLzy6tW0nPZ7YNoGfG9ajky+DQxo9GeLU2sAQIWWA5xX2TX3vzx0CpB6TGU2IJvm+RMt+WcvFxgrgaQtUOe5I44WTJsFZttJTZgMYC63mtZSU+M0VdC1INfvVwba1jZMFQyk4Z5Dslycs2VcqZ3eisM0qMVICl/X14+rtvo0qK84OKd1aBuuhN8zEdwrlDbaovRnMpXRKclSCdgAarp+u2kGmS7Dejr2L4iyjSkD53Wn+F6xudeO77nOGuv622tuu/3NzV13XeAlBvdpj8597jOAni7T0zkfot2VdkFP9xromB3o+bOPfux/PnX6zP8A0zNAQer5zne+w8j61bQ5HNH1g7w++M0SolU1NUE7xpHolk8OxXYV7YS6k7SkKBqKQNXTrCLijXuxU0QwFt6tT0/PtszhNgJqbIkoqC1PnCqUFkALl6BItsIymbFh/0z9FDJE6xHNT+V1RR+U1lV50pShXrWSEgDJ3b6FSuZh1ywxQY/NBx43NTXNnf8oLZC5aG8GaEVZoM2JsjCX7qYNknhtukqTjG7f8Ttvan79ymV5ibAH5mDu23LieAV4hqpubtIqBCzs49bsWm29qcmRCRgjx2lmZiZp4DIGBmnaulO7FHM+mIrS44gTBAQGjWqgqCcOgMNx/pYYXA2KRXiL9kkPLbtefimY7iU/qlySYd4GnVpCXxJGpkDPxOQYU3FjOGYfAcB67KwZwLULuJlfgMEj5X3A10DrJCCxNeUUXgwlVe/yK9oc6SfWNAT4wfMpbEy8e2Td1GHZnpOtc9fVbjHht4MIxzW3YzV0dPY4BSS21TzNMjqyIWkXJtUe/ZK+P5ley/R9zo2Gf5u05BQqq6sBqsZLSYG0/jum0cd+gMcKeuxaCR7XYIAOAOISsprrxNaYIaijYSndfAGK59J4Csf2Pdc5Jq8z1iaQUos2Ahu6wvtl3lBWT6bHFhnrkCVaB3wLaM1FW4cpikiba+zEybPN/fe9g3OJpmdrd+5zn338T595+u+/1TGfIt2F3vI70G1v3fKXQGdswAMPPNB/9PjJ//PIseP/Fp1O5oK+8Y2v8+GM9gYQ4x13PEkAG9L5fsWVOTqZlvcMFUymx8d74VsMFAzb2sp0Dl8zAJ2biKMFLZOTM9WmsBXmVFgCN8vgTVYpgl6Aj663lRheZoDRtljsBA4ZGa42lV+CmrTUUnZbxoYWOfU2rUmbZDmFsXL0mnYbRWpjfSVtq7e//R0BBS+/+hvu0lcibLW4McWflkibTYgvjXla3K1PwNKcPHEGT57LMC6lT3G/1OPYaumz9Zb8pS3An+2OVl6WTI9ZU/oOKQwGBGUsXR8YgIQj4AKxjDhr7Mdj3CuRAktJu8Ri7VrWDVy16tNm6kdvk0ki9UQU/53Nlj8ODFO170Lf5OeZouIlJ9A8jZMBNjmB5mr6EJNKsjoADF2oATZXrt5QsQzg9MQKOG0Lypq4iDKN1GOnHR3h/o9oEdCKwUjBF/S2rA/C0rXG6W2Z2t4SuNr+Cd5Rm8NrmiPWL1PDN2VZ9mTm4jFU7UuPPX5J7Jv7I9MzFFExuptl20YCDie/nNbabJaYSNtO6r1t0wLGBwC2tkU3MKq05RUzR88vv2vIOQFoF4jmewL8CLMrV8v3VoQeVguNVxykuX4zoWWrzfYjwHEEML8Bk6kGznMnAEz2PKBHts1cMhnHowjJ33r/uziWYZievbknH//En3zta099uzM+Rbqr7O5A7j+6X90d6Igd6P3oRz/2v506e+7f9SBs8MP9m9/8JroIpl5iDkgLhgLQzjWqUWmL0kjEtxbZVaa3YtoG8PHxo7A8ilqLsTkQJmdifDI0/iL+Plr9e8drm8D2hJoWTeLGRscBOgAjiv8sIlLbO2KaGzduZC3tNk/aVy0th8VcxsH3jXeNbIiOuIpKeW1xXEBT2grVjrA94hpy56/DMGt/z7veE+HyD3/8Y6IbKJpMTekJND4+RXuEAFXWa3vJNRtvoPHd7MRgc8eddzW/eP5lfmIiuoBrn1bRuIKbGPDZJlPPs7UlM1aJ8JlgUjZM600mR0YkCd2ulzXGBLI1mTaI4aOvaTimo/qubQQwKeOmCBdsVUUZHx0nzzIVZ7QBLIrgRp1NFfJiJGSBjHwQ9AgAPU+ycmO4LivctXUloNmGfRD43OB8OEa+vrasKihO1YpvXZNALNNyhoTy5wAJ4xfSi2rrrzQSNKKEc9RiePy5OWRpLyZOw9aeI/n65Ki50Ul7OPoj90FWZj3aq5rq8stz3AY9thS9VgZBORsbsFF07rzWdrdhZzzngJQVrlFJO+0hfawskgOD/p52GNN7MUEMQKvoDCfb3DvfMYCU67nPNXACK7QW3VDE9cVmue5MLrY0PIKjSW4Q9AiyxbsOkB6BafMBXrObCN/dA4/rzJnbm/suvJP3GN7ne3NPPPHxDz/7la/8U0d8gnQX2d2B3IJ2v7o70CE78Oijf/Rv77z7rv+LmIZB77a//o1n9+Zu3uwB7NAdKm2Dt+HeAcvACHAENMuIb5NLFNda/Uu4s6VAOvlTAaBqPw7QzpoJ6FG8+vLLL1M00N+0IhVKB1SvN0mYpTXNCTF1Pm9Y/yt2raJUrI9gpVpbTlEJAErzI/CxBeXG1z9BX1fmScYh2hKQiTqfIcTZ12/i1cJz7n7T7YhWD8WrZ5Of//BnP20mpyeb08dPZGT6JSeyokux0HKsFLhDhw4DHLYRAB9sXnvtBt9ymkrDROIpeG31KglotUMDC7MN8ImrccTWVEVwgeBJ12bF1llt8p1qrN6Jnvja8AJh2VoakS29kBwHp5iXaNwiDBDFNLAZ0F/Igh0sGTZJcMGjAi4EQzJA/upJe60X8MpYPYXec/Q7t98WsOQE1BosjALvJcCvTNgCbT/3d5R2nNEhCoTjbcOfBJiaDWbtJsMrxFbLE/NH86bQLQGSZcBEEE4FJiYDMNN2qR7CAkDdVCJPjCXJhFodiwzMpuhOYXOEvwqfK29LcNJmAt0/Hb2bffRgmd7TCJA2Gnu3tLjYrEZwXK+rIaHrdwRf3i3+S/znWtvAynNpG8v9tR1apwjADMhab4mQ22GqeQ2NKz2xvOda7Bb2mwn2N9lsfH9dwAzDqL+R58LjCkji38ORIyeb++5/p1NupKwLej7RBT0d8vnZXWbtQBf0dK+EjtmBRx/90F/e8ea7/p9+bnM1wPvuc99pXgKcSOcLKCziBX4q56o/E0WYqgEIbHk50mt7oY+Ca5bRMIVRgzsZIr+cjJkFHBToeYViShGhYFvk2qO/giOZD9mHFJvWXXeStrkbn6QNY5G35WO7Q4BlC+PI4WPxzfErLTYclmVECvnorNya7hJApGqhnzh2nKDUyRzjJuGT73rH7+ImTfinZoWAiJ/+4vncrb/5jjsBObu0r16NS28mhBAF66Fz6tQZRM/kkxlACXhxr3bU7Ni2s5VEywPShZ/vIZyeZzn13BrHtkSWWNki6lKHNE00/BIQJHA0Zys6FQ0T2V9H63tk0xy9l9nidZL55HMUAIMFNx2LzrFbnPXuMbwTcGPeE+vZReSLCChT3Hscp/oh93wIPyFbarffdjZaozVMFgfQcZH23dxkCmkYgLDI+RSwGB0yxqi+6eoVh2FaOnvnqBdfY7TKZMPKYJDpuICbMvNTtzXoKDt7omllO08to/kZbSt/ognYJ72fBL0mlXvOhVQyLWkjAZoS8+D3W6BchmabNQhcV5Y38AyaYO95XwDvBrqym9dvNOswbbbU1DolDysCaXU4aJB0BEe47di5r+3flxG8b8AwCXoQ+ed69Ze6KkGYXTpByzDXNf9Sop8SPA1wLh1R3+f9Xcc2oKsHFioTXPS9bG15PuKXJJDj4CamDjZv/d138b44MsP0fOaxT3742We7TE/HfIh2F9oFPd1roHN24E//9F/9T6dvu/1/RGwJ6NlrfvD97wYQOFUj2LH1VNqb0lgcoAgKahzr3RGU2N6AsdHdNtNafOhbsKYBQBYvb31nZ2YTVWCQaS+T8f7c8WyLmlM/ZT7IXTCPtXUgZFEI7cRXxtxhj3zMLH4/tppGAFa6Plt5fB0nswzFtCjG4bkVE6ApnYVZ+SzcCNqViebMqZNpR7z2+uvcee81506fjOC1j6K3iKh1D6Dx4q9/1dz5pgI9L/zyxXSrZK4WiNhQ/6LeYwlxLK8eEBKzQdopAsJ5DPoGCFwd5K5+Gtbq+s0rFLi1gBlFybZm1H+EpWBd7pfCXY0ObafY7rJd5Oj5mVO3ZV9eegWGjD1xfN39Vn+UKa7W7ZW6GlkGRc1pBwFK2yxdxNVWaHVHeAipqN1m72QdZGCGmW5TlH32zCmAEO1IRr4nGbu/RmtLN2kBgCP1oh6FzKPDCJRxdLJlZTab4HaJ7LJhRt+PHT/evHLxYiWq6zisozHHpLTLdWdkG+ZDdkttTTGE6pK0MgAYtZydFfl6fLYKo13imjAc1TaYYMdrxOP0PAt4otMCqa6x9m0YF00HtxQNw7TpxrwEeJuHtUpLzBDYXM8ySsSFcG0qjBZgCnpE3XEVV8/DBiuiFpwIsPYAtuvowGS2FCbrLVXMjRYBHCfAUqDttShYdDoveXEiTW4KBnuHMEzk+k47tlLudb4W9Nx337vUmu3Dgs199tOP/dEzzzz1z53zKdJd6a2+A12m51a/Ajrn+Hs/9pd/9R+OHj/x38K6cIPe0/ODH3y/55VXXilfklb8Q/QWtmEUlFLMNphm2eWO3kklhaS2fUaZdPGO3qBRQc0YHjDqeQQc0Tcw/ut4r4nedkPGaGmsUIjGKLprTL/Eu8VWgq0NXZApZm1vH7ez7bYsO6TNXUa0+b7kRgmcnUaazaSOKfALczcdpcJt+GhznQLuGqYAWceOHKTYD+M2fJ12yoHmyCHG5RXrGiVBKrcZWj/+2c+aN7/pDoSsREu8+BuKfLEZMltjsBEyNn0YB1rsdApW25GWBnsxt2SQ5XSzulD+OhbqXYQmArw1CqZeNwdw5nXEPlFaLbG1hVjQqHA8oZ3s24kTt/GAgeYHP/5JQEImqajkOhybJaXnT9RMgNVelbtiG9U3mXIrfUzbzZowy98WaUFQP6yacRMyMLJOb7nrLsTARmDQlgNoLbKPtvfUbA1wjAqzb2DoN8B7venOc800APTKtWvRcu2jVxkfm8X35xAM2JW0hYYo+MiEow+zKziA0HpyEjACOHTP0oYTLDgKp84JIGAKfbLHbGcFa7zR0nJqzeuhPbI1ROtIcCXAG2Tdu4Z6ts7RJDlxfn9XryleaH7+RvM62rA+NTybuCVznvRCUmMzNIC2CgZGMORe9JptlvYr7SiAmJjH67JAzyZsIFo29mDTKTGuFyfQBOXuA0fNXlQGmtfUGLlzg0zDRQfFewyRFi+T6Tkqwbg5YeagzTS/+zYCRwdGjaGYe+LxT/3RP3RBT+d8inZX2mV6utdAx+xA70c+9rH/9eyZc/8e/QiYp2m+//3vRXtj8akx8io2il5jQMhjFGfuwEwM5A4Y8zqEmjI9gg+Bj8DELC3H1B1vD5Dh036Su2qlKwcUqULvKzDVqdkWlSPjG07FWOhidIhglPf19UrDUmnqbb+edvRETA1hIFRnyA5Z7O64883N65cvNSeOHE6b4uYc0zsazs1MN8cOzyDOHYGRWQA07BO2iUGfo8lUt4UlRuwHRylGxewswSIJetrtHieBnNIWeESHQrFXN6L2RnC3bZQBaxyfAPghVDW6IiLrlmliHHh1Z+bt9pjq2kN4Wy1EWlocu/vtn0dgfwQmZ8682SZd890f/DCTQ3aBfJ5FV01IgKgcDAVUQa/tlhpPak1ytfasQBRgUWailZtlD6/ypyYD5N563/3Zw9UVwBptL4M592nVHZweRcN0EMCz1Dz/wgsAvd3mzXe+KZNfP/rpL2ApyFLjuE6dOte88KuXMvHm+LYJ9rJMw7SPRsamm8X5a5wDWj0eR6tVWmGzhqWW5qrt8ZOJO6kUvgSaEUu32qERcQPG2unli+h1ZCN7OLYlzp/tJduYCZjlGpVpkaFb1C0adsdUdduIcUwenVBqFXbIc+je12y9QnCApAwe50RBOe1fGKZFwC3sJf5E+4DR5SUAHwxateFoh7GGjVVYNMEoa/Dail8Qey+YHGNfRXtx1YZl1BpgjWu/H8uA97znYf6tjewzVTj35BOPd0FPx3yEdheam9LuNnR3oFN24KFHH/03d999z1/TXjBWvee7332u57XXXovOw/ZSxUBsRK9j8SwDQUGPfiaOaqvlcQy9QMfSymJ0PIImw0M1/fNrITEA6CEoMAYx1vcWKJ5TcWm20DoibCHs1duFguP7CWL88u/+uR1R4fcyQUPh10Cvnc5u4fI9lM8oilUsfcA4gEwNWcTHm5O0YWJkKEOiLwziXPOQzGTSg0Yhsi7SywCAn/3iBSbSJqNxiVZGLYuj7zJTu6tohCZTLK9cRffSO0oCPezVuMyQ2qMCaoqubd+o7VmncI5NUBR1kd4sr5f43XDMHp/tIr18nB46fepNALq+5kc/+0ned4TW0vb2Km0n0tttJQIw8vwYBZaeR3AXkWzExYKf1pSVyehJbVcgDEgDH9m6mkFvJei55+63BHDakpT1MC9qif04fWSCmIQjsD5Nc+nS69FdnTlzrpmnpfWbi6/nvcaZtvI8rLBf/azLc6XGyoBX9TCC5dVVEunjP1j+SSU+BzAAHgVSCqtdcpvRawuifa5geD+5XOifuK5kEN2jMvcrWwTB+SJrCuhmjXr+7BnHgZbKWJUV9nYV76lNmKboiQBPQzB4dp52iYWw1TRouwkwbrtLFs29XIGdU6A9ALuGfJtjgUFC1C5D0zDt1vaYEkz5LQFUs6MtwH5zmH8XrrqfvdfJ2mO17bcB9aXORx2WjFpf/0jzwAMf5Pphegufns8+8fiHvvm1L3+nUz5Duuvs7kAX9HSvgY7ZgYce+eBf3H3PPf8vd/3eIjff/sdv99ykFWDLxm8JfLybnp2dDqi5RksjhcYYAD7S1dfoT6Nmw5aWoZNV0BxLpmUDODhx4kQKkn9X76AOZ0KxaQJEByIs3oobcJBMM0qbIaJV3sci5+PbGhWLoY68baO6tltz0rLT8rJl4vgzhT3Ca2MqytHZ9tAYAOcu9Dr5ucWWu/YR3kOAJUNh4c3zAWHzC8vNL3/9UjPK+mRGBHzGGrjQfloVzd5Kc/u52bT2Ll1e5NsjYYvGxktAbWyFwM9pKqfS7GctLl9tZg+ZRQXA2xsqDUlrMs2pI5kBQeYoepaZqeMAj/Xm4sXXIkg+wISWh7MLYmGlMG68BoxDBNS8jiBDvUvS1NX9ZIyrIj1kGwKCAGKCHj1y3PvZKQwK0cDce8/5gJ6rV69mvwQ9m+hmjk4doCV4hH0abF69eCltyLNnb2tuzq80L75yKePtnhvP1QjRDrZuYkIYP52WT49j8w3tPI7ZyS8BSaaoMtlle00HaY6Ln8aRGxCc+TMF2+zNtZs3wjCOAM70f9rn2ovoWM8ggQ/nzZ/L9DgpKMgZtU0I6NmFjVvDPFNfJs171gi8TX5cfJUAuHbXzAuzZRmBeAXMmo22AUjSVXsEUDcCk7lNy0owt6P9AI+VvZG5VOy/AhBLFpqtOrQ9arIm+bfhxOAwGq/YKNjeVeMUTZD7C7snrUhMx3t+//0AadjUzb25Jz79qQ92QU/HfIR2F5p/rd2v7g50yA7I9LzlLef/bz6UhyxIP8arRk1PZoy4e5YpKc8c6Prp6eYmo962n3K3TCmTEfKT3gTqjFMP9KQIKJYVrAwzHTSFxubgwcN5rnfkAikLloBm0KgINDDbFGlFo97xF/9hzlHle/k68eeJ4BVxaHuSp2VemIBT6Rm+nODas4iF6RGM4R7cMjNUUHx4ZhJgASiRpeJfaoTBgIisPS0yAI4iY7QeN+bnm1cvXclkl6xN9DG6VFP4vcsfGNhq7rz9CO26/ubXL13h5zA9gLtp2CT1Gk46V6J4RUC4jJtzlwFR9b67myW0dsrLAu/768bsTqLixQAAIABJREFU3qhLOXH8HCBqtfnpz3+WaaATJw6zrj2+t5AReYGMomxjIAQ5Zd6XxMzaQHUz/JKdEc2JgZweSoBsy2l6agLQxnl4x9veHjbs+vXrieWw9bJOUT/FsRw+fIhWlSCuIhhkoeZYl6CHlkyOT1dmW3C/beUFPFbrz+BTTRod3d9SjJ295zpRvEyryXaQAFVg6vSUtttt8z/bW7aYFG9pPTAOS+g6a7rQ1PIKANUDSqC4jhuzPxdA2r40BkRaa51WlwLxDZLN3R/fJ+cGJk2xve3MnBPAoFegoCnaItpQ6tZsm3n80ZnpmQSYspPoxJYtLi8/wYznAwQPq0OCO7qvXiM2uLaGhsywc5QdbRX/XmSvnPjbxHYB2q75gz94hNcd29/c2Jn74ucfe/TZp5/+bod8hHSX2d2BLujpXgOdswMPPfLIX9wF6KEo5/b6BXQbTi9tMmrrnXXckikYak6cTJHyz6wQH/BOU9lqcFrGuipwaDsjO7IckSkCFmenFMJaLGWFbG8YC6Hx3zAxEcdOnAxQ0TzO/5y8KZ+aKo6VxzWYNpJFUNak2J9yaRY4tPVH0QLp/8NdtcyFwlHFJYIy3YVnp0abu+68I7oeBbeyJnrGjNJ6kG1Y43gyHUTxMlH9N69eQneh34zi2woxlRFKuObeOqDneATTF/Hr2dzRfwWmSgNBCqPGi7a5DCiN6SCFcm7+KqLu4Yyy72/X9xMXoZAXYDEULyTG9AFfUzhZb/CzF3/NNB0tkVMnZVz2m7mFG2GwZBoy8ZZRbkNFBULlXSOTIKiLGSCAy7ZLMrkSgaBnTD/HPNbM4JDtGi7ce0+O7/q1m2HpbBFa4I/NTDSHTRwPePT55Y58c2Glee0ajs19sFZJqC8zSwGO7+n7+H7xC6I1tI49QPRIsBsaNAbAskdqepwCk61pf0Xb04rOMKLD1pbj+l5ngh73dBFAevLkcSa2SIVnz8q3p4/rghYW52sYkbrTYgtoidZha/bZN/kmmRo1UQI/fZ4UKm/Z3uL9PLcqcIaNXskatT1ICFvYtE3OQduTaBtRM1A7yFLLog2MH2XHvMwG2b8Jo1hYQ2/sGUq7hdty1rjFeZIV8pdt0x5Az4Pv+yC/D+9ube/NfebTj33oW892QU/nfIp2V9plerrXQMfswEOPoOm55/xfUziGKHo9zz//PIZ8L9Z4NB/U8SYx6Tp6G3U2inG9G8asDtrfkesEYHLXWzlbxkuUPiVkAwXAYlrOyRY5/15Fb53WjWPTBw8eDejRuM/3uEk7oy2klkmqokEAJDlVskRjjFj7u0DHMe0KRdUtutomFms1HzH+430FIjuuG/A2izB3WP8ejs3QTr8vs6IY1YmyTZgDW3BGCfSimXn96vXoahToWlCHaXvYvtH0b5QJpVlEyzI4r9KCOjAynoLm3iTjyiKptw4PKF2P2VrOW8kCMW201goYbfnXCAZ0QPZ3AcnZs7fDYKw2rwMu9Mo5dGiStuBY89JvXqatOM5xbWbia35hMUxXu01mfle9d4mD3RdFzDIaMhPGaLhPgscJ3sc9vu/ChezDIi09QY+tuVXOz/GD4whyJ6Jh0sgwOWScqxuAnt9cuorIl9gJjt/8KY/RNk5beO77CaicJNsig0yWZQM9kqPp2gTEZZvrpj0ZmGkufYQ43+34EP8siF1kCmwYMCmYsA21Djj1fZYZR3f9AlzNFcmuynGrq1L4vbB4A8E803sIyDM1RWMw8RaxDSj3aqMojCZJ1ARAWjduGT3bnoKagElaY+ayyX4J4nZ4vS2E2X7tbtsW8/35d6HOh+ObohU8wb8P9W97PN+WaSbu+FmuW9utXBt6Ae3h9/Twwx+2vYXsqmfx777w2X/zpb/93Jc75kOku9Bbfge6oOeWvwQ6ZwMefvTRv7z7Lff+NXe6g96Yv/irF5tfvvA82gemXTiMwTAKRkY4PeR4uu0u/U2mWiPtFLmEL1aLRjWnz9NFOO625gzpeUK5EfgIUNR0WJjUT4wzsj7KBNEIxVdwYpvGO3kfZwSFLbV2UVRMPc8dvnfN6k1kewRaFkMLvUDDQihAs01UuUcwDrJFjsFTyCYYIx7i7n2Eu3kngIx28HXU5ejWbNGzqC7hUUMsQMwJ+wmkjCaE9WVMXLaD1sQAr3uENVnYbs7PURjhCWBE7CkNI5JdZXJM919bJ7ZTHIXe3FrLOLSaHiUg6nM91kkASDKqPAbWMA3As21yE7DjZNRLL73EsfYChM40P3/+5+h3hpuTp4+xt+v4H73eHEc3dfHVi0mRr3yxCiodlJ1LUj3f47+Jiek4Ls8eOoTp4XoM9PRcOn3qVMCAIEBh+Tp6ITUyxw4TUYEg1wk2z42MkSzQMoDt9esLTR/tqf09wRcTTjFTLJAr0Eu0BvuxzXGtkT+2jph5z0R0mZxM+rk3AEoAR8BDq0XpdVORFjW95blWTyMwnZwcz6SXQNxrwQvu9MlTzQ3acibMrxnvINhLj3SHdt0l9hqQgRZq2ym/eOS4z7JTNmZtTdlarXDQPVlFrvNxzonMm4xVBZ4yqTcEQ6QY3Iscp20jRuLWvcvNwA6P2zChnSDZYTLNbG+13MlL81TOzLGCABwm2kXwpgYLDdAjj/zxvqCH62f7ma996b9/7L/8zX/kAMoKuvvV3YH/ynegC3r+Kz9B3eW9sQPv/8AH/huEzP+J9gXuMfs9v/71i82vXvhlgIBFU0AR0z/+HBfgpKX3NkePHs3vFh1NiPUj8WPdouAIenxVWqJai5kFM8ncPMMk7hjFCaT485mz53LXLRnhz424sHDaOpthzNw7eYHPzOxUgkhlj0wKV38ygchYcDF7cBbwQAuK/9a4e27nfqk/Mt6gBK+2dfoybXTiKH49HNv8wnzStS12ghOnaxRZ7woAcDD+yc9fbA6gS5IBUuO0BpByfHkHsNFPm+TEUSabeN0VgMQKKeV9MBg+xrDJPEf2i2OyOCpuNW19E8ZDgLNNS4TDz1j3wdnDMBKMMKNJ4VDxFzoYRuYKJop34g598ZVXU/SPMHn2ox+j8WF9BwEjTg0JoiYRkS+h9ZFZsqWo4mpyajKRD7J1k+zT5UsXm3Nnbmteu4KY+tiJ5tXLVyjwwwjHB5ozJ49FnC5IHQWACShiKTAxHI+lA4q9uQg8hrT3aAldvjZHAa9zGsM9h9BsGbYctb3KaiqLRwAQ1lduAixLUO3XAHtkW1RjSN2pFfoaAuqXwM0WVIwW+c/2o9/zvOr6LKiau3Ez18Y0+qf5hZusoT/tuTXytCb43iotxMWlq4BXtGFenwJiAKDO0wEfNTSX1xdhJciWP8pwGiSqa7Wj84q3ZamGR0tsr55qm4NdWVlKi85/FzJTW5tc47CCGlNOkdumVmkLsJZsMl27o1eSZarMLcHTNvu4vzfQPPw+QM+BERXgq1/628//1Rc/98QXup9T3R3olB3ogp5OOVPddTYFes7/JyapMrL+4x//qLmEq66Bom2H5bY/D4IDfEgAGBRbDdksSFMUVrU2RlEIUrxzlVUQGGxq49+aToorsEWwpecowzcEnxTY23/nztD8cb9VV9PSaVh4jaDQI6iP9oKsj0DHwryPruQKxfvw4RJI6yVjIKZVrNdxcueEuLP3tWwvCGRibAj4mJ0cY+rqRECPbbJhfIMEBgI9WR7fZ59jWMF87gc/+gV3+GiW1Kmw5oRNUuB3YKN6ADBH0Lts8edlwAqdlWiB7E/JZuzCiNjO8FuZpHJNFOwjGCQaE2FbBV6LArtL22a6mZ9bjc5JA8Nzt58I+3MJ9ub2c+fSWvN8qK15/oVf531sG+k0LYibBRDKxC3S7jFL7DosmS0y2SUB1/Fjx5qb1643R4nuWAaMUWubi69f570HYXtGm5OAQI6KfWYvACpJuadI33HuJMJrhdnYB2gOyPn0UDZhLl6/BtMCAJX9are02iyNQuS0NUE1At6GdtCNKxdpCTrZhqgbdtA92feCoL2TFCz2TZdkr6fScgF6eE8dv0fR8/icsGatVus8axyn1SmI9twuLC3iL3Q9bbbDTJxdv34ZDdUVAAftKQTgirGdWpNB8poOENa6gOcaPCuyb52mtNkGAGMmoQt215nkGhkFUBt/wfPUVGl0uEnLdJTrJ4DJHRTI4rw8gveOAa7qxowVCWikHSnUkTXc0r6B48r79I8273/wwxyfmp6duS98/rEPdYXM3Q/nTtqBLujppLN1i6/1kUce+as333PhP/YQv03h7/n5T37S/OpXv0qhccrGO+uM2EacWt4nM4AeRbnGBRw5fITiTc4SWgfvxNttLbOSLLoWqIx6U+Tj8GxoqMUwd9U9zVGK8RgshBNIFiSZgU3AlIXvBq7JAp5oNgA9AheLsYVfzxnbX7aGLGACGE3qFBU7fWQRdirrdZgSC6rTULZSZCEOMZF01x1n8pi07vJV3jH+PCZ1vMbVmwsY7r2KEaHJ6cqsnRJTH1THojHhGLqebSbGVtcAeNEP1RRZW0Rse8QiK8iz3aaD9NlzZ2g7WSgp1v37GaM2BPTK6zfiZ9RDavpJRMvHjh7CAG8hTIZtLyd/HLx6/pe/RhgOk0TxtCAPwWIcAvRMT08g8J1LfpVtIdkR24qyPrI/W2h0FALbuqI2N5euIETmNWfQCWna6N4ptjVhPREiAJyjh6YAkUxKAVQckbfd6USeOWWXrgAwYKP6BbDZE1+u7AECcGUCBbuAmREm3HZgpWpSjcfws8W1+VYoa4ERgYdaK6eoZI5so5VAmXPT0m75umqqZMoE2Y7by8S4b2vGZtBus2doa20OV+75m69H1GwSvbSS59tzUqG4db7jDdUCPRntz/QfbTraiwJ3x+MHiBgZwDJAQfWaLB9/3wTACrR1EPf67KWHtr1uxhZMUYJP+ZkTdoBYbwKAcWlx2e6zfar5ZS/AamRosvnQI3/KOkb2YYFufvaJxz7AyPr3b/GPpu7hd9AOdEFPB52sW3ypPQ8//Ohfvfn8Pf+BokajZbfne995rnnhFz9P0bZ4lT6kktb/f/bexEuyszzzvJFbZGy5Z1XWqtIuVSFM97G7McjQYBaJpb2AjW0wxtiNh54zf8ScM33OeMaeGU9vdrf7TE8bGwMCg6ERQmBsQCxiFdZWVaq9spbct9gyMiPm93u/CMln/gLHyUhcVlVmLPd+3814n/u8z/s8yWNFQ0BBi0JYJ2kYPceHZGN9u9uiMojSqAR0NhRKRcXRyuoKbXuMj14sTjdN49JcQtdjknUY+Vkauj4qghlBlwXF9oGuz5EDFQUpC88gAYrFT1AzR4vLwh1+PxoP8loCIwGNxypAsjhXxoey+2AwQivUPccUiZDSzSPhm2NfWdvOXjh3OSsySaXDrkaGHqPAwJ6eAKZIkd0HIG7AGJVoaYS3kKGTtIpspRguKQPge63QjrH95Joe17uIQl2BZTF7q4EGamezlkJcATGzcxO0zuZDOC6bEyCO7KwdNCuO0ecRTbuWUXgp2POAE6eVJlmj0A4xpRTCbsEHAO7c+UvZEXQ8po+rY2nD8Nxe2QjjxgnagseOMg7P+ezAWDlGHflqnOvC4els4eiREHK7H+IY924DN+JrN5eiqMtqvZz1JQvXHZl3PZOwGaaDF1+BaVLHZV6ZhoydYUXeyVcpwIagGFDl9eOXa6W+y3+HXowv20IJVNL+ZExdN/BJ1n1tdZuxdJi6MXVEyd5gc3M9GBojIXRR9hq2fRjTbV1Bvu1Z25ux70p1Iq4jeRnZ2jJYV0Dtmo6Bch1X39RoEU8in1tHo2V71+c3dzwLABJgpzRejvH3EiGsLRgeKU6PVaawzfqss75birEJQC3kK9m7Hv1ljqvUwcV79dOPfeyRb37taz844J9Ng9PvoxUYgJ4+2qyDfqhve9u73n//qx780yFul3VbefrbT2UvvvBCtHLS1FEyiXPyxeJT0FeFD3+L9RbtBIt5kQ/4tVV1ONzBUxSMKFgh7yrckm0NmIPUjU1wlL2MUY13645Zqw3Sq8cOSK9Fstdti5lVJdOThMydmN4KBgLQY0HRNFGw4/ccZ/bvwVZ0TessROpcPA/HyGU+BGGOEj9w98k4N8fwe2rRuOvXlRfgonB3a6cZmh5Bj8oVQY+vaatHUz6TvEswGKaH37y9lFXwGxIEFnkvhbcx0MxEWjSheBPfu+cg7Hs7vabXzL6xB1Rcs6CCaaKgTk+XGa+nJRdAi/DOmCpTED5CWCpeSepkeK5txgkE2YfmacnhDURTjeJs4TYEthRgcmi0hA7o7zEZPETWGI8DXNQR3a6RDzbG+k5goifAkskS0O3BcFy/fiOmzUqF4exVD70qrAXUQ8nUyHndur2WXblxO3K5bP05qSU4DnAGCogJP52fXTPYwTItuJs3b9NqTABBhiuDfWm3sUNgLV2j8Czylfh/trF8bq2rIfNn/nH9ZGYEZfHFe99x8hSszhZsGzYAAKkRJuQETGqPDButYk5Yiqmv4RRrwX+T0SR7BeBzfQU+ttMEPDI2NYJB89wHyEwm8bNjZQnEtHW5Ntked2ZT3w183WXfq4Ce5g6sIzcBleJkgO4RAPsYOqYwo4w4DS0VuDZ4rQ0AvBlehXw5+8V3vY+fl+i+ttf/+lN/+QiBowPQc9A/nPvo/Aegp48266Af6tve9iig51V/miMvAJln7rvf/EZ27ty5aJt4/63upjd1MgylX5ngA71CrAMf/EZRxBi6QZWIeKfxlTFKwoK0x/OiiFHcgx3p6jC8LR5jsskiGVNLxFAkMWm6ew+vn8jeSoJYC5RtCFkDtTYWwTYVp63PSgSTykAQiaEBHK2mEMP2sqf4+9raCkVFh92x0H/4WE3j7sDoz3F5R9pjuoYiFKPrHI+sS5EWztpmNXvx/BWO0UmqVGw1tNvlfW03jQECi6yJd/wGbc4SuSGYCyNFfubUkcXcVpYTZWqPRmnN2a5bofWiK7TF1/f3e3rdOGpvG892yxjshO8hu5LiLAQCwwCs9QAmvn6wbqzVAsGpTUBipTxOxhj6Htk5zfMAXZev3kb8q56oTmzGLI+hPYXodgUNUZHR6gLAzTZWEdasAZjcoVV3GfflWfRaExNj2ZkzZ8JwUiCsTkkAZ+vP9tg46yTo0ZF4cgpLAUbLfWMn44ZhfSz0NRiXaQTpnv9uM7FpBq5qWLi/z37GmqGfYS9kYGx96Y9jezLsB2CL1ImF5Bgg5JrJQrm2ghLXzuPVuLFQgnkC9OwwfVgnFiNAMs+LqUHWxNF6fZG8djwOI0iC4VNPpAgb8XoHRi2HzkjQVII5U+9lwnrBvbbVxn+DhWI9Pc4QMbO/NTRarTrXxTDXFS0umSKvz/lD/F4ghG464s6eOMnnGL6/K1uYPFZKs9m/fPS9AMjyPu3TrS994bO/9vgXPvvlg/7ZNDj//lmBAejpn7068Ef61kfe+YEHTp/+zwF62q3cd576enb2xbPJ4yb8dBz3RvRJIfKueKdhJMVsuusORkYH5gIf3OUQ4ervYjGpM9Hk93thoz0PHXUV6kt0z1WL4ev64W/EhYXEAo8EIl7Du30LVjLYg9FAgKx2QxGvjrvVnTQWbzEzRFKw0OY1DMqMINJwkwZISB3wGjIwFrBpNCwnjy90/YVG8Ni5loAXJzyPMFrA1+F16rR5ri6Sxs5IvSyI7R8Bj0yPeVFF2hXqemROrsN6FCemws9GYGTbbF9jOv7u+LzrEG049EtOsTniXqAdtbVlW1CXY7VJsAswN2WS6kWBY6MInBXwcvi7MDe6+u4xHXT56k1aJOQ5WYwBSp5nPmI3GEVH23P82OGYvLJ9yLtzbGuRFN9AOzQ9OUYrDE0W3jKrqxwPAKkM8zUFgyGTpyHjdQTOMnWTvPfMTDE7ffo0721OFQwXoEFm7tqNpWx1i3BSJrBs/dhGNG5kdX0z1se/J80RrTsYQeMjVteWw+dGTY3sChASkMH0GaDNUXg9kPyyxSXI8PwUCgt6vFbiuoI1DD0OeyTY0GrAfqYJ8E3aW+VJ1h/tjInrPraO8N5r2D3xHCJLjhZhum78qE4gdZ/3C3YK8NVEl5OxzoI79UUJ2DAxuLcdoMzfAxkejy+ZTiKU1neK67iB+L3TGoG1o/2IWaWeS1MwdvoDtTCzFMzv2QqTieLa3Ab0TBRnsnc+8p7w6eHCafzd3zz+0U9+/M//LND04GuwAn2wAgPQ0webNDjEtAKCnvsfPP2fhwgc5f4194PvfjtAT7qIBRwpsNKxZe1mR4rc7QMGFCbL8Kjn8E7bcXBHt83zNrTRsd6eyLhnLtibyHG02KmtcaailBI5Ni6QipRxgEAagk7AxyIj4Ik/3GFvop2xMItSeoAnFSuNDRmp5vUcAtMBWuBioY4oAHVGtkgAI+OITxdo50Q+FkyChdrJn5nZ9L05tC/7aEFWKUjXAD1T0042JaAzJNgz8gEhd0GBr/5EgJgbGAgixY1JL6eMbPXE5BprYfvLNVCEHYxUxG/o2pyhS6mGzkSAuENYqy04QaFTQ1PlYcJRj4RRnkVXBuvGzTVGzslGo6UoixGtKgq74+YF2lFOch09cjh0ULahrl5fJmgTNshwzT28l8gLu/eeOwEZ6p12silA0sxUmSBWDAg57hpg4SrBopvbdVp3RIRMjGSvfvVDIV7WU8DpN0HIjdur2eXF2zBj07zLPtNiq6wTTJwxEPoDAdAEGYKBHRLbTWNfBvQoeNcHSEDt9FsTcXMDIXjvQ9P9E2i0AHnhiGDcCSB2enKOHKzayyG47nXEVgiAWJfaLuaFJYAJUSPuvdeS14V+U80a0RPslGvsuLqsW4jqw3qgyxrB/jlpRUMKMI3XD20nWRqPIenKsBaoaLLJbwHH5pfXXLQrYdMaaI92YHr80VAHZorX8eqQITxydC6Ynh4D6ch6K2wcxDSYFDZz2bse+WWDR7m0R3f/9iuPf/SxT3z8v8Yv4OBrsAJ9sAID0NMHmzQ4xC7oefs7fvP+06f/E34y+Q7c/o9+8L3s+eeek77oxjgki/7DgARDFzeIQJCjj9BK7lTnAQjGIKzSRhJUaKuvgDkJl5PJnG0hH2vStNZuFv0AUhRMC4sOzEfwnzE/KTKZ0KB4B50ytRrx/AArtFhkevRbccpL4KOniqyBQEtgYHtoH6oon6cFB+CplAQ6KQ9MZmgM4FTiTl1vnHGLHse1hgh7hGPSjG96mvgHDPDaiE/W1mqAjOWY/rHIDpEz5bFHvlTWgMFhmbpiZQNTr91aYo0mYWhwA444BoXf6lD2SWzfocCjJ0Jbsgt74UyVcQXqknptPIuoLTzP3Z8voL85NOfkVmrfyZKtbdhyuwgInYYRAxACVG4iELb1pG9PCwGzE1buyxVS0NcAL+MwR2qNXH3XSGHvYUbX1wB7M3NTCIGL4bochoAglqvoedb1SqIgzxPb8c9+5p+GO3EEe0bLM4vsrauAnqJBqoC7JYCNwayKt1PbETEv66xoucG6u37aDbh+Zk/55d9do3oDETKaJQGSjoFmXTkRZ7tyGEDjcZRL6rkI9eQYmkxPjdGMtR2ozUAIhEm8F8xmtMycqJI19Fg21tH6kBY/NAYzh2h7j+vT6yI5ZAN6AUUBYBQuu6uAshZ6pxbtQMHsCNqjKab9OjmsBUbSDYAsWZ0WoHqznepW2DWoc5PpHBn2uksRIYrRFTHpPq3beAPRsxbUvd8dpx4VB9V29rNfec8H2BvYznZn44uf/8z7v/SFz31x8Bk1WIF+WYEB6OmXnRocZ/bWAD0P/ieACuMo7dy3v/VUdv7c2ZgYUr4ptnAUfJI/6hvWaSPYpnklQTslbI8DIoq0Q9bQevQ8UFLQpoZyydAuvi8jw528BVZHXttkMiCz+N2oq9mhsFWYTJqgVWRuk9qPYDn4KgMoNok/MAJCagA4E9+PJoUTV06WhSGckRlJ31Mqkv4O+7EP4DKTSZ3IFMyGTsRF3j9PS+X8xSthaKfYtUy7pMIfg1NrO+3s0qUrjKwnd+dyeYbCSTq8o2M5xuplk4wY0GsFVuPshQs4HS+EW/I+DIK6pzzMzyZgSi1JTMABjmx3RFYVhbA31RZuyOabsR7BagFmTtCmmoGBWV25Gec3N38EPc8KrMpGVmCt80xFRTL6ilNKddgrGB72zOfKNG3CWNR2U+J5ZJN1J9V6ga8CLMXOTr3JFs3j7yNA2IFRqXK8Fv05zAlf89DpaA3K8nhBqKbxPZfZaxkdx8tlhmx1+Rz3WSBi90hXYqfSbt26Fe7UwcDJgIWBoRN+sm2AAY47dDaaFLJukdEWAaaC2SIMIGGi5rnpMYSWBtFMXBfqvapEW+ATHaCnAavTRjQsQ+R6CiwUGe+1ayF09xoIN3Cv2QCwybzRyTh1WkxPhUOy14vgRHAs2NFoO48gWdCVQkZ9TGIiE9Oo+7UskdESXpWdbP7wZDoXXqde5bx4Hae/nBJDvBM3Dy1Y053N3exX3vubHRzAuWTbW0888fivfelznx7EUAw+n/tmBQagp2+2anCgb3n7ox9E0/MnPdDzHaa3zp8/F0yPDEmKeSgEU6K+Ype2zjTCXhkKdTiyMWm0POlWwn1WvxrBgKIIp5f09+n6uFjsLXqau/WEy7aYNJOLiIuw52e8F6ZGHYfAKEI5DfIEcDglllE82hQLvVTCa4fnpxaY7QSnj2htUJ+NgmhT7EpMJ6m1sJDZ9jl+bJ42ECJq7tSNrrBVY2bW7PwhpnbQwpgKTlHd3UXfQuDo3PxEnPs+Go252bm4u69M0rqB8theY+ybNZoAFO4AjJzI8bgs8DWKuSBJ0FNj8sp2j1qbYyeOEh2xCKg5EeyHjIHp3NuIgCdgTnSYFozMwMAcQn+zsnwzRrfvOHk3IGaP/bmEaHoeRiwDqMwBti6FLmoS0OaElhlidSrv9RvLeOEksbmeSu4IAvglAAAgAElEQVSPLUcnmAJ0wMiVmKSTSbM1qb+PX3osCZLy7Dm69eynX/OqYEU0p3Tibg8wu7WzSwzFGkC4HHurVse2pcLwmEAD9MgAjbEnTdb+xu1boYUJOBBtS3Va7i8ieM5NcOIo/C4Mj8BVfZOAWzChuaL5VMnsUODoXBwABfCjw7UAKBuiTRW2Bwk0ycb58x3aoSFUZlJM0NMA3PasCQTfPj4YRcCh+WRJeI+GCsG1pokxnWhwaPexjth7TILnxDIyYVbVhmAU0JODWdKgU6A2hngbg8Jhk9w5B/17UkJJ3DAIerz2SFVnfTrZ+37lt3gvFnt4qPm3X3nydz/58f/2scGn02AF+mUFBqCnX3ZqcJzZWx599IMPPnjmT/jQRlUs0/MNHH9fDLbDD/xeiKWgR7O3M686zQc701l8YFcR4TrZFSPl/E3XXFmW8C/hrtwi5M/SpIwaDO9yU2q6rEdMftliALRYkCyGFipbS97dJ6YIAEFhtKiMURR2mS4KX5QQO6cU794vnMDLYmdkQKSi817DiIHvvOMkbRC0OytbvN9QdhSNxbzi0ghHbWfLtEBsy80zfdXENG4K/YlsR4s2xuWLl5lYyyPoncxuMyoertBLt7IjJHwrpt2grSPoUfPkKLL6JMFWGN85lUQLa2u7FqBAsz3bKhZ2n6MRn+0ZgYhr5FrLPijAdcKqBYNxx8ljnKuC8TYp63cCqnYCbFQQYxc4F8GFbSYXQT2Q7FOJySmZJZmedc5bUXoPaLjmgks7TLJBRVg1i7d7IEMkeyIb5/HMoLOqkIzwwL2nIpXejC7zuthxtD/7sE6rwfT4fV2HzTnzfN1fQZTvpRkiEDccot1/QY4ApydOd38FYe6n554cqW1fCnZMXk/+OvuyMYAT25pqamyX5WhjNtHy7Laq/Fswk4Jtk9WCnbI6Lcv1YGME4HkjLABu/t2xc0fSBVSRpcY0m4yQx+iXoGdvz4wwwAxrIrtTYxpsArCbETyaB9SmMF7CVskhU56zz77aPhsCTNqaK5Zl7DwOAToAKYAa7+HfnQK0VQcgRLFFe+s3AeTjHbQ+21954osf/PxfPfa5wcfTYAX6ZQUGoKdfdmpwnAF6Tp9+6E8oFAn0fPubtHQuAEIsVhrt4VfD6LbCY3UhMjUWn0g1B9Q4xSJgcYJoDlaiAWjRXl+NRLR0+BKwCICScR+RFep91H04+WLV4CtpVvCuAWxYsAh9j7FkC1sR35pwNuYO3A5LGN7hpWL7Qb1HKpJJZJoKnEUdp2LARy63S3bVPQF6tjZhBmAFjgN6pknh9n08p3VaavreqLs5CuNkevwGjE9tu5XdRqczO0sSPILfbdo04aXD648BLKhQ6FUQB/NC0/OzoW1q8XpmfalvspVTB+goDK4D1mwYhsjbWAXE3z62x3z0/ivwERg4Wj8Cm3AK0JNHPGSRn56aZ72y7O+feyGbpiVVhuo5hHbnxZcuBig4ji7K8XwB0wZM3MraTrbBeffaSUlIruGf+5N8cfTfEYBZ+AUFPbAh07PAJNs4IZsP3ntXHINTUq0Y2cdzCDzi6Hy0iLotHt2qBT7aHKzBgEn0HT68QO5Vivtwn1KmlqBI5iu1t2RbBDcCWqeuIsk9DBbVvPi2iT0U+KXUeC1zHCMH1G3cQsCMmL5gxhdAiXwNW1R68BjQWmfa0LDQDHGxzxdIeY04Ou41mqa61BYB9IyF0C8J7c825ouCGV2zk7eSRoWJ5dF7x0DT3nW8px2Agnl3mINz32WfimVYUkbi0/nwErTrHFXPc20Lehr8fnhdjqEDkukZGh7v1JuN1S98+rGBT8/gs7mvVmAAevpquw72wf78I4/81pkzD/1xj+n50Q+/l73w4rMUErn4fSaBjmeLCFsnylOIVVfiDrlMoXRCybR0jfVMvnaKRgFqCdNCNT+CnEhX579qeiy86esVHYsF0O/raRNjwzHRojOupm6pTZJDt6IRosyJd8b+TCFpCYZCPYRJ5CGS5jjU2oSpInfXIwRpjnKXzj17dt9998AutJhW2opjPLowHf464f/DYWn416BQ7nAnPw3LM0Hrqw6YW7m9iRZliQTyeUbNYTQobvYnchS0IRkqGIrdKtoXzkOmR9s+2YJRQzZlEDTBAwgsAwC2YL4Ecj0Nj+yLwONlB2jbNt01CpBCcTYVXl2P763h4Di6lh1EwecvXc6mES1P4ckzjSHihctXA0DOA4ScpnMCTnDi6HmV9klaW9PjBaIYRcJaKE4Ph+We6zbr7XNdvxAGI/A1oV0h7113nOC1p+N6iDw1XIQdnb9NyrpMXZtWlOclBSf7ZejsBi29mNLD90itlgA4MYK2p2RaUpp9MqS0HUWbCBYpwI1tKtuhvGZkqLGGwT7pY0SbyYR0EVWzib6rU0WLxWsgeM8BhBWrp1YVLSaA0E7VEFYZmLS+soC2Zf3aQf+TXLqFozJfTgAqmh8LVrBWwzGaayiOW/dt9FmaXTpd5zr2gGqPtTLcVVHzOO2wTo7pxRJgHW2RE2lubR0Btm0y9WYCXgFXA3+rrJPPfvW9H+T748RQ7K585rHH3vrNrz3xzMH+ZBqcfT+twAD09NNuHfBj/fm3PfJbpKz/sZoePqBzP37m+9n5lwjZZDpGgenRhaMUgE3EmGNRcHULVsyZCuleVsaoMOl5mA6yaHAXnOInei2MsRDHqluJtooDzhazboHvxVx4N2+LxcKcx9FW9qFGUdLfpERxVxcUwmadkGmvFAFeai5kdCzexg1YcGQdFE+jRqJ9pOanlT306jNoaerokMxMGkL3MhXRDdEGsbWDBkM8YxEqU/BLnGOOc7p2+RatLEfWcXNWqM2YeKSGw/QI1GS6OgCvPKyPWhbZA6eNBDQFlK+GqBaISLiyeJM/t0Lg3AM0+vfIiiQWINmx/MPQzmh1Ad6OAXpskeiJfZz2lnqRH/7oGXRBx9H0yP5MY8x3gwIrGzWTbdCCtNUo6Gkhzt3E9TnpVJKfke/Va/FY8MsAAIt6Ht1WOAhrashedHh/QaHmh7MYC05PwkyhawrfI6bTmpj4Xb2+FNojnaknTabX2Zg1txV0k7afk2BjtL9UNHsMsnxOc6m78ksA7TGloa000j8czxfA6padRv1tmfmaOYBEAkiyjDlA+CLgiOk3gI9eQQVAiUzPfjAvhrnajtNbp8U1KPMj26PJpBNotBN5bY93l1bdMLlaXme+v5NZNf7s096y7TbCGmjIKdBxKszJPI0cbfVpLqiR4Qj7LRhrwXTqwDwx2fVdAvCMykhSFRqAL39H1BWFszesn9lljVon+7X3fYh9Rsi8v7/2mcc+9ejfffVL3zvgH02D0++jFRiAnj7arIN+qP+Q6dGa7pm//0GAng66BfU6BQrV7PThbIkwTFmVMqzL5oYtA92AaU1QUIq0g/RqGaW1YsGyNWE7KnnnKEqlAPMBb0unV+Bt89ja6k0rqbMIpodilHQ86HdsN1iA+V6IoRUic5csG6G5YYdis7NN6nWMtgO6IibC/K6MFs9MBGSO4dJ79713hoh5m1aCBocOg81jymc7Q2DSMl2bNpmJ3tMUcUHPEOdy7fJNxunXszvvXGDEeyaE1COe17Btloj3wvWXUWnAg/2OXeMkON4WgK+ARKpOcdvn+y8xAbbHsWrqZxF1dNzJsnSkKfG7t1bBRoQLscyLuhMLLMAMrdG9956mnbOdnX3pQgpqxZBxgXbcOXRHruORIwvZbQTSt27e4O9HARv57BKASGbDEWrbRbYpLfZ+xdg2rZ0xxeK0Aou6KPM9J6AUeasX2gszvjzriegYEBTHa8o6+PUmURS+9ggLcQiWycDPXUDZMABg8fYybwDo9BpRPwMTpct1AE3Pm/PsOX33jmWLlpzH5ArlBKWuQXgrYRgowwRrZxvMqAgzvK5fv8i+E1o6kkwQI9eNa9Rj8DrUvdtjSjqvZCq4y9i4bJE5bon1Mk4EhootLNGO0jdHsGNrq8r14hRYCcbG/+qLVKloqNmCwSK4laiKWnUfcT2Ta7SohgD8jt+Pk+02M6NmzHgN+2CCKwAcrVZ+O2IvnBqsh7nncLa+Vm2///2/ix6rLDaqPf74Fz70hc986jPiwoP++TQ4//5YgQHo6Y99GhwlK/DII+/40P1nXvUfaXdAfrRztreuXL3MtBHeNdj5e+d/aO5YtoR+wwiFne3NaAEoWg6NBX+f4gPeiSPjG2xiRYvKyR3YGseSnRySq7Dg2fqyJSLo8ct2htNh3tV7d29R8w7dchGsg1VAxkd3XO7C9aoZ4h8pvoL2BS2pGDPW4Tc0qMAXtSPDTArpasw53HHH8dCL+JqO1o8ygSPoEYhtUcg2uVsXgMi+OPmkeLgGQFhjLFuh8Smef+QohoVU+2CjeJ9pip6sj+dWBkjYJlpCrOv55Ti+QwSpyiIZmXH2pcuIimu06XBjDkFKJKJaC7vaFcfDZWPS99MkmhqmJqANloFivby8lJ04cUcwCi+eB/RgWoibJHtzCD+e69FCPMr3lglhvXbtKvqqOcBMkcmuKzzveFgBaOx44vhJGAoMATkPQYLZY/5xkmuGY7bF1QAslHDYti0DnAzjQyeYxmkJ+lgNCPcAkTVahgVAk2PpiqdtyW0ibjeO5MqVRXRPTPexRuaQub953kPAE27ewXKwFvF/6onywQjKQtl6G2P8PHK8BCwwKu6V10UwhrTsvPZWl28AJjdZe9qbHKbtMZPNZbVkFfXz2dreCB3aPrEQtu14aQCTrtIAKR4j+JSpLAB4xou0x2hXOr6uuFhR9S6tO7VBgupxWr5FAM3EFIn1ei2xBvv7Y9mtG4zM7zrKb9tQomyXGwWn4rimQ+uj+BowH+aJgrc0heb5yvRsbTXb7/+N35HpgUAcaX71q1/5yGN/8f86vTUAPYNP6b5YgQHo6YttGhykK/D2t7/jt+8/c/o/0GoJ0PO9p79DejnFG02H3iSOBBcxt9vFNVamp1HfpM1yDK3LzdBY6OGjl4ksgoWmg1hToGPxl63ptW96HjTe3dtmqAICotzJNpiNJQsSoaPc4QsAQrTqhI6TNLAxEVFhk0c9qD4/mAvy+mFW2GWJUtSFcREJQPlHhuHEiRPx98SgUFC5Iz9CHpITWzXu9h0pN+LBZHKL8Z13EkbKfPHGxlrkiN17z10UsWnM/FaI3qAIUuSPwGwMUchNfdfB2WK9vLQak222t6Yw9avQ8qk28PoBAOxzzHnWSd2PmUwCHDUvIyCoxcVr2aFDcyH2rRBu2mM+LNACjQLgcQctyRzj6QaC3sDzZpLJqhLrdghwcwEhs47JR44cy1bIt9rZ2QKIMRFG8Rf0+DzP3T9HETvvME0mMBW8BFMjm8IfAUVvukvNlMzGHkV/gkmxGTRLdcTds7PTMQ4vk7dD0S4h+nU8X5bI59+6eStctpcAjEVCN1u20wCkti9r4RydxL7pJJOmaXKiQptuJo5njek3A2ujH+TDYJG22QMBc8RR6O1j1hvanFu3L7PugHAYlN0GuqEYz6fVGlBB3VATYEOSOeBwZ8scNE0qif6AqQzTTJgrW1GdoSQ+V0NUB8gpXq4RVRGRFayZ7bmSTBdskK7k46BNJ85GeVy7nWfft8LOIAB3tD2TA7ic1hTnsstIfrCQ7PU6BpyCIfVwXquu8yoJ8b/+vg91nN4CiFaf+NJ//w2mt74w+IQarEC/rMAA9PTLTg2Oswt6zvwHmR5iAXI/+P73EKgux1i1rStBz+gI49/c+arTGeeuOPK4bA3B7Bw/cSyKbBq1NgLAn6VwzAJAIolT09ROGOQhJJbJkKHx++PQ/I5226IKfU9vEsvx9tA9KF7V6Vm9j+IWAzad1EkeQCaP97KVfG7IkmWE9AKKoMrhSHLvjUPLoBRpCzmNpU7EAm7x7XZ8KIjrnNNRjtPxacWs1ezuu+5E01MI0NOBDdLxt4JZn6GaMhBlwI16o9ukiAvcFDiXmQ4rK/BGQHvh0nUm2tCcYAOQJt9SRIVMi6DsypVLgJ5DFL9ljosojJiA4n10gpauMrcLhs3zyNHqWbx5MxLdi+xFGRboFgnvbF+0tAz1vHjpYrTxDi8cy54/5yQepnymisM2+D57MFayGL7/Kyn2Kf/LvRF8TU/NhoeQGi1ZHNtBNXyEZN/yMCaV8gSttq1g/GyDaV7o85dgmoYBPRu4XBdoB7pNu5yL+9hijD3OTd8czl/bA/fFa0nGqsljNgAkITQW8AYpZmbZdozTywApBld3s8u1dxPQ02qh6TF6AgCygcO07Sr9f+BzAMrESZDtpVfQzjYCc56vC/cygvyYIuP6rqBVGhnTT4jgUgCc7U5ZQbVBAptIjtdMk2vGVPhRzQUBUykGBY8oPHa2t51ERNvk8To5GKPsu+SZVbhumPbjGhE8hfkm/7W15WMj64zX0Ljwfb+KkBlNT3Nvb/Pxz3/ul5/473/9tcHH02AF+mUFBqCnX3ZqcJwJ9Jw+HaCHkMfcD3/wdLZ4Qx2ILMp6aBmcYFEYLDtThK3QOM6iMUOLaBvAExENJnrLxtAKsPALApyYUnuzTcvD4hpeNBQafUoc7xakeMedtDxMucD2WGToPr2SlB5TPkmAG9Nc6jxC9wG4UCzN0FDPg8Zjinv87ki9wlKBj+yG729BlVmaxZG5omEh2gpbY7IDBoDOYzzodM5dd58K8axslQ7U9993H+2sSZLUr+Ljk0IjNQ0UsHi8EZxKFbuMdmcL5keR6yzxDhVAD7Ke7NLl65w35wcoSGnptjeSkZ/nf5V2ooDB9lCRNeidx1jR/CZadOqiYKGmYEMM87wBuAqmB5biMOLlK1euhV/O3PzhEAPrszTHCP384SPZcy+eD6bLoitz41qsr23GHqkt8X17YNPA1t6Elyya4Me8M4GQ7soNjkHQ6HkLegS0kzAZJsLPwvi5R0sApWnWcRmmJ2/8hansPFfTScGNOxdtH5mObivPNZEV02RSQKL2y/fxfQVrO4AtlDwAURlBgFlYIOzxXtcBedcQ288Tm8FjALGClWjdcZ3JysAz8X6cq47InHRijGToeDyspOm2xYrO4LZEPS5NoFJ0iNd7jPmzLwKUUcDuOOryXUTzCuZlhLScqunTY0vM1hbva1uSh2N/sBDRHaXCRFx7LZ5juKqtQ8GcQNDhADjA7Jd+6dfZw7LdtvqTj3/htz73mU89Nvh4GqxAv6zAAPT0y04NjjN79NFHP3zf6Yf+vT49AXrQ9Jw/fxah7CEKw0aMGjtNpZ5HOxU1PYIVRaGCnSpCUdsfUvthDojI14IacRK0agQVyZUZXQSFb9hJr7jTT2AlGgbhooyeplxJ6e6AFQtlrw3S0/oEW8DjTDsXNITOg1aRbRBbEzIBthFsH1ncLJi22tSLHDt2PAqPhdRU8RLsRCFASIfxahgMx+cVF9Oyu+uuU7SREKgCIGQZHnzgAZiIueylCzhV8xhbOQqWTfiuUPRlTnzda9cWo3DLXhWIrpBhYVI9O3/hcmiRFA1H0KXj6kaVRhp8Bmi5EizOGgV/BgYqTXG1wwrAQE61MDIbU7A7Tmu/xOtNA3CmK4ysM86+AsBwPP4Q5oq3bt/OLlx8KVpaC9gNPHf2fCSeK9pVn3T8+HGA2Q5/11Ygi6BXgZftR8GMzItgR2FzL8hVUGNmmcyHDIXOybMztqNktJKdgG1O0+R/8tyztAfvBgwbS8GEEwugn40QRxAZk2HB7PE6vN8Ya9XiwpLd8Rg2SHf3GNwP9zD0POyJ02kCcPfL/VSwfn3xIkBuCX3WDLEYZMJxnY1wXcSEWpP2EwA8azdS69W2Fa+p9su2ouBpnZDZiSmuAXK12nxfpkefoHBZpr0lcFeDEy1X1mAEtkc90DBgyT1yYs2x9s11WrVdJ2oZPkHP1DS/E1wrBcBjFc8fBdK+llEtdt8EUl7PTvrv7w9n737nezm+gkZHza89+eXfe+wTHzNlfRA4OviM7osVGICevtimwUG6Am8D9Jw58+p/T9HMo9+IkfXnnvtxtC2iJUWx8O5Xb5JtBL8KXZOhnK0vGZqUcK5r7RjajsgoopBto5PxOVVGpnVH9nkWXoWwsiMyOyZTh0ZHb5RukVPU6ogvsCi+l3Q6GhsmU0RVxEnZY0lwhL1XRBPwiFF6Iyq8vY/HOBLeyU6ePBVFxoI6hE7ERHJjJ7zj9/iSz0w72luHmYgShMmMyPwIejTqu3jxYoyu+6X/imPMFTLC4m04RkFPBKN2QY/apV0K2vMvvhSTXEZVxDHG82EMutNrgp6TJ09mq4zHHzo81x0rT1qaTRioomCEQj8GUOuwF7eX1hgZhx1BePsgHkSXL1+hwI/BLs0DgFYCjBhsOgxYOnfpGm2vI3Hu6pP8u5qeyKQCkM4AGAQ94QIN8PDvgiNBTxpPT3sj2DEuojdWPwWgU/8kMBsBFMgSuVfnLryEL9IDsIU3KfBTkeEV7UPOdZf31FYgtbdSxIkhsrvs7cugh/OV6dE4cAxGR3bQeA6ZoBG9mjimWEPe6+atKwBxAAWO1VX8buK8w78JCwPA6k51M36m8L4G4BKY+RjZwQJsS8dR/gyHadpWMjO26ASwm4BCLzVF9r3rb99oEwTKspsK2QVoC1w/VdqrmnfWGImXyfNmAIk6YCfppExr3w/2SdNMDAsBb4JA23fqyWTCGo1OO3x6hsZFU8RQfPlff/qTfy7oGQiZBx/TfbECA9DTF9s0OMgAPW8D9Lwa0DM0lAcv5L7z3W/AJJyN9pZgwcwq7f29u/cu1+khAU+Klkg+K3YEYvScIo/8J1pKTYq82hU9SRRt9qIWQsNhRlc39FFwo+dNgCFH3MPqFhGzVcifhR+Q4Yy2DsxQMtjR76H3QXsR4+p63oRuKGllWtytK+y1+NlK8zzmAAQhILW9wUvHxBFTV+p6BGe+h4VygUwrX3OY9kodMbcambvuvDNiGBYXF7MZ4iv8eYyS8z2zpwRHtvGuXr0aLITRC/sdnHYRGu/Q+rhy9Savx+QQ6yOzwxEEi9AGZFn8zTGbhcUJl2KEtgnkwQrQ6lojgX6UKnsCtkYzPVK4YXOWYR10fe7w/aMBdJyAE8CY7WVsh18b6HY2EPdauAUYPdAneE0O2bJJk/Fcz0HgIvsSba0QC6t3AiDyc5kO/91z4zaDzJaVwM+gTZ9ri0iNlSNMZpDlbP/AdqTcNf1z9L+BLdJ8MEBtynUb4zy9dpwA3FgnxoPvhU8PLUaNCgVoggWzspz4ClNHXu/mzaus1zBC5zUmqyrZFiJyRffBKEVblLXdMiYE8AnAOMZ02w3AmCJ4E+bHaXG29qqAz1q8ju9ry0+DQy+5iD7hubbaPLdWB1AVTtqIwmGSKgTgqv/RA0omzxyzfa45J72GeH/fxz00aiIm86gMMbnItS8rqUVCDQ2Ry/rLv/gbXBv5DgMFzb/76pMfhekZTG8NPqL7ZgUGoKdvtmpwoI888s7fuf9Vr/p3jHnnHXj6/g+eyq5dvxTtjCGN0whK1LxNd15BTk12plvEbCX1QkNDgOwffHEs2gEkuMMNUKRfiYiqO00Vok79fFh+73odZ5b+iAgA7vyHbYeBTJL9f9e0z2T1IG64O0dTlECQtS1lePX0GtHa0J8HkBbiaIS/vo6GiXrUWOwthro8OzG0Rssr2mAUOAGZr3348Hy06mQ81inCP/XqV3Pnnqdg3giRsuswxxTTNCAjAR79Z0YjSdwvgVsBPU4JQLCL58uLZy+Ee3QFgOHrylXJKAwB3oKVoMj2QJ3MikBE3ZQxGlU0U2OAHpkSgYWGhpcYUTfaQZ+h0w/cF204WQpNBC32oYVhjVc5tyUMGVOaeNoDvyzqqbOIkJyfCXRkenx9wVFMLDltZtAr4GuEa8G19FhDgM3fI1OL91Lr5OR5Agz1SKrXS+kyrFeD/fc68Hs90BMj/d0JLgXPwbxxTj6/Tiuvt4YBcHlcYltgz9R76YqMoFqwJSO4sbnKxBbGmZHFlkweI9ssTDD1P4IBAsiqlRrmWnWk3/aZGi49pdbWVtgDrityu4yMqAPqjTVpwcoITdMaAc4CqXKdQsTEFKLO0yHI1hUaTRh7L6DeM68rxuPxrDIDjOMOxpGpx9BxeXOgg7UXbmiFsExAN1St7rXf+54PAIhKHc53AHoGH8t9twID0NN3W3ZwDzhAz5kz/46WU5476dzTT38ru3TxhbjDH0fL458qwZXeYW/tIATueuGk4EiztdIEUm9EHHlmAhuACHOqLJKj3VZTfJ9iEAVUgRAf/I5w297SqDBCLgESESoZEQTdyeVui8s2Reh6AASyTz7A+uEddfj78F7hPsykVDj5aiRIGyl9Xx0Sqdf818MpUTznaU94QmurRhXsMV5cCU3QBLoM/Wc8vzWYnnvvuQfvmSnSzpdoN8EQ8DMN+wz4jLRyJ3Qcb0Z/YqW0/THGWLN39XUiEc6dvxKFfRR2KcbDOaYYv+8Kri20yWfI9CZZKwo2jENqL9IeZO1lGgQGGileZyy8jJDYabl5RtbVM5VoqwhAZOPm5mayTYr7dRgh+KYAMj1QGiJeDA5lT2SZbCtZmJM3UJp2izYkwMXzdOTbAq/GyoKfhNgZa8VoPUV/IkbesQBAk2TIqNeC5oTnSH6H1wj/I1kz19KzM6S2N6mnKF1tjayH4l6F0isrTqK5Z+5v+iiVJYnryek3gFYAOH60ymN1QO4ooMefJzk5J28fj9N/254Mw0r+TAC+Yp9gHwXFLScCR2nfAnyaLcbp0eq4F1ozyB72puwiUgSjyJFirgt6vObo4xqJYldU7yibWhovwUAaOhrAh3XTF6oJCHeScY8A1ALgVH8pAY9Tizv4AtUb+51obxGdwms1vvY3T/zeZ/7yL/5cXH9wP5kGZ95PKzAAPf20Wwf8WJne+t37zzz4byl4eSzyc/GPoqUAACAASURBVN/9/nezC+fPUUi8o80xHcSIM+BiU+GrBTlL6emO8NpucVTa7ClDFyOXisKhINg79PBCoRhEiCZ/t9hZ+NX/aAzXoEj2TAwNYLRlpQeO41u9Cayeh4zGgYIen9ckETt8WCKnK3BGvK/FOAo4xcZCmdiNFFSaGAOBT5oMmoSFcfKogkeMvkTLKxtoPia441f4zFQUwKEGI3KLCIl7CNycRcuxhYh7hcknAYHajTyTPKbRWygFEZao6M6xdiXE0hbDJhlVzz7/EiCvk03xXrJM293Mp3HWTlbIFl+EYMoviJgo0NoBOCqeYxqoAOBRJ9WBrerQP/zhD34C8wYLw8mrE9JLx+fI9OjpY3HfAxzWOKZF8rFSuyyFxOpN5Nrsa0zIvk1PTMc+xRRdtBMTuPErsS9kcGlSyHsFw8c+KMSOkFn21X1z6slsrn0EvLa6eCd0R5gCAh46RjCgxfG0fK6smkNTjqXFXgGSBLABsPiZ7S/fN0Aha9ZjmHysx6jPU/JbgulBf+U4eOy/OjDWyu+3w/UxOV3vVLcCCAow3FtBrQSiUSa6Orczrut9xusRnqfsN9lHmRheT9W4OEYLap831ODYNHNMbJoO4f6sREvNaBa30Jacx5dnsq65u5NiW/gF2m0A/sfUn7l+JdqU7IXJ7QCwJkzqe97zfq7bYgfw1vjKV770kc9+8uN/MQA9B/zDuY9OfwB6+mizDvqhCnoeeNXpf0sBzOdger71naey8+deAPBA61Ma5nHXVaOxguDXcNEpbfhlUygwe9HmipvbGBVOEQIpYsG/B3tAUQ+RMkXMYqp5m8DAgm0hTi7ESQgc8RPcCQ+HZofiYPp3t4VmQOPLRocALGMJ0hO7oZ1yCtFCQNvTbeMk80NjBdLxJPdnJ9GYNoLVmZ6ZjHbZOuyNOV7ehTvx488qAI4NgkKd+Lrr1MlgTxydXoep8LG2/6Zw3dW3yFaV5oTBSMT4vhNGKdfLkfW/B/QIDmVjBD0kacfYtdNO6lqkLVLryHOG5VD/QpvkyJF5tD4IhLvBoBwcqenN7PvffyZADxUSpmc+Jsn28KQ5zN/VHk1PKTJuMYa/kV29tdId+U9tQpfbUXOnqvy3oaxqk1y7KkDL9e5loznmr86mwHH72PDPAWgq1lYUbPupN3oukzICWNX1WKfhLeJBvIKKZI85Gq4jcXJWTu8b+i31VQa3woQoHve1ZJkEG73WpsyRYOgfZrXJhgkKnS6UhREweW3F9SGr4/SerVnAR72+xR/YJUfKI9pCwbIi/fHwYNrb2+KYNiLU1XXZ1Sk8rhmPmfYsryNzE6aNiJnHS7qEEwbL/rrfJqbLZMpy7cPq2RL27zpKF3FwrtJ+84ZAy4eMKbEAlIzED8HqyE7pEr6+XiV7C6ZndJyreRjQ88QA9Bz0D+Y+O/8B6OmzDTvIh9sDPWho8jjU5r751Nfxm3mJ4oYOgqJWoe0wNTWX3UI3YoZS2RRMvsIsEJBisfZONdpIioKcIO8O2qpzEPSoFVEcG5qSLojxzrsHdpJQOY2Zy+CUKEAWvZfbZt3X8+k+zcLtyLUtiB7oiXgHX4XX7+mHEkhKAmgBjxNBaUwaV2bAhR40FjZbKRYgJ540tLv7zjtiWkoDv1XGyE+ffiCYoVVExYukrjvt5WiyUQPpbXF7Bt0kw0XPYC/MD3Um3oXpeebZcwAxiiCgykknp5V6jJQsTwia+PJ7MREHuLR9c/TIHEnqFGj+bnvMir2OaPb7P/gx51GiqJaCnbIFJkM0B9OjAZ+j1PrIrK5vZRfJ3kpCZDVZTswZvumIdWr7TQBs1CT5VQMkBDvVddd27N3sKtfM2AYZMts4boLsjy05mbNhAJyib9tXbUex2SDdoDucs/qePKBJIOe1UmVNexos98fWlyJ525r+vBc22hOvq8US4LqHAip1RI57CyzWCVc1BkTWzdZYymfz8AyiNR+szve3AD948rRgGMMywOsK8Injdr2xw3tyXY4wXm9LlWtB8Op+ek34WoLlpBcDRDlBaNgs7bBhROS2YTU+FKB6oQn89WzyPHSurjYByMFMAZbQJLmWsplme40MqbMSPBcweaxmv/HrvyUQ41co1/jql7/8r/7qsb/4eDx58DVYgT5YgQHo6YNNGhxiWoG3v4P21oMwPYzroBvJffNb32T0+jJ35UwBwYhMoB2ZnJzNlmA9HDEvFbxDV4NDK4FWlHfldVgD76R7GpWemaCvL9iYQkCsgDV0DjHB5B15EjEnoJLG0v2S7ZmgDaRAuDeybusqvVZiBxzdFmSsoVsZ1hGOr97ze2xPj03oGRfGv7vGdIIdQ0N7LbJxUsPz6I8m8QmyfXKMiSjfZwvHYUfa77/3ngA5gp5k7Ee8wAQCXYJWk64HxotWxyqMUUoOz2BdpqPt18SR+dkXLsAI4OljMCvnGWJY1iEiGVhLQ01FS8G88G/1QraDDs9PZmWYqSprIXCZYMLrBunl585fYm2KvF4JE0L0O0x/qfk5iq6mivh6BydpQZMTTZeuERcSWpckDDf5XCBhIlSYAgJ4YkTcdlIAL7O1ai9Peu1wHUywLtFm5EUFHeZ0Caz0nfG1RgBAK8u3Q0StSLkIkKrB3jixJq1nunrv2nAaLtqO3eR1905BuSyS34/oCxPiYVw8pl7rze/3JvTyiJDNxPK19gA/YgOZxwBKAIl0WQEu2jJaK4BMprma7pdgkPUH3IwCetQrAQN5LKyULuLGg0RY7ivCeK/V5AxOI8yJRJ0zGXE3wiL5RwnGtHAgTLQrvPeY0wQagIfWmgLtZAugqaFxKK4hQJP2nxlx21u17APv/zC/G/j0DEDP4KO5D1dgAHr6cNMO6iG//dFH/9V9p0//3+RIMYU9kvv6N/4Os7yL3LGjz6B6l2gFTKD7WKbY7xNJoWZYNsLxcC39LWZOsETytY64Xcfh3jRV3M13owcs9hbxACJRlJJOJHn0JLNBje6MSrDIxch0FOJUhF5+bDecVLZHMaksU6+oRvR5F0gl5uQVRkm2IrXXFP8ATow64LFqdFCXJH0LQE6tT05HZka7txm9vh8vHE0DDf1UvxNj7qOwHbYwDNq0rQWouXlzCfZF3YiZSoABp6i4q3/+hYtxjBOIp53C6o3EywqpOVpZWQPQzETLRo2QLTCT5WcmxoNpu40gWZZFMLbG8bxw9hKPXwCojdCKK5MrBSDgOUcWDocfzW2zuQAl44AZQY/tH98jnI5hVTxeZS/REmJ9/H4waxRqR+/9u1NrFm79imzfCO5kM2R3FHlPOpHFXvseOZieJbLYwq1acbZaHce1Mae09VnmNXtJ8j2rAveox+QJMjzG8OQJcKMjsmPeGlaS+6ZpIR5DPsZrwTWX2fEYZZaSiaKC56TJEZjhcMm1uI3x5CLgGp3Q8Bx7QGo8DSTUTLHnsmF7pK4bVdHm2tsPXRqePVwjOiYnRpBpLjRaTSa6dkhVN5ZDwKrPj4yjDM6hw7Ps/SKAcy1A7yFy3ZqAMttnvXPY2lqPG4XQluHA3IEB9FraZeKrjsfPb3/oI6xZUdjY+OoTTwyYnoP6gdyn5z0APX26cQfxsHugh1ZVHq1G7qlvfh1fmYssBcCGP5XSJGwKIY2YDO6aNF1wgkUPGj74bd/IWlD0bDPVcbFtxUh4GtX9h4AjtQyc5EoApudg24tlCJFqtBGGw8lZtiG1el7xeXkZSKnNcETY5HRfyxH3YILSDkbopNNf9tlst9lS6xogeuc+RotuBO2O7IhV0rvvEe78C+NlRteZJAKcFDC5s13VojVxF+2uWaa3Fm9cj5BTX1/TuzKOyIIAmQ41IuGfgx7JqIKSRo0cYw2dx1mmt1TuamwoyIj8MA423KPVdMAmRcQEbRF1RR0EwZ77sUP65tD+IMfKttsdpKWvwm5duHKTiIlTgMJaaFFMRZfZUN+j9kmBr47Jdf6+eHsl9DeySWp3xgGxale22U/XyFH8HrDQXM9zc00d14+CDeumAFkTQj/YDFwVdBjQaZbWMAAgT+E3c0ufHNuMOk9PwkrZ/hQY2PJRw+VeNsLrpwtgu+Z/ghlboP5c1irG2FkfQW/sM+8vGNIzRzAi0+O03wYRIXX1SQA9n58E27JatNaYIqw11jjPW7wWYH14ktYfx7xne06tGGwlrb491lqDQ0f8hUMBgrvXhRI1gaUgyhbVqVN3hk2BY+Z5oiWM2tDOQWavCiM2hlB5jOy57eoqbJKmiHo91WNqcHNznd8ZW2geI2sESDajroGpoizph3/7IxxTnvbWcOPJJ7/0u5/71F/+ZdBIg6/BCvTBCgxATx9s0uAQ0wq87Z3v/Mh9DzzwR9y9krKOOeG3v4HHykWADl4sxiwUKtzBNoLaNwLC5Go1DI7igpLC1bfIOK5ahT0+0GVwnDSW2ejpMgQy/j0ypShsScCazPIiSiKmrFK7RYHv9OR0tC5CyBx33UnY6+MiJ0oPH9oNimMjhkJIofA6Rp0VNCcvFEGP/7MIRvp1F2wUgoXxWep5/KPZnREGSaQtOJgkVT3H92vEaZw4fgSh7aFo4ajbsEU0jXmjkzxNtE22TRS/Xrt+nZ853owD9FGYGIq9KesyM7Z6irTlAoDZypJxitHqDqBnB1Ah6MG1GRfmTpxrKzs8g/mhKdz8vElr5BThrrYE//75C1kRpkemYoq2mwJrmaCjuC03cEBeN0cMAFQHNFy57nh7GU3VTgoUhelRt2Lhdr0FYhbl1HJziitNUbk37u0s7TOdlH0NDQYaTp4BSsowP7aKCgAgt+A6577EKH0wHzB1BRgg25Dmb1ncjTPRpkDQk4Bpag/FNBgAOoJQ2U/Bljoh9TI9ps+9jPDPEMM303ty7reJ3NAocAumaxrBfdJXhYgrGJrt6hqp89c4TzQ7aGd0iN5v6S6dWqKaUe7tMdll5plGheylk1/jaLaMo1D7ozbIkXpZqX/y0BmE6bvZ5avXmVwUj5gNxu8FOh/9jAoA6RyeP8Ojprvjes1r2C7shZc60ZUMMwHL6KVdA4F1fqyEpueDXL8FfxMaXxmAnsHHc5+twAD09NmGHeTDFfTc+8D9f8TocH6os5f79re/TivrFoUBMzyKS4E70jr5QutY7VvIWhQJR4NtFeWitdWkcAKMYA4syI5CCy5eMYtL7YAkJqbYUyjV7VihjBR42aumKxhVL1JApCsAEEKpiwmGIDyBkuZH0OCXTE+423a1FbaFkrlPek5UQX3laEno5htASKF0mWKMj46AJ0bE9clBi7qPLkedTXi0RNwF7Mx4KTt1x/FoLQl6FMAqzm3TEplByFyt7wAMnDwazn74ox+xTmsxpvzqB+/LGoDFERiBK9eXAihVYJBs/xg6KVuhQFnBr+Py6oQEIROaJtKycvz7yCxux6zFNq7KAqEFAIjrcPbiYlaYOKQZAC0zp6WqASQPHzpMscZbCNF5TMExGXbletL0CK4EPYIzJ9hW0GjFRBbANtbU5HfWSydr91SdlkDKbDHFwro8W9hb/Ex2aGYaN2JZH3RFCtwXF29kuzB9gpijMFKOorsVlQlYO/Q9rr0gqAWoCPdur4HYwxTPILvjuaV8r8QKyggJfnz8NmDI1qDsi8DKFuLKyjK6q814ziwO0Salew2abG7rdfHGVZyXbwOkESgzeVWqIC5m+k0XZUH0GCBlmMBR3bVHYWjM+NJQcIzJqg7Xwuz04bgm1HFpAzAzSbtxcio0Vbt70DuwYgLDrSr7h3h9lOMeCd+fGmu4E2wSjj6wVAagcu2y4VvddHuBV9wYcJ5GmfzyL72P9x3ntHONLz/xxd/5/Kc/+YmE4AZfgxX4x78CA9Dzj3+PBkfYXYFgeu578I8oOvkcatxvffdr2WrtNh/iFDREllPj0xS6jNHnxWxitkKxcrII3xiokirGajV0DrIkerJYZGVQeunnakd6xS1wicyLQtcus2CnJ0CLjsMURaenLHhlCq/shcLj3WhXpDHvXqyE7RLvyC0pvfaYp2OFCGATbTQdpVOgp+2KNu+tNiNP4S0CFEZpQ4WRnaaAUZwEajI+ThMBOgB9esA0aE/oMaS25uiRowCLhZgc2ybe4ATFXUGtXj+Kqp959sccb5MWCOGbHPNRHlssT2fnL16HzUjMh8LfHVgb87RyMlu0r9aYspJJMcJgmgR4VjMmjkoU4hkYDLUmm4Rjnjh5NDQyz5+9nI0WpgAfhqfmaWethTjcYFGPdx2nYTOiOgC0C2RvlWn9rHB8ZWISNAEU1JlmLgAc5j1cz5EhxNOAuV4GVk1/Hv2UADayHHMzswF4fH29hWSS1KxUaJ0JVm5fv5a1NDXkOA4fO46WiVFywHARFqyNvsYReQ0VozXI/iSTS20L0NXYZgPIuJcaQE4DtJLI3G2B8THxnPbREO1VJF/BRmWc220iJbQdGGWTS4C8pbWl8CGqlOeym/grVWuEkMpYwhzW65vB3KzTgpNNknErwnIJrNQ0eS3qBi4Tpd6naeuOa2ibvfY6VB19350neK1Kdv6lK5Et16ZttoMep4FvlGP0ivzzJZgrwI1smlqhfcBRreoUYZgDRcyFaNDfhx4QnwCM/eIv/IqiZrDR0AD0DD6d+24FBqCn77bs4B7wI+94x+/d+8CZ/4vCFqDn20//bXZ78wqTWRSXfczrihQ7jNWuLd3KJuYNpDRLSzBB8UKke+vmCnfI3sXiO2L7ivZOAhCOr/cExrolJ3M8f9abyur5wdhacWIrzAu5W1dXY2GOOIXwr0F0202ltkg6Mq52xKGunkDWHdRczwLaps3mnf4ruhl+qHmhoZK0ZfTikV1w7FogZASFbTEBjy2LDiGhMj299kuMOKPPUISt0DfadoCiO+448bKGRFHt9ZvXwsDRUekyYObUiTsoyoezcy9d5vhts6XsL6ueE2ROx9n2qsOEGJEhSzNDUa3CHBhoOjbcwvTvsCcWmpA7SX/fhNUR9JQqc8EUVTDc00vHY9WdWYbMXKg50tO3KNg3lxPYWUPnM0nx1xm4KmiLKSkApWwOQMisLR+nu/UozIdCXG0JbEnJSGjAZ5srNFCslZljglj1TE0K/Ap6p32OX/bv2B2naOuRNl/U7JHzgkGJkXPWRF+iYH26+pyIJAGYjNEG2uN1lmDTjtBKHB016wtGRmEyK6Z+aeHQVFbUF4n1eP75825qxIn4PdmdS9cuxVru7vJc2mkKmL1uGlxDgiIDUhUpTzLmr/hboKmGKLljp8+AXktWNtHrz4lFr8ExgPMcrcdxWppXaG/F+DytrBagZmR0KtYznzdc1UBT7Rkd4PfaHcqWlwDOiN59TdlN2SGpH1uEronX1Jvf9PZob8EINp788uMf/uvHPvHJLo4/uB9OgzPvmxUYgJ6+2arBgT7yjnf/3n0PPhigJ2s3c995+uvZKuJPDdgqo+WsPDaBM3Ezu0zY5pGT6EhytlIAM9GmMJuLiRtGbnNmXFlUKOrqbQQq6hlS+yrd2b7ylUafTU73jt9pIIMZbbF4959aTun5DQCRryW40cHZ//rY1P4Q4OgRRIFxRls4oa7ZO2lAV4pWcCqMtgVFax9ApiO0+g1LqWBLo0IZjdAdhRkdk0Eky0cKOGxCjDBHynjSFgnabBP1RNMaA4YcWVM/dDh7tFHU9ej7cgg3a0xd+LdiX6ac4jXg0JjS8s6/RAHVqXkb0KIJnsBlnOMt0PqKQNMShRbwYiSFrZy77ka8DMJ88dwVwBKtL86pyGtE64/3X8DgT52TBdhR9hrsypXFW8EWpaKcT549LJXTWJr03caxWfZHNksdld48+tlcvHIpXmtiBnDFsdlCGgXoTmF8qDh3m7F413GINV5BJD0CEGwxmu3iHzt5AqbMqTpagTBbBrvqZh3TY0ZdKJZWzGw7lP+2EIXLgCnCdoJNBiZsiWCUTCdXEJ2hm5mDBStA9WgNcH1xKRynvV5OHT9Km28y+9FPfhLMoBSgAGqX13PvqhxXR6TED1KbVDG0IAgwxDpE7hhtuhqPU2cTQFoRumaFvI4aIq+52clSdnhhCk0PrBaAcBPB8vAwo+c51oTHjo2hHRo34Z3nMdGoqN309X0mtQSjw7bRALmC7TDrhFWSNZyamM3+5bt/NXx60KHJ9AxAz+Cjua9WYAB6+mq7DvbBvv1d7/ofHnjgzP9J6yWf22/mvvHUV7Pb62hGKKYT6FGa1T2KUQcx7UY2x2guwyVdrYJARiGm3iNmFb0yRSVL41i3+pfE5cv0pBiJnMXdxor/prAJOhyLT3ERFMIQFqepLBkhNSD62Qo4LE66QMfoN49JQmjAGXfs0YKQEfJOmjHgjjPZDgdT6KPgUIAUM+c5L7O+ellhgh3bSWGaaBQox+xETtuQVf1lfHcBUYCpJELWjM/CHflOACcBiu2S3RbAwBgGAKNTWgFy0IQQawbrkGPMm7wqtUwUu7KmfngFbcPcCLDmSHeXddDNegIQMsO02K3l66ltdfQoQEmdTTXM7GwlFpmqq9ECdKx6FmCU2k7GOThR5xi3RnoiRzOpNN2jbcNx2xLTdU/HaMHr6tp2duz48dAarWH2d5TWlCtx7gITfCwhXFDkY6VcLifmBLYpI0zg1gS4qjtCrZsdwrVa9sh2Wp1jyLFGaqI0K7TtZ/sypqRYQ7VDS0y7ucZzjHjfuHGryyAiMMY00Jak11GtxqQggKy2s5Hdf/fJMITcJh7kmefPBotSIJX+yMKhcA+/cOlqtoX7cr4IuEEg3MaQUM5l1wktdDxeD4KeBF6Te7RYWU1UB7CqRspRe6fPNCaUGkz5WwBzQNLsVAkANESrcBndGyLqfW8AYP52OS/A6ChaHoiaEHvbKvT3wnba3PwRgCF6MICdTKRiffdKbC/zpSbuLW95F2tR7qCHk+n5baa3PjVgeg72Z3M/nf0A9PTTbh3wYw3Q8yCgB3Sw36ojZP4Gd/nnuAMez+Zn0G0gwhxmqun2bTxqaAuNEboYOhg/tLsZVzIyOQq3RUgGxIIhi2Jt8TE+1jwqWwsWQn9BhjB5K2HTL+hxtLvNGK9izzYVRlGoYMaCGCGOMdnV1X9EwmMaE45jiFwnwUUyOlSU3GJMvEmx9K7dr+T8C+DRVRgBc9dU+GV/nyFez8ymFEZqQjmvL1MlI8HB7op4FB3bfusWRQGSEz4moIcgmvaZd/85hLEcaRRTwUzonNBGuSYWQltkioJlt0xQb6obAkj4FrpEC9w6rq8HrgOyk2e0emIxdfPFfM81GWVEXhNDo0EESh6o65Em2BRjox3hvPNdYXIvgLNEoW+i15mfm8rmAUsFHZkDgL1iJVBFkHzD+Io4f8Bc1/8mD+DyvAV2+inJWDUiZ2wCPQ/XSfgOJdZtiMJuHlXoqgwDDeFwau8FS2f7kpaaXk2OvdvysW0aqe4BqpLWxzVznTsI6B+471Tkl23jKH0WXY3p5m3YtdkZWmic0/Uby1mbluDQCAwP12KzOhTeOlV+llqurF9ESnjtJjZRQXnoi2iFtQE+Ghcmh2yvWa/FlABfYYpuklbixDRaoqWbJNjfZi84Z0BPbUsNkDos8tuYuNNyYJupv5FhJuv4/ZFddDTeHDK3MQAn6zqurQHX3eGFY9nP/PTrWZ8JEfYA9Bzwz+R+PP0B6OnHXTugx/zoO9/50fsePPN/OL1Fwcl9ixiKS5dfiqJty8ECzfxMJHNjX0g7wxiAdPfdax2NUnxSqjR6mGhlpbBIJ4as4uE0HEyLmgZULxSe8YJjwLAu6kIohLbLxC2h9aAoyupYfMIDKIalU8J1hGXSDhFcFUoIcCm+veiCIGzizpw7eoqdriv+26kuGRtHowU9skS+djKI825bsOD0lNNoJnZblFJh9LW4/U6p8D666/fzcgq4E0VCLbGUYatqmviveMtRbYGCbs+a2wnu1MbESDwOxOpK1N2o97Gd0kbbotmeZs2RWF7AIwlQuI8gVuAm8zGOyLoGwAjnagBLYsBSllfP/yb+m1I1Q5ukTqdBqyvtkcBC76Hj4T0kU6SeKk3UAWQAYYqBL1y6AkhEWE7cgroWVolTV/ibJugcW29iENgErNjiUnyjxipamYAbz8cMNBkkp5wiS607teV1taf+J6a0bDaldVeXk9qF7g9MXgBcQSjtL64THarN+OqgMVoElAEHg20aHx/KThyby64uXifgtYbofZ1jAUxnJVgjkt1ld3gp10/g496G2F3NGKPlngfcUFyLMosBtGOaUE4yXYMz+CgtzM9m5clhzDsvZWtby5xyjf2ZzJo7roXj+LBtTIpNTqKJ4vyGszJ7AxsImNIxusm1b1tLG6ACGh/B2ub2BoL4O7Of/unX2SrjUhsbgJ4D+lncz6c9AD39vHsH69hzj7z73R998IEzfziETw+eJblvE0Nx6cKFuJOPu2H/j7tmTdUUD3doyXhnrF4hMTd8gJvDpCiWIiErINiJPCsN+GweUZhkJXy8d8StMDTkZ7awZGAoPiZ3q8HQdC5pe5Jvj62WAE+gCAuVrRuLosenyaB/7wWR2sJQM+H77tGeMigyjQ3b5eGOvURbQXBjCy2Eq+qPLGvpfCyCMg5qhNQLBWiSpepqTxJbknyGXJsC4GW/m0guEJPJEMipHfL5HndMRsH2CHpkkfQ08vlHDy+gA9mhrUPxVvDNMTQQDw+PYARIqOvePv4x+xRTvqd9gCZ5gsIhwioTYIOxMJLDqAeWJ9p4XbPGOGfRJ68qyKsxZSfr5fEYiOqElWGmFfQsBdgGfXFMr7c1qCfNHse/itfPCIyEAFS/GUFPp43GKRLr1R3R+jPWQigoMDOoU6zgNRPtQ0CmWiidZwKQicFs6TgyjzEfYu8OayYjtQ/YG+J4w7kZQCYT4/PTfB7gBbClkPj4whyj46w5j128uQaLY4CpAHgf8TPWADcuZk1cmHdqWzxrRL5OkwAAIABJREFUiPiOFmCwwhra+oT1gX3xS/CZstr2s43N1WDofH0PPfRjgCPJs8RKcQXzX80Pjy/MZzNzuFyTTbexs8q1YSuVFiwRF21aWa6/PlaVCSfGCtnKbfYzp+UAcSm8RpW2l+Dfs5pGFF3CLkAuaQax+2v+yWthESvB9HzlS1/60Gc//fHHYgMHX4MV6IMVGICePtikwSHGCgToOX36oT9s49G/t1/PPf3db2WXzl+IWIPIR1J3Y1imQlw9bJhISVM7pqcLhmQmiB0w0JP/tXmCAlpZjpSDlfQ4MTrO42QRBEfRBjGziuI9DlAwA0pGRj8W22SJoREkaV4oUEmtkwSoFIk6+WRWEj+Xx3FihuclZojX5a66BaCxRaNOyNTrcfQfHVpZPl5QYKGiHxJFMBXPbtCkx9vV/XgMMgQCAiuiGp1oZ/HevbaaImAFz07oyCZZTGWlgg1iDZBURzG1nTOJz4vj2fMIhkFMxBes8VqFWBfXdsiJoN11zhcNTo6poOoWf4f1MkgVYbAeRr6YIE1A2Y4pOR1+0/i1ACj0KDIori2GeKldwx4BvmTQbK0YlXASLc8sQuVwJ9bokcN1nRpkVZ278FwIs52Eq+LT1G6r6dGJ2VBTp+dsK3YNBDWQZL1dBzdaewDBIt+Na2YUVsiUeffHfY0Mr2hh7tDi26BlCivUZVQUF4deSOPG0FEZyllmLYZgWqYByE7eqashOV3zSEbZR7kOp6fygJ4XYXp2wjLBq7FGm6664/XC1CHTheqDXgYyztnRcpPp2QWA2VDTINv2oC03J9KEaZH/RUtQp+wpHLgXjkyRTXc1q3PsTofttwxETS3R2OdslxaXsSRtzBr1NJrJdmh7VZhia+56baN5gtFyYs42Zg3Tz+mZI9nrXvcWACfZW2i3B6Bn8OncbyswAD39tmMH93hzb3/XL/zrVz/00B/aWdqH6fnO09/MLpw7H3e33vUbsKjvyCEM+GokfNdpu0gkyJgMRT/DloGuzONhMCdI8YM8pV2HQCUiDGxDqONoAERS6yu1O2zB2CZTDDymwzOsgrofQVMwGmox1GfI8DhRpUszbJPAwzaVx2KhDEEyBTVaOKa/y8AAasYRoCZTQtgSNESejy7QBlOqNQnzu5gSSu0W7/L9ublZSfuhmDUlcEeqO8cUrspKfLuTYk4C+Q5O8TuKLokgAPH8PR51KT2NiOP2RlyY4q4js342xl9Y3JH7Yj/TZNJJc0i1J7A4ohdhGuegqWCbdfE7fshobOjxqzMKQNaNAMl5bt1pNoGre9FSgMw5yRAJUA+T03XP3XcjmqY9w5qHEaCtL85L/5mLV55nOmmFmItZgMMuYl+sAkaY5ivNsr7mcBmWORJTWfG67I3aoMBdjodx3kO0xjSQdLzdCbAe+0e6Z0Q/ZIA5U8tNTd9nbQVYCsUFtPrkJMYFgAlgKTNdtXBoJtpzLYTq6+u0lnh/I1EmcaU2VmTx1ovZbofoEM6nxbrKrm1vki+Wwx8oVwgDTY81riuunV3G4L0ug1Xi8cix4jXdWBmn3sShY/kKssfH8U2aKyJivsF1bFgpr9Hg2qxxvcEmtVl3HZmnZrxu9mB61PXITBlZApuGA7S/J6Mx6cjaABSbOHwvHDmevf7n3gwrV1T9Xmd660OMrH96wPQc3A/mfjvzAejptx07uMebe/s7AD0/Behpd2xm5P7uG0/iK/MC4ILCxp1rHr2EQl+ZBAuzrrWCjSSaTeyN4Ce1eyj+gAPbIYY66vOSB9AUYQ8UP/saG7RazC0YA0xoIBgxEQGi5In81ZEdScLlRjj52nNIrRlZAgtRB92E/ameR0/PBDHYI167QzsotBvBbsAi2H5BUzFE9tEe/7XVIWPj/5yikiWSmYkWBCyVXykmodvGs0hRkNV7WCQFXJNF9EGwStuM8+u2rAGfeiTBYPIkShNianMScEqslflPU7Artnt2ea8hiqPYcAwgEfV2lCypxmoccwp2xdcGYbYuxLJqCsJDE0PRtLALTGUnBH6+UBKOp/d2fVxLGRbXMk0sjVKI0ZMwxn7/vQ+ELkjNjO0chcGCwjoFfXn9Gi7GGALCLpkV1Wq6WgC2/FSAnojt4NiqFPI0MSZ4S9NufpnALvMlWBMwBNsXeiiZG/ahtcV51cLMcmPdtpMREwDb8ICCXbO1GcGhXi5t1qwC8CnSqkM8LQBDQDwSLB6j/8SKyLwtrV7k3Q0QTSyfERFrK0xzjc3AyDBpyHMFxB6hU2QpNIXjkkWTSfR/tjajPZkcwdP1Y8uUfQCsHTs5m62sXwXIGOMhgIfpqXKtN7VEMIbC9pbn0M421mB2lIIBAmfnMFGUmeO4qtw87OzQeoPh2+M6PXL8WPaGN71BA0tOebj+5OOPf+iv/2oAeg7ux3L/nfkA9PTfnh3UI869A6bnzEMP/QGgZzxHQf/Wd/4GceU64ZlLMXKuFifEonnzmWBUxtIUlYXVIjpq4CQCZ9tUfk9BcLSj+LAPq/8APRYFmBSKgq0Oi8sU9P5wjHXTFOD5msjZerHFUsMnx4IdRSXEyGkCyGkgW0q6Jcu1+H0dgyMwNLx0kjB2L+7eVYSkMXYP1emtAkxPk5ZStNf4mUyMbQa1QLZEfI26QuY4N7VEyWslHHoRqgbD0gVCJw7PMKFji4NoAdx5ZWySf0/K++q1mmQsQvskkBOIuaaMrjsG3jRUFedrGSoB5TDMyDiyjjrtkF5bTcDHCSezxmDfZK8Kwc74ei/nlilcdkfCF4n1UoQd02ZqcRJb1hN8y2SNUcjvuuOu7P577op1VcQ8ApjSXLFa38iWSSfPRtwT2CdSwUdGAC57TG3B9ihojuPiJ7YF3X/BnT48wogGfjdqdTxvGUNbl4Ig40sEhZUyzAw6nBaj6e7Z9hb6JUBUA5CS9FyAyMglS4aWpSny2IjkUChc23b/MItEpKxpouB3crJIC2oIHdIljn2NY1IKk9i7leUtjlnAQZwKgm8jUcLzSdAT4BQmKQBq0ip5AYbOKK6hlBenFmuIa6BG5MhDr7kvu7Z4PlqOWg842VjdlvVLobsF2KAiY+0BtDHvNNzUaws76QTqAM8CxO3tWpgSOup+BCftN7/lLTBjebrMo40vf/GLH/z8Zz/5mfgFG3wNVqAPVmAAevpgkwaHmFbgHb/wS//jmdNn/oBWAh/Xe9kLL/4wW169mW1tbhFvwMSWI+UGLmJSqH+N5muJFTGvKBnqRZCohV4TfT7nY3qLD/cQG/uHQtfQvI3Wzig+OcYtzNHiycXEFvoHxLQtWA1bWBrRteIuX8YmOSwrHg6gFcUwhYfu8TxbYBZw2zfBAsWcuGeRHIAFNoIkNT45jsHwTEXGe+Z68XwL/yTZUDuAFkWu+u9Y/FNbKnm5ON0kaAjQYwsJUGCK+txUik2w47WxUQ3w45RUKp5Jx+SflEIPIFM+xLHZXinALoWHD8e+rz+MLTYLKyLm8Yruw1u8hhEQGi/ClsD0uB62xJLHTJpgdw+aapFcl9BNpY+eEHLbLmJN1btE68xIEFqDmv8J+bQDWMDt+fT995rUEK2yMXQrttjqre1saf0GewUgcV0o7GHCRwEfpV2D/CsAh0DH9pNgyfH1mIAL8BuQNMCfup80BacvE9EPWCHI/I2pzQnmCmCFp2GNtHHX0/N2nZLlgczVMOGqQJwKUSSAln1YJ6ei1NLkcNBW5D3L+P0oYHx96xpszmqwYII8p870IRIklQA+TrB5ffnagjDZMef6nB4UJCpg62Wg7QOOe9YIrqmslsnpd5wig239ZrQ31eSMRzYdwBXQ4/4U0FAZFuuGLy9tBEjcjb3gmoo9Eih63lzPjvVzbR85eiz7F296s+xoe2hkrPm1v3nyw3/1ib8wZX3wNViBvliBAejpi20aHGQP9Dz4wIMJ9GCqd/XqWTxaLlPIMcqj2G9jgCd7UjSDC3t/g6e9Y7WQl9BSyCR41ywrElM3Mh0UUTUcThyNyzTgUaJDrTEHe7zHLo+fBfSg9UxtI9kBM5h4ou0EC6SjNCaRywJZDGOSi8LtlJIAIu6aKWwb5FYJgHzPMD8EdeyHL5AtMDUvArKk/5maxRxQDRAFbYy7elsZsixqjBq03XIUIQFBYnmcjnKiS98fTfJglKLd0mGSB/3SqO2s5Di8j8j3loLklx2oU+aYgCxaTAGfFB8DHmG6NDsMwawmgrAfMkkedx6QUaS4t0gFbxOF0QAI2Iaz/kYSPOep2DscscP3x7ZfKqQpxf4VwBaj413mKyaSOBanhfSL8ctg17nZ+ezUkWMwMZUE2hB6w3llVVpPm9vLhKXSviPhXeAl4NF3ZoiE8HFan7agDCJVl5ILA0TjH2zXuXWwd9oQCIiCKYGtweOmQEswWDdaaO5xzoBX1nob1+I6oaqJ0RNcAIB1U9Y2gHMaL/uiHLfojOm11i6Aade9Uv7cRgg8EVNvteZSsGSaUwr6nHxb5/rIExMxhq5H53DXLFq0okY9oYIZ0707+RsF2JZlaiN6po06QttMcBT5YDgzGzwqwNvjXG2h2h6VuTT2Ql1STDbyO2CK/Rbvh+EgzGOPNdQJXFSsl1My0nQvjx07kT388BvUfrUB3rvf++63/+f/+qd//L8OPqEGK9AvKzAAPf2yU4PjzL37F9770Xvuu+cP+fweHxray86e/THaiOsRyjhCKyY8dgAufMbjivtKa8s7dkWkBQqp2h2LmAAh9CQUDgtY3gmrmCyyhUGAJs6zO+g4fJxNrgoFQQaipouyGh1bNBShMtogx8qr3KmPmlnULRAKoWencf2FHQlKBSAg0NAA0Paa6eKCrz09bbjbd6xaxkFjPFtt4xzzsMol2Qhe0zFrWxpONSlU9m4+tNdOQEV7I3kACXo8NM/Roj05VUQAnFpNMkObW5jR8acD+Akn6WEACCxYFRO9lLUl0EogyimgIQqsX/s6R2tk6OQbf8oTgAKEzI6/77fMH9MziGMD9FjIY16Ll0vMVvKR6aXU+3qhafLg+Qpht6aNmj4quRUUjSpW7nkkESI6zQj2BHlc7gOv5b7sZURMoCnaZXpMbyKfL7eip5Emi2K4CTyGTFpXWH3z5hKtpWK3ZSTj4TolDxzXN3ROjmkDdIzMMFPLn72s3+Jv0SKkVajYWl8ewbbH67mFPUAephCdUYEpL8HJxhoC4SHeU5flWG8ZOUEj1xGu2O5lFWZRVmsTpspR+3L+EMCKgw+gmIBo2oQEGrUbiKBc9j0PW+M6yR6p7/FYKgB2H+vvhW3XMYBqHC/vNcV6VHGJroeIXoF8Fq1Pc8BGnGjTGkELAx4eMRSAJ1uw0c7lp3fecSr7F298k9eiqu29Sy+d+/M//P1/8zv8aNDeGnxG98UKDEBPX2zT4CBZgdwvvOdX/6e777nnf6N2jHU6zdwzz3wXn5P1iD2QWfAuWpGuWpTbtzb5kFfunO7UZXgmyGLyDtxC0gvTHLZNAEqoGBehLoYab5GIFhEFUGO6PK83btAnB9EAzNgiqRk+yZ8pQiS9E95CGyJ4sM0RLTW9XJjicSxY5kJQElNmindhE8bRHwlK1jYYW0aLolZD0bR37h01PrRfBFG7Vh9ZILkCjkuPIQFPuVzheRwDBUqGJgCFDsgxaSN1ItOzz+MI5WTCyQJcmZwMpmJthbv/lkwFwZoUTYGiRS/pUpKexhZHAdGtjEqcj943jr8HMJINAdTkU8tI0COAM6QUL0jWUTCZgE0CN2lCLLXh/uH3k85HUBgMErgg7ZdCZSepYF5oM6lV0jixAhCdrMzKMjBhRMo4LM/yxiJGlIa9qlVJ4nDHsaOFyL81rJTliok8jiEEzTsNQIUGjDBZwiSnrGBaBHng0mBH3DuF7fG9rri7DqPjuL7ZYD1fozSFl84jdDcyWTCEJRifDpNQce77o2RcCQ67AaiwSCX0UNvV9WCAdmChBOW+bofHdva1RACoRIYbxwJQSc7QCpkVtjtFJqWm4FrQ2ibeg2ubV3PUvYnOzF5mAC1huCDRa1iXalut7Oeaom48iHpO4ILGCNnlj+eZR8Q+bIvSaw/gZ+yHLdGTJ45nb3z9zyUgOzyye/nC+QHoGXw899UKDEBPX23XwT3Ye+65J//a17/hP84dOvQBKQsaTUMvvPgjMpEWuyPE3OFO4rEyrj5FnQYMDDlc3u2qu7HY+ccP996oeBjiUVyGonUguGBiKZIfDK0kbRoWp0zRM7zS4rhLYY2wUApbdasao8MlWkBhe2egKdoLW1m+/ygsQJm7ZKU3FlUjA3xfc5209BdQNI2CoGg6DWWrbHzMuIdqJJ/vobUQcDQQoDo1Y/vEO2/1RimcFIM/mSLHnXXXVWfDezotJOiI8W9YmEkymPIAKNs0NSIORvOVbH0VsIJwlW4MOiHZnJRHtkObQ2ASY/OcZhEX6QJCXlsjLQXbHHsKG6VVwtTPaNHCqu6I44GViiKLgFhAJXPS01BFK6jrdNxjd1I7K419J8Yp6Ya61A+P1zQPYMjIf4jQ0TRVAHptXttMr+PHFwLwVBvrYQY5jB+PWVvJWVuwgxZJdAwQdeLJdlmZcxGAFsYnsutXV1hrJ+dSzplC4JgWwyDRANDk2JwLo79ggtg7LRAUMXtN+R5eTyJh21O9dp2Gh079T+CGjP90rB3yeNa8SjzKaqSln8SReXdvE6fklTBj9IozEmRzg6gPPHRsiSk0D4E1x6+9QlzHOkEjZq8jUhb0TRAqqk5Ic0jxSoPncilkq8ubYaLpNeFX6Ng8jpiOy3gtDBEBu+M4bo+h89F13IBcwa0WDIqXXWNbsetoyEa6TJmRG/Ozc9kbH359TOJ1hoZbl186/7E/+P3/ZcD0HNyP5r478wHo6bstO5gH/NBDD08//Oaf+Typz6+zSjiS+yKg5/riZVgYrfVtL3WyyRkzsNSETABMoO0VbsLMeFev6/EWxUNQYxG2jaEPzDgAYp87fZ1fZIVCeIuQucMdtf40tpcsQtzZxhSSrFELZsTvz8zMUgy586aYyHpscreuk7HMU3oeTAuMgRNQdRgEBaYlWYpmNcCDbR/BgkxOMj00qMvoKoowLa6qmgwKbrA5BqUKsLqi2d1grFKMgBNSwyaFO7aNn0rkgjGFYxirfiv76GNkLeokzW9uOTKe9EgTiJxlGYgUiOmyYJsEGbpPkyButEMv9VuGTEG2P5uagSUZtcWiv00S10b4KQW7g2g36ZpkVlIbMbQ9Xc/exIqkP1E8ZRPMwHLt9fPRNLB77LZsZF0iokKRNdNZlfIUQu8p1maFVtMS5+n3Uwsnjd+rn/E4BD1jADuKO2zWDKPkGgzmRwU96wiJBT0eu/ut8BxAZGo6QLTESLtALAAH4+NhEQCjGFEWtihjHQBJHJMMjXvstJdaKJmXTqfK9aCRoMehISCghLWfIsV9ZrYck1t1AkcjlkOtFQB2k6BctWhODwqEBMuCNdt57o3A12iQnfqWdtex5oLCxGLRpmKyrMNY+va2e53E6x6Tqet6UPlhr65ne2sLQD0ak3y20QRv/s6k/DDF+WmycMyWa5wj7WH9oNiXmamJ7M1vfDj5HWXDe1cunv/Y//77/+bDgUwHX4MV6IMVGICePtikwSFm2U/97M8ee9PDb/4qQOE+WJCok5cuP5O99MKzMY1ibEMOwa4TS+pgyoRXxgc9gMa0dO+Yt0kGl/rf3ED4OVqKtOu8E1+KWdXzIGb27n6dabBxQI4Kh6KuxTISMhEU0x1aURGQGRoWQBZZUNbymi02Ww9+9vMNhb9Ogzki7R+Lo4+JJHRFrxRHC9k2ZnoKVAs8RvlMCXZI0CPTkia/LFyJjVCk2gZ4CMBMIA+TPo69mzGaXJ4512CU1B9RPKu8R+iZUHXb2hBU1BvonQRbMBRlBN5qklphHgjjEI59ghELH+cQSecCnyT6lu0QCJgAPzxmHwodkXEMFFs9cgRTkR8qmBF06MZsECkslPoV39/qGJEcMcFlm03go6g46bCCAeJHiokFava9XMNhWJYhUuBHKeiHjzCGX18KEW9MQNHKlLUJtsJWotojp8lCzw0rRWGfBfRMThgcOpRdv0YIp+Qej4tcNfbXMXOPe3aqkpWiJdaCFSITC5H2FgCpCjh14su9tNVkfpsQUaZNcGhLsW0MByzKDG3PvGPlvH+DY9IlXJZuj70AV0achEBKACk4lFlcXV1HOC9vqIcCuiKV+KxPjTWvw/4JOtQntTS7dA1ZpyLxHOF7FF/6He1G5IiZZ8nRmTYhvwu+d6wx/9tCO7QfvkzJXFMgF+1BpdYyitCTptGr8UnGmppGJhfoGZLj3/Rzr/O6a4+OFdobq0tPf/zjf/a2n/zkJyk3Y/A1WIF/5CswAD3/yDdocHhpBV79z//58Tc9/KavUCjvQ6qrxXJ24aUfZC8+90w2UZgN75MhQI95WOG6zB2xs1ZbCHTHaYss4Oq7ePUqd/nj3FEbPqk/T3JaHtO8kD8WFLU63u0KBEoU2nGnjBSpcmdbR+ezHYnoACSAiI67Tnzp1GdDra4PTy+2Qodeqn8Fd1tBQk3dhq2o8PThfTHJ879NRL8iHFtNZjWJLBSO+v6O2QtMZC8mbO04ws5ryipYkHshqxZ6hauOIduuk43ap8JZxuoUWRmDvKwBd/wWtiqgR6C0BUOx26IQU4UdIPN5Akb/2B4pM8WkUDsE3hxgrcs6yTB4jHuGqcKQ+E7hoxi5ZxZIBeFjwVIYIyFwcqR9n+/LbKQvgB5MlqyZk1+VynRkpsX4dwiD04RdmTgFx8vV5ozybwNRFSNPzZEY3lhjv2FhFLEjAI7085jEimUMdsnzVdwchZzx/TztK92PA1l2x7570Ry+t6PyBoXa5qzIMDmSjhZni1DY1fWNrAZ744SXcSeCNcfcZdUMpRXIpjgNwBrXRz4AKNod2oaCp12Ah6yQE1+CPkm9MYNx2d9qtRqgRx8mWcwh9qLIudrC3GQqMSbpOOQygK/De9Zk5wSp3T8yWtGW42d5gOIKr/WyRUMwbDKK6sHMjUsi6TYvuA3bI4szSmt1iN8F2SuBkMG9Au1woI52cWqNTQMIZXqYeAMvjrarO1vP/tVnPvFzTz311Pbgs2qwAv2wAgPQ0w+7NDjG7Gd+5g0nXvuG1z1J3bsPsbK1KHv2uaeyawSOTpbm+KCHscGHTr+TDkVzFu3B6sZS3BEryJyZmcq2EGNWGD/fZuR4dZVIAgCCAmLbULa5jCpIJnYJUJidFEPkAUISK1DVNI6CMYHweTjM4gAMFL0WBduiKMCZoLUmoDGuQk5DjYwMhqMyTt0ISKIM8VwZFouJ7+VzvVP33CykthDqaos4/graklodH5q4e4fFQdeh3sRYiQ5MS40JnDJAT22QjsayAbZhHK0P7TGFbZL2maCsyvmPoy1RBK3OJ4wAZS9kINQ8OTHGQRUpyBVYA8fBNEasmwDOYzQxrLvOLNyYzAOFMUanTZWHdRllHXU8Xjg8j8akHqPu+u/ob5NEzQC5aCml8fUIUgW48Nd47Rjxh9Fy7NqQ0TGASpFiPxttKs0DKdJqbzrdSTxFNLTUdEB235yy08dItkfvI5kZgYWgxnNOwAjQxTE6xh4J5oh3BWrb1Z1oB5XUXWlBwLmP8u8d9qFlG4mWXsr0EDfoNt1tqXE+jsLbOh3nQhwWvHIeXheRuwVoElRvYq/Q4t8KkTUbNBNOrYxrt7y0GlNceVyg2YgEdHmj1fXNAIiycNOI0dkhQkR1l06gUWsE19UxfM/VKIpNNWdc/JEx5vXN92zvOm5f5xoU4NhaDGPKcMW2zadrtHvhujFuzzGGn5W/F248jxWYv/XNODILDnOjne3t9Wf/y2c++fqzA9Az+JTukxUYgJ4+2aiDfpiCnn/28M8+SfL2PYAeZBdD2U+e/Wa2vHiN1lSprei2WMkPVQEGJqDrBEyTB+Cznh0+eigrcifrHbzopU4xcspFCt/HWizV9YikLNjqbyLwkaLkBI/tGdsfApS9Lo0wrlcKYGMEYKPpn3fDa2sbAJHJKKg6/u7qbqtpIAVCIOUxR7EFQKTYB3Oi6hTZZBQ4QavMIhbaGgthTEZRpPnZ1AxhkLABaj8ET/5MQXToSniPHXQaBTxpQifDsWrg13DCRybAdpFz/qFtclqIpG7dnSniTUBPGtOGvVFTg0ZEUCbTo2pjgsc5uVZkrWoAGA/Gcf2WgInjNEIhNCGwE7IeOdtXrIdsRyn0MeItBNAIY3WvFlx4zLasQjcULRzAoEDHWh+TaNoB+HNYOJkQCq/xESVyrQQaqqVkmpLhpCCLY8WTR4CYHKq7qeMqfSj2ApeYIouRc0XN6LvUQwWgTeaECrTD44i2k/shMyS7lKI8aGFxDq67760bc3JYTmP4MUmlGTXgzpHwUSmZyOhCEMy6beCBI/BxDzSWrAVQSi0uWTDXwddZWV5OLa+u1mxuij1Hg7YBEAsTTZ43RQjsBhlidhIFPQE0RYvOgQk2AYe2ZxuwkibSC3BskXqAsjwJb8vOJe1Wzy3cPfdnuYg0sU0pWOc4uy3IQOJ8T4fqt/78G72mecJIZ2tr49kvfPaTDw+YnoP+Cd0/5z8APf2zVwf6SF/z2teeevi1b3gSfcvdielpZy+cfTpbvHSRu2oYgfJoNnd4OqZQrl65mh1dOE4hbmZrm+u44M5kExSAVlfn4JSVd76CnM3N7e5EDyGLiJ7nyJpaXyVN2zRy2Ya429eSMDE9/tdfmtHQqUSIQ2gexgBVjn37056zsaJRRcZ+9cBIhH12hb0CqD2ATwXWJdyAaePYBosA065njkySpda7cie5QhMUjrzJXTq1YwBjFGJfw2IcbTNBFv/WBdlUccXMIzxHXY1Mg+06gU6TIEtbdLI7vnaddpcgSLCSgI+tLVgPQIvnom9PPC7MCtWQyCQ5Wq8rMcz04feBAAAgAElEQVRFjJ/LzBi/kLKiAgwBIMwKi3iQEOACrHSQjoVl7NtzhOFwIi4Z7gH2AjDaQtIpm3YboE5zQckJ2zE9fxzpPNk1WTQBlevvlFQ4QMdap0KuHw46lHhN9Te2yxomuTvOTduzQfunwZi57TDZE5fZUfYAJtFqVEwuk5QSzWXFbMHVAY55stKKtgJVRTvNZSsOEKLAfW0dv5yI1mDNAC4N9sbX8rkVDAQFbg32YXV5JcBdgXVpYP08MzkT/ji2RR1rd+R9zFaqAKh7Lbp8aU3dd318aN85Wq+rtWn2PECw4x/XwHMs4lkkcE3xFrqJJ9Yx/JleBj1pak71kK1Csb5wskLL8m1vfaPTdJ2RkUJ7fWPp2b/8s//n9QNNz4H+eO6rkx+Anr7aroN7sP9/0OP0ytlzT2fXLr4UAZPliUI2c4iYBoqF+ojjCyezGzex+qcNNI340kyoMc3kbBvBkChaLQAYjDjYZkxc08Am7ZcRaP4QqFIsoqgpOlaBoQ+OI8DexUNllClOnaD/aW2pp3F0PVolyddG4W14q/BY2wr+PfxuQo+TWiphjEeRUXhqcVWPJNMR7ZhwDlajQoGVaaLICtYEP76G+V9JEE1hE3hwXAI1j/f/Y++9u+w6z+zOt3KuQlUhJwIEQIIESRCRUaQoSqLUarbVXl7L3cueNTNrkmfmn/kSnhl7PO52aNvjWWtst1Krk9qSSFFUokiKFHMUAwgSOVfOueb3e97zVqHlL4BauFcqourWveee855b99lnP/vZewIdUzzX9oXeMRTcFvZL3Y/3DdAuaQQ0OKm0DDth9IaePRGyqTO1URvsj4BLx+KIOzAInv2O0XMq6TAGjjInFluLZWYbssOxLRt5hGZZqNDhwLY4Ui2oqHKkBD767wjp1PqExw3Pc426aGupX1KjFB47gAiBUzNrJcizHLv/alRsvThdJkCTtZHpCKdr20u27SrAE+aHgrJgO2TDEEqzXwIlAZWu2LYTZ/W3CV0OGhdOtePhOZojs4ANMEqCUtc/dEmCFKwFWghG8fGaSA8PjofQXL3YFPoZj9s2V06xN+wzB9AqoBaQCXCircl+TU1Nht1A1vQwvQfoqUNbY1vVFqFWibZTzXkzCkUGSOZJ4K0BY576sjWlfkcgFDGlcW6CwakAuPeHHxPnqYDCaMFWj7HpK5vmMea1k3xDFA2D99WvPO46Ljc2dS6Njw699xff+Y8PvfHGGwR01G61FbjxV6AGem78c1TbQ1bgt0GPERLnzr2Xznx2ApaDAsrETAuGcJOYBFr4e7rWp8sXzodgtI8cq4lRbPbrGEM2bXzGOAiKK8V985at6fLVAaZgsP6P7CZcVSg28wZKWmhlO0Ink1mKRkCGFaA9Yivw80GD4URYABWKg22tCfQWTljN8xptle7C1knofAQAFL3S8oLwiKLjhJUTZsW3RjAVZnrGVUQwaPaD8So/a4N4fFXoRQFuIwq6MRfqMqzq1RW8PwvwbNnIcJ06fR43ZYTGToEh7oWvYX/NY8rRCwrBbX0JIIwfCIYLfxwFuTIlessoGraWRqvKVQ7Qk40go2gH2MnmfwK2OX4/BROmiNZjqsiqCiQ6Tl3FgrA2nQqgPR62o/GkI+RhOcj+R56ZYIrjmGNNBUb5t9mtWCDmOZAVE5gI8kKIq/jccXIFxp4DgGIJV7VtJAjphHVRsOy+ax6p0WU2ZpS50jcni7F9bPYd0uBQU8lsDWA+VwN6HmNAmN0PwBc6MI5bxiWAMI8tIbg5d0yfpdk4n+GKzSpGxIaiZM61wnpV1VNMDQq/fX9GqnuM5gsYPdcZJIf2JsuNYt+KqDvATsSdyEzl95H2BzJDsjzernfI9vFOa8nyxNutEocLnZQbffWJx5cRVkM2tTMROfTet//0/324xvTUPqbXygrUQM9aOVM3+X4Keh6ivUXRivaWIYojY2fTe2+/ToGh9YCmpK1bwz+DGtHfMKE0h/NuVy/iV4rN1BjW++OwGk6p8Mnd2dWSZtFG9Pb3o4Fg8CTG0dH5UFi9QpddaMcBWF2GLSinV3KydiNFmYksppYsAraoTP6Ws7DYWlzGx8eivbJgUrctJ9tMplw78ROi0Vw4LcSdFFNHu2NcmgJqqZEtCmFqCKqdqJF5yXlPggcBlvsSLTh7DzI4MaKd9TbhZxOC5xyxMMeaBBMSV/a09MbJXnI6jMfoRB1z1YIs2nmdsD9NMSpPTIKRGAIq1k9GY4xsq3mns6rJKFkop8gEOdHCEjC5XWfvA3CpoZGlaYzWlihJeCJYE9D4mgKjCVK8ZSdayfOylRjMAythMri6qEbjNxSWm3DqhgUaCs4BPV2diLlhjNrZ70m0SrJSOk+Pjo2GBkkzPyu9LSLbRrJaray5+qs2tFsKfcMDJ3cMw1NHo0XdsDWJdP0ikBY9kQBMKU8LYFAdWEz1se4zMIuycU701aE5Uifj9FdLgGI8nTxFrq+tO8XQ6mfitOlLFKZTca5D5GzGla002rSCPM+nfItMTwsTYG1MdIUbcgDMDIyXQ4ScWcgAMrJmADaBWQ59zbYB2QpAxlFQlrPQMuDJFgnX+ydFVhjHI1PpBGEwSDxZpdnvfe2Jura2DrYGqzk7deXP/vJb97/2/PPnbvKPqNrhr5EVqIGeNXKibvbdPH78kd3HHrz/WQrtHpgPQs8X05kL72JO+CntAa7IEYV24lminmHrjs1pdEiLfzQYXNU7vj54gckYrpZ71q8PoWoLH9ka1SncbEd8evbcBQpdS+WsuxiJ5v19G9LQ4EC4Ec/yGouY8Kk/MZm7gWwox8wVTIsCFJFGMdPg0DaQWhjAgi0y2SK1OoKVVloa4UpsHIDARwE1V/A6NQtifIwMy6zp2oApGaOYOrL1EK2IxhA8aywnyNIjRsGwl/ceu1qRMLvThyccjm315H9b0dno4+OElHolAZjMh20b98X9bnIEm39lHopQOtpX0eJAK1RNCwXsqNpfObRTwKXfj6PsCK97e8P5N7Q5QTTo2wOQC5dh20TAn0qHoi4oa4BKhhUsEccwDVBynyJ1PSaUYGko/K6rzFIrgEk91BjC3XUm0DtdxuO71/WmawMD4Sjs1Jf7GZlV1ai/LIlr6nrbxrIdGrlZfHUorGZ/g9WRN4ok+zz+HsaRRExECjlMSGF8BDx66MjsVDZHsR8+TiAmqnDftQgIV3C1XGFdkNuWnnOB18jYcJWmnlm7cFIWkgZYyccQIuTYoSyidhvum4An569pcaB4vXKCdJ2rllVsy/1iJ+fDXmHVM8rvox0oy+P7V+aI15PxE5THlJfdWjyyfv/rTyLRIkCsvnWpbmlh+Jvf+v+Ov/r886du9s+o2vGvjRWogZ61cZ5u+r0U9Bx54PiztBP2+Dmu8PXk6TfS5StnAAY96eJFWjZVwd6xc0uMcLfT7ppCbNvZsS4NXhyg6LWkVhxxp2Bi6mABWriadxRcHdAo93lVvoV2l7esp9FQj8wkHI7rSe6emaJgEN8QrABTTpr3haaE4qp4N1+B07qqWmK2VmYNLaWAhVA5GAyJCl16c0q7E03tjCYPDw9XOhLT0nP0gMXYVszUlNM7iqUZIQegOdHjtkYxW+zv7wsvHR8r6PFm+6kVAFiS1GWcmmm7eNEfY/mSJQZ5wAC1G5XBtpx8ykW8EtxWjFK0hyyGlUDYY+0AoFgYBXDuUzg2y1Yo9GXbUawrNsv98TgFVrI306y1UR4BMvSEqSwCQiibpSexRu6L58D4iezYrNDbwNaszWlmfXoME9X/hgIuULSlJcOlpkl2Qx2Wx+ZoehPgTjsDjR7dXs7jym1BQYVgQXC0HmuDMDiMSa+APcHc6LQcYEDoCchRAyQwDTsC9lV2TSF63E87y1wr22qyJLb1sgfS9X/Gqx47BXDIEDoBJrD2VgJgy7Mys5ONCTOTJj3j/2XZfF/K3mT9WHBqAhjfkZWGzKepRwrRskL0aJOtvk4G1pnxEUSpP5IFDLwTZKD6sKWlv/t3n+SlSJera2HAa3b4O3/2pzXQc9N/Qq+dBaiBnrVzrm7qPRX0HL7v+LOY4e3BPZmOwFIaHP00nT7zMZ/GTeQaXY4JGwvqEsnmFsku3Hc172nExXeJHK5lMqksAoKeBo0JaXds3LwxDYwOxJWskQ/777gzwMLFi5ejpTMLQ+NV+iwBlXPTbsM/mSxaVUytUZxUwMrVMNsX5ERBssrh0BsFPvKnMvAJLQlPd5In2j5RYIrQNjM9JbVbdsV2UWlVRb1j24KfMcbUu/Guka0ZQZzsY/r78cah+MfYOwDFQlYErT63oz2PqmcTQvU1WesRLFLoX8hhCvCQAZzi5mYjOWxs0GILH5gKGKmnyeJc2onRImJddBh2Zp3vBS6ybLZZlp2AY80Vx2ZwKpPiTQDoP+pfMoth26WMk7vtSF0PcTfrFojT6S38e9gvx8ptSQZw4HFNMDUBVkLYm6MYBCUWcKen4piizej7JI/bW8wFK96nL5D3heBYB2sKviAqi7hlg7JDt4yajFZmYHJbTkZKvyNBS8RSBMDUiykzWCEqhnXLYCUjvBwUK4iai7ZoGE1WgKVoforQuHwAOHbvOkRGmgAndF+Z6SmeUJFy732VTUKwNr5+7IfsW54+izNQbSu3wjLokQGNmy7T0TLLxyqD9PWv/84yk2Foelrr52cmB/78m98+/utfP3f6pv6Aqh38mlmBGuhZM6fq5t5RNT33HX/4Wa6m9zYrJqF8XR34OF29dg62Z2iJNo8ZkdHOWGTs2PZXNwGkBlG2MOp8+SIeKMy+9NJ2GcGksI2i1EKBM7YiQiYpRs38vK53Q4Qw6o6rXmPw6rXQ7CzM2cLQUyb7s3i5XSdgiHZBzusqrYpypiJ4tDEnl+fWRL4Cz74xGsDlKIioLRaU6isXqAwmPFSdowvoiSkxnr8amuqTbcNYBLOGpwPNSjAxAAPbVLIfMWINyHJaDW8VjO8Mq8wj4YKf0ZGRDCocJweUBYvB/sZEGM81HkHWyTiDcPqNtoniXAAl+6fQW6BgnbdVJ5BwmsjwU1s14VzM6xdzwNimGiN1PYInGRPBUohoLb6srXlPuhyHgzEiWkXL7KOAJ0bD/fSCWnIf1P7E7wFdgpUARQGMSFWHBSsAI+aeIqYigw60Kfxe5iyLpBUaC0qdhgqNS+hhZN8EMR6HYmjagdWknYBO/VNM0sW01Oq5DMakakeVc+bL5lF3XY8VIsO8CEQAg3otqbdR/ByL6+FVIKW8N/I282sU5icAT9XG8thCVK54uxIw5+cU4XN+vxVG6PrWVzBDATqzC7jv67IP/hzIh/P6+7//NSIompcbyLMbHx3+6Fs/+Kv7f/Pcc6aw1m61FbjhV6AGem74U1TbQVdApufe40efbWpp2o2/Slxgnz/3DmzPRZxsaVcBeSYoXi2wM/q9dPfAaAB+HLVuBvScv3CZaS3ExVz1d9D6sdhbE2RJ2hA1T+OTsmv3rjQyMpE2btiaLp6/FHlIQ0NDaYqppb7efiz70X7AErQ2d9JSyePbocupClAZQy+6iGBPEDxnpiW3FQQ83uLqWj0Gr5/Hl3E2rtpLpSDH48IPKE/55Emp1aK6coUuJJAtqt4qoSli+40Uz+xCLGBxkgrRLa0WNTGyWHrDdKIZWiSl21aVuhn3Y5IWlH5HIYa2jcLmu9t6Yv9C+8PP6qeKVGSBiSzbcx5fRycaKiafGnkNJ7x0IrYQ6zcj4BJA5nwsTqC5Z4rGAzGiOcI0UFAzy7qrgSrtoFgfBOg+3/aWNFsBAbpqK8iWdQqQUrXX8vRXdmXOgE/TQ/tZub3lTR+bYN/MyBIIcDe7EYAt62jy/sXUVMUyZZ+l/N4RRAazoo6pYk3iA7VoZQSt0dTLk3vBOkV7Kn/sBjMToDeL0ccnEDLbopSFqs5lAUuF7SnvtfzrzFYFtPot7U6YRnuccX8WtReg4/elfej2POf+q2i6AKnMNpXPHtlA23+u+2L6+t/5naw/a2hdHB0efO+H3/vugy+//DLOlbVbbQVu/BWogZ4b/xzV9pAVePixLx+59/CRv+FKfaulGGPAugsX30+fnHqPVo4Xtljso9mwXWVEg+0vYyA60HxcvHA1NXJFr/ajlSLYSR5WI3qeyFqCGdDNeQR9zJ133pnOnj5HZMV6hNCjMACMZqOBmKQAy7Bs2rQpjY0AsJjwYbAnruq9ci+aiRVNBCUrF0sKLH9huZWi0Ul2vfVWRoQjvJOio04ntxdsuWTTvty6MO9oXbAwPqYULrUq4fHCMeVx+dzucBLI19N4MQtVERdHoab80naRwZDhCXbK8XL3dcULiOkmwZATR448s12ZmRZjFULNkltWvq4aFlth/pyLb24P+YFST/hmdPfCY1HHYZkcnZmdZlOXw3YtsFWxzoyKxx2lNo4xjiUKr222rDtpIYJCkXYwUlVL0HVoqkCL23Hs31aj+1LE5QLCqP+he8ktTo/f37t/FvPM2HhCPU1VO0e4I8Cp2pICiwxyeJzxDBX4CtYHgFfiOwSfq8xdBhuFsclnOLfobMEJTrwpLFeHpnu1wKjomMrzyr5nrVkGMSEu9rnVSP4KEKymD7OmJ69nAd4F8K2scbTnYN3iPF5/K6Uhs1UBrlxX3k9PPvnEEqzaMnqrupmJsTPf/96f3/fCCy9cq31Q1VZgLaxADfSshbNU28f0xSd+72t3Hzn0p/NzM718Atc1wexcuvKb9Oobz9OS2owrLhlPFPE2GIh60rotdJFgPQ3bgOngQhjDUNBgOrZt35wuDl4mG2pTOBXLbIhOFNy2UKBNJD/x0UdsgngF2jMWWZ1ye3u7IjZiesJJrhzKKMMUhoKaDTpcHJM+Gsg5Eu6UkhqQLAQtGowMRrI2SFahXMVnsJOnaErR89TbWhG0ZK1FNcXDNosGQ91F1gqtMkomqq+0SDzuqsVhOyjLjbKnTqSdCzh0Z5aB0QDQ/KrCFjl+zmtFsQ0X4FDO5vgpgUm05LKmRCAh2BBhqK9a0SWhX7F0xlh0dK7Mm5JdycefK38GaOK+KNJV+6m0h2R5jAdZ0fYEu5afKgMWGWhOQwkAZaf4ykLg7GUTTFjVNspgQbPJzAIVrVWwcZWWpQAI1788xvuyuNnhqeithYhdkGJLLcc9lN+p3wn1b6yZgMFbHOnKfbmlmZmXWUb39Y/Krcvyuv5bfH3KY8v7JwPdrIGyLSmAc7fCmblaW0flo/VWASWNMt0vz1XZTgFyPqaA8QKocosrv1c1J2zGHuDJJ7/i+VvWxBNvosFvf+Pbx2qantqH9FpZgRroWStn6ibfz8ee+NrX7j10+Btz83PryNAC9KT06alX09kLJwAluPBqZIcYtBOB79y8vi98IPMhPT2EO25HT1qkCM9Az9TTXtm995Z0cfiKOuS0ceOmyEOqw7dkFuDUxRi4eVvDg0O0G9S15BaWbNDmLRvT1StX0ffY2zCxHCdfYwvYl3W967janyMuYALqv4Hoi/XRlhobGI82lrcsZM2TSMFkeCVe9XDKeHLOU8pFL1oSVXGymqmL8ZbHmU3AzqLYcFN2bFxGpXquf9jLAJxgLSzOdnYQ6Io8MruQC3+M2FvMZQsC/JgMbnxEfi3/22iCt+n1ghkAhi3CwFAVbaUeR28bmQvbNcZWCALd5xzTIRjKvjQ24XycRTQKrMLiCpTlRk0GZAGwYm3yR5Si5BxymfUupQXoxJXCcVt5ujdFyzKiFPL6CcZcd8fjc8RCaW/JopU2UxXtYTyH4CCOO7ND0aJcAQMun+csj3FHllvVXhLTyKL5wgJT9z1aWgq2q3Oc1xRQW7X3fJUCLmexXBhHayXjUtifAkA8x+tg+zwexeuRvxaoMwPO8OcJdss1EyQpUM8AxjPsrYAezSHLe668V0o0StGd5fdeBqTxWiugx8lEQM/vfiUuKLhAWETof+1bf/md4zWfnljm2m0NrEAN9KyBk1TbxZSOPvj5u+47fuwHfL7vpHz6sVx/GSHzuUufMLk0SZQD4+iMX1uovDodo13V240z72Q22KtHY1LXoLcLLS/aW9MUnmUAkKBHe3+FupcvXgEgNWMsSA4T/jez3NfWti5dQgS9ZeuGEEZ/dvIU9QY2KaGRobgtLJBHxV/R1q1b0bHUp6GRwbRhwyYKP2LoK6NpbJi8rCU9bxhfZ3vwEgEAvEUBp6DoDm3LydpSxswt5vGYqJO55WWBK22z3IKpruLzkFD2o4lCGs/MUzcVKCoMi1NDPsrHy6wEqBKc+HMFMIKJqISwAbQqUJLbOdlgMKauKKmhZQnypxJkCwXR1zRGMQ7oVe1bnhyKtl0RrFSvGUAkAFLO6YoQzYolyQXbjDGdsc3DyhNcwSjZfgo2LRf4/JLmj2XNT35uZsiiSRNMVSVQjjXNIEjdVIAVnZ/dp/ixmn6K3wtk8kkLnqdiavxXkXW0qqrXi1F5p75saTkVVrW2sqVBbjUty5iY/cbPiqzjfoDUJL5GunjrFl323X9tw27ZsiV8ftQ6eW4KO+hUXQF4QSYF/ZXXJrioMCrM4+exrgGinVbTGdp9zyDcWwZZGSzm95+g2+aoAC+7NDvd9pUnvqi79BLhr0tjw0Of/c1f/dmDr7766mBspHarrcANvgI10HODn6Da7uUVOPLgg3seOPbgMwCNXdAyVqSG0xffTWMTlxlX5/MW2sbJrRZiEnQv7uD7K5fO8iHdTcFqIpDUUeZp8qsQ7/Z0h8tuO8zB5k3bKVx16dRnZ9DMTAF6eL7CXgS5Ea25iJvz5AKAp42vljQ8NMakEw7HOOM28JrrenuYYBmNorhhcz8BpwMYG/al+sXWdOnsNVgRQEALWV2kU48M0UZbgm3JpVPcFkU70qzx/clMhD9n99yqhxRX7VlbIpuT20IWzyhWgrysUonRZ7O83EYkhlm9eUi9Rbq0t4IdyMVdBsYCuFqwq9ZLxUZd3+Ip7bbMAGSRr5NvhTUQhBQQFtNaFvmKCYqiC8DK7FIWxRZhdwYdFSAIgJQ/koq/TCnG5o21NrWviLkDyLAvgsDCxAgcXc/M5si2yPRkTVW8tixNNSp+vfhcgFYKf9G8+Puy7dV2ZIbb+ZgzE5LBVN7neFyAztzaykxJbiOVrzhuT0sAjNzKDE0NMSTjOIRrshlGjtXaud3yGIFgtOw8hjiP171uMFAZLGUAmNc0a4Ly2gc4kmnSeyr+hPLvw2Igfun7KmuVnCwMWwHiNHyflInFXv52vvj4Y4jhsYOob1yanhg/952//vNjb9U0PbWP6jWyAjXQs0ZO1M2+m8eOPXzr8fvv+3F9Y92tVg08Xeo//vRVGJtBisU0k1vj0QKIokfJ7MKE8OrVS8GudJCr5XMWlqb5sKZgcNVrAroVbMumrbS35tL5c5doHWAGSHupt39dxBCk5Zk0akI23jxtbY1p05beyI6aJeKiA0PBdgCSot9hxtudHNu8ZUMEnDryPje5lMaGjDGoT719HfjpdKfzpwdxds5FJnQiYSpHW0a/nPChEfBY0Korb4BQtD8oyqGPoRA57RXRCLZYogDLWOA6HFoa20dZfJv9Am2DqCvJhd92V25VlFtufUR9LcxSVSgL01GKr8/PXkIFGMkOFcomMyOl4BYwVl4pjjXG6jMTUyaZViaSorGmc3TeH2+5LZe365fH3NyikDlPWmV2yVOZhcbBcgVTlkXdMaLtO8GCXbWoQnckY+FaVhqoAAqCFTZWgJhttAKkIqerAi6h6QkmMQODeG5QQ6t6rZV9Y5v+PtsZZFaugKDY5+vW2d/PkBmnCWUk2V9nMlim26IV5TE6fcZ75Hq2p7Sp8rnMzE3xM4oMrer1BYB5n5w6qwAm+55bWBmQhkt0xRQF9AydlWxeFsev7+tNjz7ycGYcG5uX8V8a+Itv/+nRF1988ex1b6zat7UVuGFXoAZ6bthTU9ux61fgyJEH99z/0AM/pujfygdxVLhPz7yJk/IlrpKXYuQ8vFQoKNcGskjZSjY7K41vCrrZTKOpZ11XjHAbILnkJBIs0AJMz8jQBGPVRhN0pPUbN9DO2pZOnnwv2g+RXk38wMaNvXHB66ROX19/fO/U1yzmdRZHWwizwTLh8jzKeBfFqafX5zIy3tSVLp4exvnYIqvTsPNQgIgANIIe3YlznIAAoIU23JIj9wF21OLIGJj+7Vi54ZK5LVZPcjx4L16bkhWFqwlNTQ4sNd9rFTgssg5FRJuJj9IGym2zIqAuRb2wIRl45CJZxp9Dv6MImvuuZzJCNGvRrcBVEQmHuW8FakKrVI3wrxrvVbqiCuD5GGFP1jFl1qUJQBrTW9Fmy2xXCMUrcKS4uEyyFW+kItjNr6PGZWU3VltfwdA4bVaxHI7SA548p1lcnk0KAzBUra9y3CFWrtYg9iO+8r4VMJJBUwZAmbXJbc0CUtzW9PQk77XxaGV5fGVKLoCWfkahHcoGkmaRFaFxWcuyjuXchWzKY61anaEziraWeqwM9HIoqYxTBq8ZkGbgWaehZJyD7Izt35VntR/H6oceuE/N1rJJ9/wNDX33m9858tJLPz9T+8SqrcBaWIEa6FkLZ6m2j+l60OMlp1egn519i/bWlZjOEgjYIlDQOT0zDrsDuKHY6KWiOFjzvHbiGmQ+BA65UcGkjE68dc3odgb40G9mPHwjjIJ5TQ0YH17kg98sK+Iqetphj9DyUCRaSMG2NExOTIZ2qJ3iuHnzpiiKgiC4GFLJ9bJBFN3pJBSTZhcQRg+qlRHcAHLiLw/GJvQ1pllXyeiWTH5nIOoiTFO0u9AczTphxqtu3boxAE83eqWLVy+iRaKQTRJaGunmRT+T2Y9ov0SBy5oOS1g0OIJ1yCyJ/4YHS5kOqxibPPm0yhzE1T63cFcurTIdqVdaZ6W9k0FP0dLkYmpYZdZarbTlqvtX20r65OSPow/PPRIAACAASURBVMIalUJcJtx0Ww6zxIiiyCDMVlB41Mhw+TrVfpeJq7K9eB0BRGhsclRGYWuKqNzDEjhnwXTeVt6/amS7YlHKNqOdVfn+rLApFdwLT54Qmuf2VGZTqjUKwLY6VeXvfe9qkqg5YQE6vr7gxwy2AHGhQXJ9c7hsgJKKxSlC+ACCrkGQhRmCxXTXyuPzvth6jOdWWqyVY4q2lz1BLwYcw+eNzGZChM269ff1Lj1w3xHNH5dbsIFYnJsZ+e43v1sDPbXP6DWzAjXQs2ZO1c29ow888MDew8celOnZHUwPH9Zmbw2NCEwaYXC605mzZwKUROA0oMWr5o0bN0ahNbyynZaWVv9NzXVhoAdpAEsyyfM1CtQBmCmh1h6YomGKH9ELZmrhOePQkwyDCe3mK9UxEi/oCcNAqrlZVD04HE+RhD1L+2sMv5VmmJvtiE/nKchTU7PpwpnBtDiTJ77giiLte3kJABF6El4HQ8XW9uYwqLPmtLRa2PERotA3omWZmZqMFPTNmzYwtTWDz1AjRooDVFFMDcc7OV4YBPY1qzbYR9tkOg/r0EtPJtpbaomqdo9MjWLaPEpfCuRKl6tiga5/z1UMQIivq+eEB3Yu5IGegi7J4uHo+ghKQne0Koy9XqtSwEa0egRPMTFVGKX80VSKuqxLM2sR7asQdXs8viTHKGsm0AqdS96fMv6/Cl58TDb9yy2gzPys7H9857nIIuFg3iqg4FRcORbfUwW4xbFUep6yUjlXLWt1BBdZtyO7kgFiOZ6sv6l8g/henY0Gjra4ChjzNQXtBbR4cOG+HAxYJdCu1uv6MxX7jYmg7+ustcrj/dGuKhNZQfZUWrCqPecal9bqnOGxBtYKyF0nASnHtXFjf7r/+GFBzyJMT93S/Ozwd7/5nwA9L9WYnpv7I3rNHH0N9KyZU3Vz7+hhQM/9Rx74cWNzw27aKnyuL6VT595Mg0PnyZPqBfT0pDfffiuKYmuH7IhXuAtp/+370hBuwaOjk2ht2iOks4FoiHaEyraDDNycB6jIqOSgx8Z0+fIQPyPGpVBs3NCVRicGaYd1MfKewzPX9dK+qqINBF9NPLCTpPMpErU70BJNYiIoc7OONPQloism0RwNDkwxlZNN/lpbLUIwDgsAoPCOwZemaQkhdF8kbcf1OXXGQug3xmg4Es4TIvtIVunsxdPRpmtuJGl9xHbXQupcB1OFsHqOyIyrl9kOgCgxih+TVrTU1AO5TVPaJ2CpcjGrJnYES5VGpeJbcjulYk5yO+xvt7dMby+am5LqbTGPfC6dBj0OgY9AI/eFKvZpFSxlMJGLsgAwcESwK3rX2ArKLI4u0k6Fhei5YpIcQ88tOpkJWlucP9c94Eu0wHLLJjM2ZVw9j5Bng8PCZmXMlpmxHEMh0Cm6n5Xg1kp0XATDAWRkQarppyxkjl0PYFRaSdebE5a2Xl6bDFwCjphgj55HUO5+F0BoQGj+fZlAUwm2Ck7LGhd2LINGwBXvqWyMpA6ocr2OFp3MjedELVn2aHKng/1RhB0LUWmfwsepEm3bxeNX27Zswh39kGu0VN/UUrc0Nzv0jT/75uE3apqem/sDeg0dfQ30rKGTdTPvqqDnvqMPPIM/yK1+pNfVL6ZPPnsVQ73R1N21PliW0bHRNK4Gp0NPHsIxASPrAEMWvGHG2k2AiBYGrMrcIi7LtDG8Y4YrbHU7pmNPTMzQKusK8NNKdWltXUS0bIYVHimjAAcYn67udkTS12h59YZQmdl3srxyllRrZ2eIUhsBViagp6VWHjtErhJxEPM6GTcAmnJkwuQE4/RhcLiYNm7q4f4OWKZrwToZ4dBIbtgM3kHmb3WyXUM7Z2hzrV/fl4YBR0Z2Agegq9hXEuV7+oiXCHfpqTQ2CHMwGXCBto95VWYyzace4jl6+0ilJ5ZDrVOMsFfTTdezMEVoW/QzMir5lvU04iNBj7c8qVVEzVWbLgqswurq9/H8PJodqKC6WeBDhB0IJbdvvBWgkAt8TphvqIBIZGdVQCZ3xPK+NQJcDZEtouHQOQWbUxkoBkCqQFH48RSmp+iSPAZBmyApa3oK0AtwERAhMza2BDOxlQ0jM821CnoELRoOFo2Nx7MShXHdH3L2LMrHm3U9gtFVzVP5fdZQ5X3PxoirjNhv66rEqYK/wFOVKD6P0ttezLEp9Yz/C3Qy4Mxt4LJOHlsh7pYDRIrCAomlHdu3pqNH7jEOZInzsbw4MzP87W985/Brrz1/7rrDqn1bW4EbdgVqoOeGPTW1Hbt+BdT0HH/w+I/R19wKB4KmZyG9/e7zfLgTLdHalQYwEzQ7Sk1N17o2AAYsCcKa0L/09KWBAUMl26JY8HlP8Z2Jq/mpcY0MUeHwOJmQEaa1unvWR2usu60p7dq5KYr72dMDACKjLVrT2CTgCqaklYgLIwi2b+2PAm9taCK8tKFRNmGGybAtFLGldO3KEFNfpn1nPVA36e9TtKso0RSfVvQ7rewzolCDP0dx5WXMfXrKq2ynltB1ANDMyDKYcxyvFsWsHpcF2GmyNoBVVx96lw5HpX2dhjR0DSG1BorLippzvpPFtIPRfXPHRskYiykgS1oAgQIM8kdCCJvDL6a4+WYRdGnJCJgWFEpbQONr1e+liIgtzkXI7PLE+LSTQwCkmBCK52XQA4yN2Ipoz/E6Fmi1VOZqFTBmy9GYCfcpmJvKn4dQktCcKPDNHSsBQWaLArRULScf08SxZ4CSs7YKqMn/5laUu2bSeg5bza20uFVj4h5H1utU/kb8W0Car1k8brIwPIuj/V4rBTVnhSnKa5kBkxEpU2aehXZLLJ4n/GSZrm+NlRHz2KNqfXO6uoCmij+pNGKxTorlA6TlnDABql8zvG9cBr8vv3OTed+yVkpqR1ZMlilregQ9W9KxIwcD9ACclhfmphEy//nhV1557nxepNqttgI39grUQM+NfX5qe1etgJqee4/dL+jZXbc8H6DnxV//nJH1MUBKB2BnLD6cHQ2vayAYc4Hg0L7uNDQGM9K/LV24NMSHeDP6FoSiaQa2ozPEzmN47ozz3G5aQ05Zzc4YRdAUQuIujArbmszsakwnT5yLMXD9SSx2Y7BKjgOLJ9oBLepMYnqsaRaND4wPBbOXxPYhWl5j+PMsMLVVT9FeQr/j1zIC1T233JLWse8WuDrYhcuXBwA9ghHdpDNr0NWNQzP7a54YIlLA0hzTY6afyxYtwWANptt238I4/fo0i7/Q4NAIxzObpsd4vaU2Wj5NaXaZ1h56mCVF2aFn6kQYvczj8CVihF/w5IV+iILDIyYX6tx5KWLezOrkWpuZnqJR8b4VRmilEOdJqusnu3xcnmha9ZPxvpXQUdtblUdR0dCQsZanh4wIgY2T4cnCbIu3YuQKlKhfiSxStwGAsZgHCMiPzUJsQSQi9Epfc/0+F2BTwIyAp7S4sn9N5bcD81F0OQXQlWmrVe8h20q83IqGp2J5wtdIacxq6KnHH0CDr0mA8DSgxziVcLaW3YqWH6+t6FjAKAsT7ommamUmS4AWzBNrr0hf4CbAylNiq7qo8n2wULJwupYL4MLNWS+lKsjVma3wnJSZc9l06pbNW0w7tmxORw5l0LOMT8/i/OzQX37nG4cJHL1Q+7CqrcBaWIEa6FkLZ6m2j+m++x7Zd/i+o8/QetgtL7BcP5N+9ounKCN476CRMUV8DmbClsTo6DCFAMDQxRRWQwsAZl26cm00PsQN1ySwghYRBoUUx/k5AkVhexpJQ5dVGR4m6Vr2Zvv2cGluBACpB5pGjNyBL4+FpRPdzsiwjEwiOmA0bcKteYaML4HI7Nw425lLXWiFujrXpQkMEZdheIavjgOMmlML25AhWZyfRui8OW3a0B+tK4vLiZOfwkiNhNbDJHj1N62wTbbQZonQ8Eq+u6uXNpvsVGO0vmyJ7AX06D/U0d0WyfDhUN3UnQYuAwRtlTHa3r2uL3x7WtpzRMIU+WFpgTR6ntOBXuna1dFqXFm2SLZDEUfmCrLZX2ZTyq2YFBbtSQEyK2Cl8sFZ9bhZLcBZs5JBRNH+CEycaCqsTg5FzVNHAoIY1WZ99VGy1ZaZmRwUWnRFMnZ5BLtqNIWex68cxyEQqXf8/7dAmj+vamvya2avnmyyGGDNVqDP41yUcfRyrOX1MxjKmC4cmYMlkbHLxxKtJLbtBFnZRoCZqjUoWJEB9Ly6TTPggh0TcAXoyZ5DhXjKjNUqQ3c9wLQtVRizYG2qWwnFDQAUz82twhw9UoHSajxeFCnb5s190kl6146t6fiRw4rH1fTA9MzA9Hy3xvTUPqPXzArUQM+aOVU3946q6Tly9P5nm+rrbvFiPjVM1737wav1o+OXYWbyWHkDJn0WxDHEoI6n2xrR8E6KHolMbsVQANcx7t0CSBAghL5nZp54ik4Az0gUpgYKm4BlZASGZj4ncscUcH3V0qCoLSxQeHmtPtgXdUNnzl7EuRmQwtRVa8tyGsGwUNfm1nWkuKMRGqa9JnDoJqNrfGqMAjZF62wbF+xLadctewg9nU8XLlxC08NEFgVLkXVPT1dkirW2tgWzFF4vQbg49m5bgvYd4MAgVHVMsjbTMEsNDYywLzYBZIZ5LPEXIVI1ykEdC8WLUX0mo/EO6mAaZ31amF1I12TCAkzk7SrQXhEpK/hVJHwd6ImiWcl4MmOSW1c+p4x6Z4Ylt8UEX5VmNzQzWU9SWJjcdimPXQU+tqayjkWo2ojpYwtMRtEXlTaawCeLp0skg60rbQAyc1GYq2xcuerrU0BLAQv5mFzg+gr0OMWVQdLKKLiw4zqmKNg+fi5iZttXOYaCiS1BT5WF5vswxvg5HsFs8URy28vVlJeaH8GFrsx55L8IovNalVsBYr62x56BT9YlhSA5OofZ32d1EiyDt3Kf25iDHcptzAzQMrsXQR0rAm1/ikk03hN6Ld2yfVswPY2aRNY3cffs0J9948+O1DQ9N/fn81o6+hroWUtn6ybe14c+/6Wjdx86+D0iFbbR8iDhcrr+7fderpueG4DpSXjzMDnVvo6q5Sj3WDAjghELgK2nSYTOZQqnkxHz2TnYHVyXte6x5VG32EaY6DDtJAoruhttVaZhejRpi4yiaMkABio9RyPCoHZMCDUZnCana25WfY2iZ7Y9O0zrCO1NHW2vZnQ07V0BqmydOaE0D8vT2dmUNmzsBChNMYa+lW314As0lM6dPxNArHtdZwAtPYMUNU/DACzQcyBrlcLUmPbt2QdIG07nzp2CAXGiaz0gpoGWHCJsdDzzgLLLaIkcl3cRZjiWnDE1w2MaCUZlnH/DNlqDPYzDT9HuAggh1p4mciNrV3JOVUhmw8VYIFQ0MPljI4MUQY7j8QKb7BETifPFR6diYq7XpXhOBFYC1VURriBllXFZ0dEIQSr34yan2HiOzEUxGyzAxVaUoCdPL2l0uDpVlceuKw+f4nbNNgvoul7AXZgpX0fA42OyA3bxull1dI5FqFpf8W2lRVJDpdGhwNF2lOtf9ENuR0+eaFlV7a84VvZxHi8px9b9Pk+SsU02YyuqAM7sN1Qystx0PuZyDBmc5fbj9aCu6IicBgtg7yms9ET6WKlh88t11KrB97vRHzOI+8MwkXO8BFjbuW1ruu/YkXyOBT1zMwPf/YvvPPjaiy9+dhN/PNUOfQ2tQA30rKGTdTPv6uNffvLr++++4z/w4d5DjhOh6JPpxZefhZyYIg6iih4g10rNyzC6lj6iJBaZqurEP8cr/AHaUa0wL4pzLY5Dg1cZEe/lPiIlOjpTa0NfOnXqIoUCL5JNfXzgN6EXogBx1S9Y8XnqdOaizYSjc4Sb5pFvnZHjMRS4BibGbtm1MQ1cvRpsysxsZjEWrHroaxSW2npraFqkLdYTEz4NaI2GBsdhjdaHC3MnOp4JwictcL296+M5V65eCQAyM0VrDFyyaePWiASYop12hqT59evXwfS0pG4iN8bQ9LQ09aRzTGiNjI0zMUbBQhytxsNptP137Epnz54nUgE9CIVteZF/69oBYBzDnMUtF/Ci64nivDyb71sBHKsfHVkg2xQmkDIHq27ElWA4zPFWjQwFPNkNOItqS0HOE0f5dQvQ8T0fAMejp9Xo9s1XK6yEx1TAk+c5PG0c0a/aSHnsfNU3qGw/g6a8fwV8FIbq+rZbiaQoTsUZXFTal2ixVSaBWfwC2DQ81nFxW1wCxSwS9/nuWRENO0VVgKPH7RE6si7okeXLmWiZ3bEFq9C7PN7p/+zBk1ttZa0y2MmMjbd8fz6+0tbKa5tBlkJzwdnOW3amM2fOhtO4++qUWGM4fHM84ZxdRW4AvrZv2bR09Agj63oXNTQJh6d/9PT3n3zmhz987mb+fKod+9pZgRroWTvn6qbe0y9/9e/8/X133PHvMQbssqQtAXae+cn3aHcspnVkW2VxKyJVJpIGBwdjImpucTIKZhvsh6AkBrooALa+RseHYFq6KVLTqRXWpg7R78C1CVyUu2J0XLZlEvHw7CxFjCkrWZy4isZU0JqSr/4pT1AKszA9fX0b8cYB6MyPp7vu2YtOCG1PI9ETF2gxUdSmATdtFIolIi+c1GlqXU5bdvRHAOocouIl9DUWGTU2/eiNzl+4AEPUAyhrwyXaEfMLFMSZaDPNeyxcsXfg+Lxr98504epJntMb+9EMIJgYJQqD514liNVit2lLf7pycYjX78R8cZmYDXRF6HauYMLYgr/Q4hymiEPqRhDEzqn58a1mMSXANPIjSPquhLwBVAAfhVFZKcQrzEo2PfRxTrrlqSUnhVaDNwU8tgyvZ3M09WtkbVcG31nbAoZKO0dfnmhjcZ6LCDm3tYr2RpNJdUIwSAKgYGfKaHeOtCgfeIUFKX9UhcnR2bsEmXqMwSxVTJM/CwLKBFsBFxEwWgmwM0MjeIjwswA92bOngJgMVopguqxFhG6wVjGyznP9/UK1RgLumGyvWJ0AXXnsLmt94ttqFB9AM8cbXQDoOti6KkBv1VTRQ5DHy6utpmxsbCwDRrfpVJktLm0JYvv5dWQKt2/bQnvrUExKApsWmxvqZp999sd/+P2//osfsqly+m7qz6rawd/YK1ADPTf2+antXbUCX/rKk39424ED/44P9y7aWxgOz6Tnf/VjitAE2hemerjin6ZFM0m7SIfj3v5uLAzn+Hk6AML6/o18sDMOTOFqaatPbe1qO/JVsgbPQwidG+q70qF7j8dI94VLJ+Lxt+7G3HBomJbZcGy3o7OdVtN0AJ5ZrowtNnMAmnpaSqO0tBoxCdyyrRfmBXEzL3fm1KXUxoj6JFNm68nr2ti3OZ07dZZ4CkAB+zGLvsZQ03qMBFso4O0Il1vb0FvAELW2rKPlNMtI/AZE2Z3ps89OsR9OdwF8AoQtpHsO3pVGME9U2jE8NhRsSwPGilbJUUTZGzc41cWrzKHxuTTC6Ltp8Gh+aNVNAr6UuEwOL6apEWMpyCPTMFE3Z4s2QMU2iALmsLGrWJgAIRrYFVEPjy5MQo53yGaAFt5o0UQbJ7dVMkgS8Ky2rbwve/2U1lTWAWU2p7BFjLBjUBhsDGxTaU0VdiYzGPl1LfYi0xz1ENggwIdfxfenPP96tqfsR2lpCRIiWLNic4IxEdREcGuJssgi4etZMVtXamBkeooWSG3YHKBCRkwwU4TcioPD7sAkM753Sq+e5wtcPM6ic8p/BvkcuKj+k0Nki++QbdNZ2rOdRJVsSx+e+GSFdcuC53zLmp3cbtMjgCmstAXX8mvXBtIUTJOA1k3WA9zieNUsVceqkHrLpo349BziYqMtQA+DATPPPP30H/7wP/+VoCfvTO1WW4EbeAVqoOcGPjm1XVtdgcz07P/39AG6nIFh/ij96pWf45czgHanCy3KbERAmHy+AHvj5NYSpn9OoBgk2oIbs7lGbcQ3CDYiskF2gWme6QlADFfiHW396eBdD6RTpz+lpo/Ajoyne+46lK4OXELfg8gZ/x2dgccYK28mQLS/f1NocJopjLOIgZ2sGhm+hkB0PO3YsZM22yR+OCS3d8EeNDDRxb51w8CMDI6yDwACRuvH0XeoB2qu48oZzU4Xo/IWWUXGC/O2cprSepin/v5eQMxwaHMmxmciKkNDuT17bkWX05XOXzkbrFE3xoMGjk6MjkQQ6mbCU6cAPYtzrenMZ5cpaugydvXCPAGeQDSLBKnWAXQ6m/pZB4JXB2ljAXoaKc4hAVIzrqNv6ExW20/R5cn1N0CFFgKyLD5DoNBcRTcEOyFjUOl9MgBSVZ69XyJNnSpbQI+gJaaeqkJdti9QsNUUrtG8CZzSy22t3Goq4CdPgwVSo6ALbDPT4r8W+6Zwcc7+QYKGAtZWvIVgtjJwygGs1wec5sGsPIkVgCg8dMoa5Ikvc7K8U7am+PkUbY4tKfU54VOkULma3AoAxPcydeZvGUibJ81W22Eu8opoump1uX4V4RMj6obU3nPP3bR4p9LHn5zM61CSR9VR8X4JcbrMlVYEPH8j7w8z4j779FPCcv29v2PtYAJDd1RNfslk2ZLbAdNz39HD6Oj4+6ojdLS+bvrpH/7gD5/6/l/XmJ7aB/aaWIEa6FkTp6m2k4996SuP77/rwLcZld3gxfvy8nT66S9/kDpxN16Ccbl6YQC/nPa0eXsf4+C0jIiC8Kp3jEDOSbKn6vjQbqSY9DHptMCH+QQFposWmCW0DXaknqLT3bY+3bH3aHr3Nx+khpbp1NGMLub86bR52wZYEX2AEm0yHXFpLyH6PXDHA+n1t1+hODlW3gj4aCWtfZgWVR8OzKO4Qk+lKYSgjbSVWmgr1TWSBE9rZhGfnXaDSCkiYzEKTDGGKbIF146+yOmxVrLB1OL09pLsDkOwZUNPWkasPQbwmRifA+SMwNU0wNpsSrfesh0/oguRtzQ2NhOePDOErk5g1NjfvZHXx4wOXcj5S1eRxbAtmKiZ2dFgTpYFGbASLaktXbsgY6WhoS7NiLsRhQt8YqTalG3ZE5NUATj+wkJdh6h6Hi1Te08WP0+MCDBhmyjHGgGqVllc5KfQhridrCeJDDAnrKJ1IiMDexTq2tWATCM78gRZDH1XWhUjJ5iuCndms8uyVinaXGijwpumaj+WtlTJwHJbPi7rfGx/5UyswvYEgKLF1sz+yxLZRgvWqMrICsDG/bI92dMmi4XnOYcrnkQVMArgw9cc77PMbLl2ujTDAAloKsASLA/3C7BmYd7U9SyhEfO+Euvle6ulrTM8nBRom24fGV8r+14xaezP3QfughH8jJgUxdK+u/M0lvsqC2i7dteu3enSpSuwnei4eL39+w+kN998I6JbwoogRu4Ju41zlafIspgfTc+2zTA994ZfFWJ+htHqZ57+4VN/8NT3a+2t2qf02liBGuhZG+fpZt/LuvsefvjwwcNH/4ar6W25DTJZ98zPv0+xZSycUexJJraa+RDvICJiYXYcxe9k6uvqSbMwKOdlRWB5ugn07CSm4Ro+Ps1c3fYDgMwlChZCFmC5Pd1z4H6ukj8BPHWn9995m6vj+bSR4FDqKQWC4gY40KRNBueuOx9ML7z8S4p8M20v2YdFfHsm0h23HQqTwHmMEAeHcWOeQUDcaeGy3eE1trqUPLq8aAuDejI2CHuEHscr9+ZW/Hxwdva49t22N0Iou9t5nMJq8IZkwqkzl9MiHkT61/QRtrpUh8MzYGkMFsgJHKMxJtAVLQD69BGaZJR9jmrrOH9z03IwShZExbJtsE5jQzNp+MoiLbYu9k3HZ5kntR3KqAUwtL40ClyCNeKrviHGg0JUbQFv60VjhOnh3GQKTVETLTb3Q+M7gckyDtXqcmPaSJCTeYjcrhEoACYi6Sm8bXK7KOTLwWpwnxNR/Oz9Br8KMprQYklkCJiy1odsrkrEm1mgDEpCi6OuiFsBJ+VxiohXQY9+T6xpaJayK7Pfu63MFrH8wcBkwJEnvYzayKAiWCMZmcKI+bq874Ihi2Moz1k1OHS/8nh51ozJRpbtNgF6H3zwwdBuPffc87Catm4Fn7RWYXYUoecWIzsV4GmZqb692CecC98nxfZt6Nc2Elty4sQJMrOOp/fffz/t3LkrffrpKfLq1qXL166lg/ceTq+9BuipFDmhT4IdFHUJgnzNEmGxA58e21uRhdbYDM6um37mRz/8A9pbT8WJqt1qK3CDr0AN9NzgJ6i2e3kFZHruuOvAt/h436iMs65urP4nzz0NaFimhUOhhuWoo+gNw3QsLUylHYSCdjOt9eFn59J0BCjC5DAV5Uj5IPqcfiIi1Oj6oe7VLlLYND+1nB5/9Ks2JtIb7/6Kq/nJKOq7br2b0NFhhL8XYIo24OKMg3NHHx/63endD98DKNQjBk20tyjUMA2bN++lGDen06S+T5K4PjuL1w6gpaVVTQfj5DBTzYyZK5odHxcIIT7FKygGgJycAezAj6R2GJqDh+4GrJCqDuGwqOYCMHEV/dEnJ88A8NaxzQ75EICSI99qQhQxdwbgCqDX2Q2A60/D7PMAE2IztPJ019UJeoJEd1mQLds2AeJm0qWzBKXa6qJdJkOzvCB7AjNiHAEC7HmYETAA256K1pzOL5HWDrPU0cdEG1YAywstaeACYqalTmqm3kkyXPOwbgjDad0olDaOQ+DTaFK4jZbKHE8mxIKbGRlQpoZ5Qexk/dBS1coS7BRNjoW5PF5mJjNDud1VJrTiudWUU6ATAVf1mGh1VbFiRSStEDu3v2jT0bJyosrfhY9OZKJlEGCND02YWiE7SVUvTiC2aExFtISyNia0OVWL0Oe6reLgnEGfBoAzcb/s27zj47xBN2/akO64447005/+FLBru60kvjvtNRssnkaWHpXBuQ/cf1/65QsvhHpp165d6eKl82krbOCpU6fS4cOHATufpg0bNsAGnU57992ePgLgH7jrnvT22++G2DpAIsjOaT09onIoFcfWkgAAIABJREFUasW+cbw7d+DTI+hR4N3IycUd9CfP/ujv/+B7fynoqWl6ah/YN/wK1EDPDX+KajvoCnzla7/3B3vv2P/vKB7d+tU11E+mn/zih2lqYaauj9yqxbkJNDz4itAZWN/bl+opIAuImC9S6Of5INdNeRMp5nrKDCDwrRN8wLTIlETrgQmZrtae9NgjjwMgGtMvXniWxPRpCsYunrMxXbx8MV0aOJW+/OUvp1deeiPtvuW2dPrMecAEwZ+AkY3rnfjiqp3pKkIomABDOD0xEkLkWVphzaSXmsclGdDMFbpBqbfvYxunaTkBLGw1DA4NkgumHgaWh0LcRtHZe9ueRCoFYAaRNPs6cG04nT13JRyg1zGyHu0WWAL9hephjyycgh6L4SIF1ILe2iHTUsd02XhkcSmmlS3oRvekM3QCLM0Dak5/QouwpZvtdhPcSh9vCd2M0KbKdQqjxwTDgLfRAnlgEELRBupEZN3WnaeBltEhTY3wnPkensbaNtEm7F5M3f2sC4V8epxWG2yQ6e8yGXncPedDFb1MASTLEXyZQVAwDTGmncEMbc6qVZWnqwoIWgFDvIQAYXVeK5BOsDFFnHz99JjfF41QAUsW/KIVEvxsgfE7cfJkxdwgrK7QUtE6ORofgKeALFck2KDszFyOr0xvLQouQteTPY8EMXOCITRVgp8WfKQ2I0S/ZeeO9OKLL4aTs/veBcLOfj4pbUVjM0krd9/efenVV19Nn//c59LPf/mLtA1N2cWLF2P/Dbl1KkzQ8/bbb6d9+/alk5+dQvC8lQlFgBMXC2fPXwA0ZTPD/JUZJHU+tvcEqbZjBT3HK58eNFOetOlnn3m6xvTUPqbXzArUQM+aOVU3945+9Xd/7x/svu22f4O3SFeukBPpzfd+lYYmBkATc6mHqSp8Y5mK6kjjOCnX40sjAFCIOc0Ht8ZqW7dugo1oQ7R5jqLZFuGgju4qeJVB6UeLs33r9sjSmkQTMzJygnYDJoXT7YCP29JHJ95Kt92+J53+7FK6995j6ZVXfo02ZiH19/SnbZgDXrt2FiHpwfT6m+/DnmzDeXkYcbCRERRmAMwoyehLeOIsLGiUOJe2bdsZ2V8WMIvq1OwUMRHGXjByT8tsE+7N3bSuOhAnX7h0KQ2h52loUJfhLBVX+J3ETlDMGmFa1m/o4wp9jtcYwa+nHVarizH6Psb3r4Qn0BJi6Qleq71jPcdyV3rplZcpmnr+GMFBi4Y24PxEQ0yrXbl2CX+fSQpfG4LWnKA+T0GOPKtlWCdiP5bqbHPNhc/Lhg0b0yzi8WYYKptS4wMAlUU8iFi7+qbJ1L8FlmR5gHZdR1qc6WRSzvYXwae04/LkUp7eKtNSBZhUwd4rwuElp8oqXY5tqDyunjU61z8/MyuAPRibAnAs5DIcvayJzxUECDKu0d4J870YmTc/Dc1V6I9WPXhcxyNHjsTjfvGLX6xMVJVWmUB6xR8HMDkvsg1ND8CrEkT7e+/3dQQ0grc8yq54OIu3ZwDI2c8HsOFkHd996fHH0ge/eZ9ctsvpGO2pC1gX3Lp7NxqcNwOEffoZzA2u2v39/elTJraOHj6Cf9VL6QtffDw9++yzvB/vSR998GG87nraXG7n7rvvpu06khkrfaYA/OfPX1wRdashMypFsBYi9sjmauBUzddv37o5HTt21IuF5QYDWZfrp5/6wQ//4Ec/rLW3bu5P6LVz9DXQs3bO1U29pzA9/3DP/v3/prGurpOrZ8rEbHrz3RfSlZFL4ZLcQTxBSzdXtcQxnDt1BW0Jo+m0sqYx89u2bQcAZijdtu/W9P677wOAKJQUdCo6guK2aNu0olnZu/tWHj8WwZ5bt+9Kb7/382gLtbVsQPdwLP3mgzcBF53434ymO26/O73x1qsUigamWR5Or77yKwwRu9I9FJSXXn41Hb/vOI9/K23fvI2r8e3pV2h/evv7ED8fSidPvo/Z4DmAC5Nm1HzbGAvGFiAQboLpmWXWXc+WLZgV1gMkWgB01wZIkYe50MTQ6a02/HX0Emrl8ZMIkU0Yb4mJoPkYz9+2ZSd+PBvw+/mM0fnRdP7UhXT7njsZv59Ju/bfmX7xqxdTAy22ZRibVlyjp9jmA8ceSz3dPelXv34Bx2Zafuh7ZGTqKXq28KZplymirWvKGV6NxF4IHnpos03AGDQhAm43A22K45mm1QSDsLA0lnppSE7PXqHI0oaZReSNdVEDAmiTDOZowxn8ugctShuAdBTx9WVYNQHrFKLb0KworFYLVDE+Fmsfa5vLWwE/y7a6YnIqa39kWfzd3r17eA9sTa+//gbaptyq2siY9mOPPZZ+9KMfxbRTZnpyGGnJmyraHR9/9OjxAAyXLumXhPi80ucUgFZcm+1z6V4scIhwUNt4MVGGCB4UaAtJgOb9nbQeBTdurwiZo+1Fq9bjb0c38+Uvfin95KfP0gYd5z14b3jqvPzSSxGsaz7cqdOn020A8rfeeitA3S5CbN944410z713pw8//JD9PprefvMdntce+6CH1d13H4ict/vve5Bz/WuA73JYOwTYU2AO6FLsH62/YLsq0bdGhju2M9F4YKmto11IpOZr5umnnv77P37qr38UKK12q63ADb4CNdBzg5+g2u7lFfja174O6Ln9T/hARnBC+SO7ypT1OQS7V69eZDKlHsHuutTcCTAgPLOLEM1hAMwsoEfH4U0wMbo0v/ceV72pA8q/I1iK7r72mEhyKuZ3vvQEhfElRuDXpVtvPQDl/zFMAIJhHnfwnvv53avplt0baNNg0rZ1d3rjzVfS7l0HYAD072mmjVSfnv/l82n/bXen3bt3pZOffMRU2dX0yOcfYez9PAzKAEXjVoriQvroY8FXR7r/Abb72isAn7q0fcfm9NkZRodhFG6//fY0he9PD2LrydlJBNKTFHmmwwgTdaR8AaGp02JKXwZG0OagG6KLkXoQr+659XY0O5vDafr0uY/5OgX7MoSwe0Pas3d/GkU/9NGpT/EDojgzXr9hQ3e6dH4g7d93EM1SLwza6xRohbUwVLSo9LbpoT04QQK4upQGQJLHqsGhqd76Faklst0FKE2dtAlNcZ/Hm4akAjQ/RFwAfloaO0mb705zY4iMKfpgjHTo8EG0RTPpnXfej9ZjG7qghx9+mJ/fSRcuXwpGS22N2MexeUFFo9oe7ncayaDZYGXCTCbHWqjVqo9/6wPwbCHY9ZWXXwZ4wVbBsAiYfNxXv/rV9OMf/3iFdSlgJywDAByr2VXLBN4+kC5dvJIunD8boEUAI1hppy1ZxNK2nyLCxFYcoLWLNuOBO+8Khmj9+vXpZz9/Lj3++OPp5z/nfct9h5mCOnv2LG7IZzLQ4DkCMIXigj3Dbp944kvpr/7qewHEHqZ1JaAZGx0DzBwLIfPb774DkIOtY59237Irg0W0U/tu3xsg7fbb7kjvvPUOAGlb+uwUU10T47Eep06fDZDnVJ4xJ1lMzTkMYMnfQ7A8rn3FYrGHti/37dmd7rzjdnRaWJmTsSLoeenFF/7Rn3/nT79Z+6yqrcBaWIEa6FkLZ6m2j+mLX3zia/vvuus/8SHMTDqSVjQ9eNamS4yIv/n6r1ihibRz79a0zFX1FNELt6BXGBodCvficUZ9t+7cSguGaSqYkuFBRaIUYL11+hCGNtMKo2gbRLptC1EQ1NaWpvVp5+4d6ZVXf0kRmEIHcW+6cO4ShXw47di+g4KKDuLMadpcD6Wf/vxnqXd9exqdvhIOyju37EttzV200U6mDsbVjx67N7321guwGkvpvuOfS++8+xrajal07OAXYFxewIunIW3s70l333VneuWNV9IIHjt333Mv+8O4OgaLZ859wtQZI+vzDSSnD6W7EJ6+9fartM+uhbC4qb0bATLFC8fmHVs2pt07bwPQZUAwszCafvrCzyKitJcifP99n0vvfnQChmwILQ5TYvj2qAcaHGJ/Dj0IyLuSzl46hQYJdukqnjEwPfIUdgJtb23auhGTvdk0PH5NB5yY6DL2YYaWnaCrnZbHEsyBZo0L/Otos9KXmfmRMD+cHQNwzNI2A7g8+OBRWnYD6d13P6Dms4e2GnmNW27ZASM1RIsNnVYMieUU8NSoWNuZLm6O+VO0BT7+Xv+dBhCgLTEBpAX8IK2dnehhfvnL52KSzbBSN1NaY2pc3nrr7QApthe9dbRhdAmrVdpSghOFOl8CED//PLoagMmdd94ZU1B2WRUZ21p6AfGweVSPffFR2p6v8HpO8e1PbwM49uzZA7DclF597VX8m7aj32oBQL9O+3FdsECCE8f49fiZAUjNzwNsYYn6+zfExNXTTz3DeW4GeN1H6+plwGNTMDhnAEwXLl2kvYUbOLEn+wHKThKePn0KpvFoeuP1t2CEetKpTz9b1UVFKGweZHccPwuzM1DToSeMFY0IMWXeE8djBaNbEEPv2X1LsHl489AmpX2JCURTfdPChx+892//5F/88/8tkFvtVluBG3wFaqDnBj9Btd3LK3DffZ+78+DRw09RFLc3wLk31C0wwqVziIZ5c0vT08P1E7MjCHBHmVg5R5BoA+7DFEGe24SRmp/Gk4qK0cPMkIZunIPTQiaPNzlFBTDyKvfuu+/CRflspIJbCBV0Gv9wx/6D6cRHJ2ELxtL99x+PK+YZ7t+14zaK3MuIqOcZAe5wb8i2uit9cuLTmPK6e9898ZxL187BytBC23uA9sSLFL8taf/e29P3f/Q3wQK0tXalw4fuSO998DYgqIdsrc2YG9Kmo92xefNmClMdbbGTtJLWwyQdSD/44X9OhI7TnoN14Mq8GUAxD7uyk1bevt13hMuzguZhwM3zrzzP9rkmJ1T1yd/7e+nl159Lt9+5h7ZWZ7p86QxMDW7TTJvt2X0wnaRAdtHyc+rr409OpzEcgqfJ99rQ00tRnweIrUc3NEWRHSDeA40OUz6NrQSuUigb0em0sc1RXrMLQKXXUCvHdQnmLUagATYLk7T0ZhppNe4BSO6G9fgZuigN/eRu9J/BVgBh9AysjK0evwxddZqsAY8hDRlzEoQwzvF1Qkj53lw1IkrCmZr3B8felh77/GO0cT4BBJyOQm+bpnjuFK1PibRQv3LvvYeYajoJI9gXYOYEk01nz5wLZuiB+x9IP/vZzyPE9t6DB9NrgBYBkb87ft+xEBrP0JbcfesewMj5aDl9+OHHgCTFv7tor46ky+Sn+Z76/OcfZls/S5vR5JzCU8fJwqzvsa2lbxNePmidNgCmDh8+lJ55BtDDgd1///0BrgSMdx24ExaQqJGr12AQr/BeGYr3kUzRNNtwNQVRMUZvy00vo0o3FSPx4V6dBcrhuezUXISgFj+kBV6/FyB+N0DHmA/dtXXprpyojW4hS4WzMv/ZyU+/9Uf/7B//dzXQU/u0XgsrUAM9a+Es1fYRIekD+w/fd+xpBJQ7G/m0JtQxrldzX0MhB+xPA1NITEhNTAzRxuIqt8fxXnTOtDsaYQQmJibT0MBA+MqojZDCX6S4yM5MofXwCvoQuUIffXgCTxSYAa7czY+ap521kYBPDd20+t+yhVgI/IDUnmziCl5X5DG8fy6g9+hASH0Lo8Kvv/Um+qC59NCRRyie72EeOMIk2B5AS1/68KP3ARg7ydTqT2+881KY5PX3bk+HjtxJMX0Rs8G7EJZeCAHy3NQiWUfHaEd8DOioQx+0g9e9SjE/QTEjKX3TumgvLaItYm8DELk0C5gRdnf1hRv187/6BQsww8+b0xe+8JV08tTraIQuwmpsSAcO3EHb5kSMzW/ftp8WyLk0Shhr/7r1aQ8jzT/+5bMR53EHbbHmlrl0+cIgj9sbWpQWAE2iVffeh+iDYAseevAL/P4aQOp8iKOX+N3AtXHWoR52hZYYazmLWLq1sSd98fEvYfz4WfrNh+9SUBFR03KzmOuqrSGeY/ueVrU3hq5eIDx1O7qcLpgLAYcGf55b2Z5mvhRQO4UmWNBnaP/+22HE7k4vw4wM45WkA7KAR/arqwt/pghfbYmUewXG0VJ7+x18jEbRRK0HyNwHmIVNg7HZRDtIh22noxiKi9bShfPnmaI7Czi6k+mqnenZnzwTbMpOWkxXrw3FhNTLL/+aFmI7bamHYZuex6jQFPOm9OgjD6H7ehlg1g6Lh7bLVhw0mfsSY+i8p32f3cY21gPAnnvuuWC0bHmq3QndEWxUH6BIDZTePvMApdJmEyAtG24LqBH0RH6W7SojQmxfhU4Knk5zyRi1z+GjGkj29HSnHbBjm8hy68bsM1p8nA/BZp52A0ApIMdTqq4Jnx6sxj/75JNv/fH//b//9zXQU/ugXgsrUAM9a+Es1fYxHX3oodsP33v0R1yh79IzjckjPr/90FZxUg0mcyVq0nTCOM8aN0oWlULZgeFBNBgzFKNrFB08c9Br+LRriDptv1g4dcLVilZvk4GBa/Eh72jw/jsOAJRGYAvOxxSLszWdMCGtjLXPzE5QRDEERGPR1YVBIIVkPWJS2YlLV9GjUCwOHXggfQh7Y3vm2KFHueIfJez0ciSib9q0N734q5/y+Jn04AOP0Y67SrvnMiLpQ+iF3mLfYJsa2tPxw/cBej7k6nw+xtqHGJOXHVjX28YX2qWhWfyAZtMuxNe7KLoKlIxIaIF1mZyYTc/89JnUu6E1tD4bN25LJz59LdZhZrqeSZzj6dcv/hw24haYmfW0814D7DWkrfgY3X33wfTci8+nDbT8eji+U6dPaOGIGPseEtzP0IJCW3L8GCDkBdgFp+O2wTb0Myp9nv0kywnWYR5PHhQyEX/RjsgceVK68/ajMBUH0bg8xfkhDoMCrQaIFFmbLhGTYLtnx44drGd/evONt+TrYLMa05e/8hWEvT8B6KF7YQ0EpgIG3xIKnZ1cEwwfP3YsbWN/nqO1NYkWKYTKmg2yLrfsvAUt0aEARAp7Ba1mm33wwUfRXhNcCE7ef/+DABgHAcK+Pz7++ESYRh88eE/ksel87DHLujz33C8C8No2amvvCD3Vhx99xPnpi1FxfXZsI4kbjtx7TwCmCxcuBtvoZNgbiKwn0OLMosmpA/DY+tq4eQMtxmuA7UsZqHBTdGz7TU1R9gjCHUDxc7CWMpMGtXovouzQCfE73ssxhq7vTkxi8TxE/AId18UYil20FDVB7OnMgFDX7ZyXlkNcHasPkBTGSQBsAGyDqbnL9XMnP/7om//yj/7J/1ADPbUP6rWwAjXQsxbOUm0f00MPff7ogcP3/jVswFZ5Huz8IGwEPWYIWfT4UPdq1RBFP/hlgCQL1JzwOT2PH83U9BjMB4UYZ+NhmJkTtHIUovYyGr5Q5UHNER3RTN6VX40UEceVR0bQAQ2NBgvRS0uht68r2hDj44yWI5xubaHYaYAI+y+4mZiZCHNA2QUnmZYoSl1tPWhtSF+fRGeEqLcRUfKmjfuZrBqjwDjlk9JvPv4ADUZHeujhR9MvEL3qtdNG++ah+x7GV+UDNC7XQjzcCVMhE9WOy/M4+qXmhv5gOjbACvQQveHrNbP9jrZeind7euqnT+Pb0ker4t702cnT6DgGMSq8TLG/M0DFWdbhVnyHziLUvXz1crQxbkG3tHfXXlpxr6ZHv/BIeuXN1xj3b0dnspGCP4iHUXO4+u6jXecE17kLn6Ydt2xOYxyfxXtslCgQ3KCZcoZBYEquA2fgzevSlUvX0uF7Hg2fo5d+/TO8jJi+AxTNTRN0CcljpIdsghEWjz76OQDVq7H2esl0MrH2xS9+MT33/HNxLiLOwQLOCVZ3Et49tmEozkdoVQmabAeN4kLtRFUYHrJtgeFdtDF/+pOfBlP4FYDUa+htxscVizenRx55JH0EYLmE1sbtPfTwQ4jSTzJxdyW2bZvpN0SV9BEgqxfOgw8SR/LGq/FekqHbi/9SG2v1Keu6k2mqjYR0fkKr7NSp0wGc9+Oy7c12ZWaZHuT1X49Q2zAn5P0p4JgDDBfHaqe+NIG01Sr8qXNUn2OPiavKIdq18GfXJTyvq/yunFfmnarBl2l1tqQd2DfYNnWfOyOvDhNFvXj0TVKc5dh/mC1mt+zwOCqvxbutUVfs5lb+vOpnT5448c1/+c//z/+xBnpqH9RrYQVqoGctnKXaPqYvf/V3/96tt9/+//BJvC6b8GI5iIEMV6VgoBxZYLHOb+ic5aRZoeJYC5v/1tsF499Gr5RhCq6gg/BKeJKYh2nM/0YAQjJDtpFsJ7QTWWHzLGtLnKyZRpDaF48xRdukcsfGLchOiJmkbezC1PQkhYnxc4rLwjTRqGMLqY1psV5MFDu72A/acHO0o65cmaTV0xSjxxcunA/thVfT2ynW52h7LKCTmaM9dfTw0bRt+waEy5gdcoWvNkRw5TGY7N7VuokpndsANB+hGdqVxaZc6be34vPT1Z9eeutX7GddOnTwKKwOxRUR8ubN/em2/behP6FNBjC5565jjLdfTKfOnaYdNIjg+TjTY9PpLKPuX3js8fS9Z77H+uY2x/btG3Gp3so+nodp6Ukb1m9Lb73zq3TrbVvTmQufYG64jpYW0RpDiHIBPm1opvrx8llPfth7776dDgF6bt11Z3r+xR8zGn+F84PouqEHgDhPCwjTP6aSNiOcveeeu9JTTz8VtbqJNd6z7xZGz7eHfqYFMGgCeIDdMFvU3RnhNGBJwLAH+wHZHttBpxGcNwFiLeJN5GrJvDih9/zzv4z3ypNPPkn76Zeh0dlz622hx5EFku0R0H3pS1/isc8HCzQ+Oc56fCEcjQUxjo7fe+9BQNIHrOWZ2I/16zeEP86ZM2fDAXkfzNG77767Mg6/DS2PDJNMmDf9dk6f/iwAixNhc4TQNvFaAvRgaqI95ftGQJhzsGIwP0wEM4NlTlYAHo0RXTCYMkGKdghdMFCbN21ioq8nvveLoI0QLItqZJ9kigITVYxSccbOeaUaa+Z98ApCUBWgB6aHC465Tz766Bv/6o//aQ301D6n18QK1EDPmjhNtZ184nee/K8wJ/zXrEQX4IXPeFkeZ9erXMQAOuIbP5i9soVhMCncB/CTio4IlKwcZ2WC8oe4bRG/X6ANMhl+PkO0ZmSH2smn8ucYQY6Ub4qOI9sUksHBawh5aY0hmHb03Sknp5WcELL1MEbEgw69shcDF2e8NgbMKGTuh2UZSv3rdyC4vpoGLg2Ge+7gAHohapC+PS1s07HhJnUT7GIrjFP/xnUBXAQ96nRiRBzRr3qjnYzPu08zALeu7ha0Ii0kuvdETlgb4+PnB88Aqs4ykn6A0fQhQklH8Hy5k+MdSYOjF/GD6cFccTf3wzSwA+H8C3h4+423U2fzuvT4Y0+kp372/WiVtSEOv+OuPawpU3FMRE1PLsJcHEpnL5xktH4IUDDI2HZrTMctMW12jhyoNpyFb7vtdhguHLIvnMO76Daecy96lk/TBx+/yYTVHqwFlsn+GoT92hI6lX7aZE4jPfvjLOLVk+dzjz6CVus92o8DMGxdsBQdADRafY6YU4ShP+J8C4JbOVcPwMgoPPY5ZqB5Un2eU1DGMpyjxWSR/52v/g7nZIDWEvYH1wbj905AydoIhL74+BcChApcGgBCt7FfpRUmU+Jj/BJEyIr4fnOc3HWUQRFsuV+KntXsCD6cTvN7tWWyho2cvwmclV3TOZ/DtgQ3Zo5lHC9gl820pZW1OjI9menKDKNg0RaVLU+z1QRk7fws6AzvotDvVO971eACGf9S1P6sOEOX/DNfrxg05jyxYJhCBASoNg7DwNH6xrlPT5z4Ro3pqX1Gr5UVqIGetXKmbvL9xJzwv969b9+/5FO3U8VHvfFb8THsxzYTJ/zrVW/2R8v6jhhv1lwtX89SJEzlNiqg8EF+8Of2V3bgjboYxSOiA3AsFtwY0jkxYRvK4mJ7qSOK1gKi6SW0KllXRIYXV+kCIDpdcZVui8YYh2nEu14p37K7E5A0F1NTSwt53PrER6dDuGvW0TSi5TqcoVvbzOrCsVjXaDOOdPylrdWADsMRb/VDXTA4ujnbkmnBpdnx8V7yxlrw3rHIdXf2YCoIA0Dr6OxVMsAwKNS7aNvm7TyXSSzYoInpYSbaiNFghztI8e4HICANNg2Lya2PYaJglKYb0oH996ZN5HedRuQMDgvwYsuqEY3IIh5FtwFg3njndRLl8UWCpZBJ2dC3Kf3k2Z/GmqiBckxbTc9l2kE9XRvTzu37ou1z8tTHAK2lNIKVQP+63EocHRwLfcyjj3wOwPI+jMgMLsR70WiNZh0MYMAJOgv8C4z8K9CV3WhsZnSfY1Gr4hkxcHP37t1opzYEYJhmem8azYwtKVkWdU8WfLfjhJXuxvOAAY0MzyNU1vBR9shJsKkpszPMH8tuyWqDZI882YZvGkwr8+brOiUV70qAQjguV3HpttEM/jx58rN4j+aJLbyO0HdN0xJ033z8As+LINJqqmsRx3HBju8/8bwsDCcAoEfLD9PBdbRnewBSsmPe1wCbuUBKuuvkcyIdLIBX1vME8AHEZwAUSCasAaIjFm7WskUFayl4dhV88bytCKGFMWPBBT2zp098+o0/+uf/+H+q/hhv8k+q2uHf6CtQAz03+hmq7V+swFee/Pp/s3vv3j8GnHTJ5hCCSRUIticKU8COYHVWrUK48OdxxijkJPDQPkjV2+5SC0RR8Q/AZxX6vg0gYrGyTeG2S16SwZkCHsGQbScZhjGAxBxgxfsnAUVjY7no6wMzQZFsgunpbK+HbSCklN+v629G/Ox00GYMFAErIIjz56+GIzEXzEzv0LIip6u1fQntTC9j9E7lZKZg/YZe9gc2Cg2QBa4Zrc61q2NpckwnZAo3QMyJH8fmewEvjst3wPL08toDtO3GJx1Lp8A69dO3kaywTdzHmL4J9eiY5vENmoNpWNe5niLeg1fPObQ542yfFhv1vgGQFEHeDdPp1r07maS6NaaIO1yVAAAgAElEQVSM6pmYqltuTe+eeC8CTmen59ED7QxB+AsvPI9zsyPo5oLhSEzMxgKTZmlJLZJTcDsYu8Z2KVLrJ9LI0DjgggLPqXUNBS29ACEFzpcBYEuALRmUNtbNgi4DpPeRAESAuwxgNCzUCp5xRnZntuUViJZbzq/ycYqKAcRhfChL0hqguR4dlUDE++J9o3DXUXojOGRebKWa/mqLp/K3CY+b0NPQ0uSc2wL0fZKnqdSVy9rQ4oTpCYamYiBtw2Wxt6wdgAqgYztN5L3AfWpxzLsS3MsatsKuOHm2jgmrzYic+3AO18nbvwMf6zFHNEY8j/cpx+EtR0mU/clp79EC4yCy/se/AYF1peOByVmC+fTm+z+AkSvpegQykunh76SpaZn4ltnTn3wC6Pk/aqCn9lm9JlagBnrWxGmq7eQTv/t3/ts9+/b9MZ+5XZmQEbBEf4pb/kDXuCfe0PEfPtRhIiwmIesJGidDHOMKoi3g1W/1gb6oJTO/to0Solh/T0G0baBg2sKX9UHlVXNy+yJAQqBle8LiNk0RG8Zc0JysBbQ/C4iG+8g8WmYbQyMDMAXkXyFyhSJKVy6S+4S2pw0GpgO/nfPnGFPn9bdu6QlTvU8+OQNYmkgbuIJ3+7av6jHoc99uvXUvraKBNDyAGzNtNa/QOxALO3LcBlgYwoFZMfFWgEU34uuJiUGeR3FlXeZhZ/btuwsQMkcm1jzC6xHAFYZ4FGu9frp7CFi9wsQQRzYLEFucqw/jQ9fQLtKdd+4PMDWK8LYH4fXw8Fi6PHwxfGH0B+jrWc99tgiZwMIU0hwz/ZD0j+ngWAVPo5ghahQ5y77I1HTCTNkiNCaiHaDUQSr9yMgkU2n53PbQtuvpg8Hq6CaMtQMnY14vsjAjYx62i+16fmT9EIYLErK4PfvRtLRm80HRl4A2ppl0eza3qzrPwYJokOjEkhoX314C4AAOgmDWAYBjG8w2ZtjWBCjKYMPWo2P3CoEFMK28phod91+AY4zIHEDEdY82XAV0oP0CcJisHro0W2GwRx2wOOpvupks68BrSiAYb+/QfsH8BWuTw0yD5QyPHV/L7DMiPiLji/3heD2e0D3xOu6nYMa/BlcsfwlqDRnJFw1BLFWtsErmU/2t+HejTRLHz8h6Q33TrO2tf/VH/6QGemof02tiBWqgZ02cptpOfvV3f/8f3Lp3z5+gxekGfFBP4xIVITNlJ5h3f66YGz6w44O8aitEgauKk3XRKS+/4oO/6BbCukSRs2PNFji2GPqJ3ErILTCvhL0Kjpl5tkGBDM1FDsL0lksGv61ysJpoSYUug8dOMZUzh3PxBAaKDYRtnkFgOw3ImKF9IzCawwRwHHBy4O7bQ5itUWAj4/SdhI46yiyTFG0K9nn7LdsR/dLewrV4fGgOMXEfDI0TZGS8m2HF/WNEV8zh17Nt2yaytUYY1d7KfYzZ4xa9ZdsuhNGjOCWPwi4QZMr6BGhBCdQEWzIM69JouCnPdxx9EQarGz2MjsIWdtmmjvYuHJwHI/+pgde2mM9MwXbAZNgCWk/sx46dm8Lpd5LjdmKuFZZmDpfsy2iZpibm2AaxFARehlgW4Lkehqt3Qz2TamRcTdKSGmcsf11X6uwFbBCOupm22Tr8hd595xP0z404ahMwO4zH0vy6mIRqJh6jDnDXCVhglzkVjnF7H8AAMNIAQ2ZERJj18XMe+s5A1puWB4KweHMBAuK9EqxfBtQL+Bllv5r8fgmAEKAmj5TLIgk6nLyy/adWzJvgK3Rmvv9g23xOC23INiay2pme2oCxYAdaKFmfeZg3329hIli1usprlfdx+bl8MvwX+8T+FPay+Pe40WCBKhbL52ZVT/43t7XKMeVrh9zuElQ7GZk5IcFfPW3XZaa3muqbZxEy/+m//uN/+o9i0Wq32grc4CtQAz03+Amq7V5egUcff+KxAwcOfIeKu5H8J7wJLUiCmbjYD01PvuVCFd9VQCeKTgV8gqzxDrFMFXsQn/MVG2TLpICeOkOcbAPEprMY1aKwmIUQAXos6Bn0+JACfDIb437oa5P1EWp9csG0oNlmsaC0mDSuXicOYgE2ZyxcjicAJ5MT02maOIV6tCMKqn3tcczzTFdXh1KOqxmAJSvQwtTZHC2u2VnG6Rlp76icjRVYX71CDhPTT/MADN2fu7sJI710hhmzKZiVrpg8G0e7pM5I36JhHIT1YhEELlGI6WTEaL/syBhj8j1EZExOzoZho4xCG4Xb45+bzcncVvft2zaj99nDyPgQGiGEzoA7W1OzgJ6xEVpdjqjTkvLLJVTAvX3nRowTz/A9YaYTRDPMNNEq20H46DWOHzCDPcBWROCffXqRJyDc7W4F0M2mmUEAryCG/dyxczPtv1aAFS29ZVg13Z7ZpWBBGIn3vBjXEGc1WplZk+XNoE1vkdzOfSVJPcTsxlWwXZPQc7J6Bgq2rWw7TdoujHBOox0awudJlkZBsb+3pSZ4CLAdQIk2mG0o26YshuxQTOxheeA2vJUkdr8vwKb8W/a//M59KULlEPTHuzazgAHZZLB+G/RUYuaiOypBqpWKJ0Ba1gDFq1TcKu8Cj0XQQ3vrRA30xFrXbmtjBWqgZ22cp5t+L6sYih81tzZvW1xeaKgzH4gr8AavmkUlxYskikMuYWovdF0ut1LIMijyWRmclKv8MGUTzNgSkO1BxxIUfzawrTQambkJ/5+KYbKNknmAfMXvPoXg06v1FUDl6+QE7gyOctI2So4AQR5CFizb4oCJiKZKvqKeoyWW2YrSplMgi5bI4sk2HMRZlCHga5QJrOmZyWh1zS2QnE3rQ0Bz6fK58AAyQ2lh3h1vwK+H3ydbLeSVwbq0MGWVp4UU6+JXRItFEGS8QmsrfUWiKfSLWSCMdJbcsitXbGE5pUThR3gtQBgfg3UBLMkoqEtyNH6EfRqkDTdFEntbayes0TJtQBAP7SzbYaGNAfg1dbgItNEAf67V9AQsFfqgRoDM0hIZYeiWFmGTJgldHR3Hi4jpOYFSYz2M1AighMPq7MIPaFM/2VfTsE5AzvrOmHKLIs45a6FNJPjQfkBxchs/+z4qYIFGUzAknv9m3j9mcHkrSektuHcLYtzGBkbTjayw7bQKOCohPf+oOwoheoANnZGN0JA1dPTchHttB5js8/dx/hhPj6mtmQCuRXQsa1YYHvclT2zl91rR6qz8XIHp8p4PO83qeFYAjNvwT4bfxf4IxO2OBVlaMUT+PVXVIYO7aovx3gUM8r6g1xmg5+MPP/xPf/Iv/q//Ob+La7faCtzYK1ADPTf2+antXbUCGfQceRpR6nbSthlQsUXBFXzEC+RplNDnVNKdPLqci5kGteXq2ITu0EJwpwqGciWfC0z+cyigJxNFbjQDkHyl69U0RRkdUQCfcEBUPpS1Hd4K3xOFCl1Lfk5mebKWKE/QxNYpfLIDOUmc7fK/YIhsrwV/JVBCn4HeQ7NCn6eoOByIQ69U7beAKkBbdo2OtootnditjKoUXDc76cSxq0VRz9NEW0oQE60ctqfHkIBqjEmpmBLiJpBaRzDrHFERFnENGydgoVTOzqEDukIO1xwgyH2bmVGoi2Mv+2JBNcxUsHJ5YDDS4VsJMp0gu2uK8fd6fH/qAVzN6EMEfC2AnqlpgkzVncwa+tkeMRv6GrXTWnP8fJb9mwHQTACaxmCzujGK1MBxbHAGAXgbup91AVTV3czgkdSM/seWncyM++5xy8wYARFxFLxHHDsvIaTdvEbEWlTnIOCp77HS9qF1FwnosY4ZCXicWehsVIMtomw2aRso2kKVaBioms87x+1zIxdLtlBxPN/PAXQy8HESjPXl5uO873rQQwzLCujJU1n5/VLYqLhPcO1ZF7RXbJbgNN6f8beR97uIsPOL5ceutLkKY1o5Mse7IcARYNKg1+a2ZQIpZk98+NF//Nf/4p/+L/Emq91qK3CDr0AN9NzgJ6i2e3kFjj74+buOHL73KcbJd6jp0ScmmJb4YK7oFImC+GDOn71RKCw6VVvJ+wQ9Tu0INrzcDRARGp5K3HpdS0x9RwYnFpXsAROhi8GxxFxL6Hvcg+B2qiIRztCVcDR0FEFEhfA6NCN5e/m4FKFmMCSgsaDkjCOnkWSDstt0PHLlytvnClBy181Clp2po8hWKpUotHoK+ThKk1fwq+tVFeScWxZf8TsxWgFm1YSbv1V4HFf7juNXoMwR+XonumKaje/VO8lcRcuxGosWDPAYb3AcMQ5uq03vIrdpe7Ix2k3ZZK+eCTn8rAMALi/gUcS+mOElWFBfZI/K0X4gTIzVi8kUPUcwbGrP5zFE6IqT1esIdvRqqpi7eJ1KnxOFv+LTqtZnBikZROT3TgYN8ZbynFRnfuXkuXIVqMhnM6BlvEc0cowwT9tZwZoIKvMjynouw+rk7ecpLcGN4FaWJ4+6ZwDifb5+AfiehxiL57kBnLiVNXcbweww5fbbOh/Xa6U1FgLoVaYo9rHMqVfvCo8zQBCgx3Ocf87vHUN86X8uN9c1z37wmw/+w7/9V//sfy1PK2tR+7e2AjfiCtRAz414Vmr79F+sQICeQwcBPU07YE/CnPC/vLDMkz6lOAQ3E8XKqZz8Vm8EvKwIOSswVK6iV7Q8FSL5bQ1FKVBVNcz76DYCxOQr69JmCKlz9KMsupUhXICTPFEW5c+CyRh6sFMU6IxqLJDZZ0gPGJUlMZRUXUTHPl0H4nKTQqBkQ81Ct6pPiek0X89iFRXP/cuFNPbVSPKKJQgQFe22VeBScs2EdLZ8VpyBQ8ekj5FsV2ayfIwMmoncmQ2opqAqzYhgILfnLNYZ4AW4iGOzf+h9HrutHEEamhu2I8hxvZzQMmm9DtbHcWq3IYAxJ8wC31DPWDzPK6DGuPUATbYaA9TkAh6AKM6XwMbHZ7DquS9+NuW+3wY8AQ8LWq3eob8NemR5AhpWLdG/9XuOP4NfbgCXDDo4d/4I6AmPHjRZJswLdOJ9yfr6/SoY4zicKCyApDqXq07K1SQjv5fF8b2yejx5p+O4PJ8V8Fm5r/wu7shgvbyfQ4MWv483OX5NgJ66psWmhub5Ex99/A2Yntr0VvWeqP1zY69ADfTc2OentnfVCgh6Dh+85ykM4SrQU4kzLdJVZ6noGzLo4WrY55bprOpBlry/VcxWmI1KZFyBgMK+FHZHLxk/8aPmWQwqFiALRQUQpbiutrmqBPhoreTil6+S/xbjYusrEAhFOjbta1AMY7vZaM+jiToU/y2TaPlPNzCQoG7lL7kIV2UqmEazOMKgxJMDSOU2l3c0NNjGcT0CdcXrC4oyOIEnqVimZfZtgZZYTBPFBX8GZzHCb5OQYzA2wWNsRJhdwGI20ctgQ8M8mRXdk+O+ijmJDaqt8hhof2V7AJmPinXxeQIVoz4AOgvLttVsx6m5IfcMHVJsiyiLVqahgvFQK+Q6cxxNxqL7HhDcsGXbkKUdlMe5Xadqn9mOrdCwLKjeL5m1yysfzE91FsofZgEf8WtZEdc3GJ7rNTF+n0FEAK/KGDCASrBCuc20iGhdpmYWkOO/+SWraInqOWU/yuku+1baUmU/VsD3de/vuEyI828reLWVlcF3OSKBpqCosDrRSI3JuLi7eh+1AHrqG1sWmd5auHzh4i//5q+/8+RvfvObudWt1L6rrcCNuQI10HNjnpfaXv3WChSmBy1FgB7dakvxWqlI0ZIprAugJ6q4X1HFq6tW9JeGUl7XlvhbI+3VlX+evrJ45rFj9T8BVoLGiLqcq2CwJxXQWSmoUTPCHM6Gkw7PsgpWFh8rY1L0Mg1VUnwAhSiqFYMVCCh7uQiCCmAS4mRQkf90g9lwfwKAZD1PNL483kpHlHkdQYBsTgVWeAgeK1Hww6guQEngg9AQrb5C7AZgA9DD5Jf7UVp5GUNlgXCZmNM8MG5Vi1HtVIChLO3ORddfF/Rom4z99Tj0Bco+MyZ8V3vtNJ3Mj8AEoDO3TF5V+PAwZYYAWqFxnS3DOrx6gvHJrFA+5x6Lx60fj8xPWDetvG9sEcWuyv0EesygJwBSxeiUNlKAizjv2bQwnle91zLTlW9O9hnp4Jq6LnFOwubAbz0OjjeYKhk3WL54H2bQI8sT7S19dEJ/k0XzmRHKU2V5bLwA/rwPBfCU93RmtFbnGX1XNFbt06IlKuov9zdE2FUl8N/YDi2taEHGdirQw0qVFlkLXlPEpGhOuDg8OPj2z579weeee+45TQJqt9oK3NArUAM9N/Tpqe1cWYECelqamwP0xAczn8oWpSVpfIuQH9AWoriq94M/LktXAE+OreDqX6DAv+pConzkHksISqPFVTEdTji5rRB7+vsocnmPyutnnUYlIqZo5nH2fF8Un2BUIu59BWgJLIrmRrfhAFhU41XWoGJrSlGttDKlEBeAET9b9FYmya5/v2QRdC6ECm3/f/bePF6y6ygTjLdl5tv3fam9SqqSSiWVtpJkbZYtCxlJli2MwQy9wnTDeGZgftO/npme6aZpGJqBAbrBxhhos9lgbGFJ1mIt1maVZK1VUkm178vb93wvX+Zb5vsi4tx7q4D51+mfbsrl917mzXvPiXMy47tffBFhYERBiv8Xwh5ksRQ3RawAAZGVAzC7gmGB6YrInLJCeNTMBGBg8w1FHtmfTK+p2hZ7jTqmVbA0BBVs10BHbwJyjwHx/QQk+pPAwy5MLUmkwVGnzQIBBiao3aEj53nYLsL0TNZlnW9n0UHVCalWy/7FQDFofMzmfETAN1GTR9m+JNOj9uP1XSsWgLPa3/ROyoZQHqO/Gy9Ee6seSm1P4EIgY1ocA1MGbJilxcKBDCUtoc6PAnscs7SEmj+qUSJoNUUZ11ztruOzUFkAPWpDZ5WSrJYCLIIpLUJI1iaMOXE+Fd0TCHkF7uR+V9BjDFAGQuaqmswq7L0yNTa178nvfOtWNGnVyki2a9JHaoHytEAKespzXdJRXWKBPXtuvXLnNVc/FoEeF2Hyzp4F+fRGnSEWBSoGTlw6Y44B5/OEFhUzm8OwInRR+IJ+ORK1BgYHzpQaCnWMxkTEoQQyHO58VB9jBJCCHWdZNDvHBdX0FoHhMEE0j/UUeQVaMfAJYzJxrd3hX5q2rDlZDnw45zAWA2QEQzGjEqrx2nldfO2hNp2BfxNETlIBkNmDxlwF4KBTjkKIUTjP7EFWibYMqd1BvBuWUesaExQijZurwTo2ZJ3Cg+BCNd54RKBH9S/GwrBgYCVCXBGDBKCqmXgQKlvmnIm4FcjhT56fD2tW6mEvXxPV7zii+8dAT9CD2RrFfjyAHmOtTKPDMRH0aGMssjrGtbkGykwbQA/PS+BoIMWBIcOZsAvtS11PCUpvFqNUcIczFfA726no3iTwUNDjANFZoCTLY1YEwPT2GEGrlgQ9LOUQ2B0N3aoFbQG433lllifQZqn+QSKQIujhuWuQpk/QA1C5Ojc5/c7jj6WgJ9rM6S9lbYEU9JT18qSDCxa4FPTQeWqogECBX9EeltCwjoal6BQSmTh61+7MA52+HxccmjpupoLTwXpFZnUdGk1wJsgZAw3RkF3C9Zk+rOhKB2CjjYTCBFuaCm7Mgh2gnkOZEANjxpjo9XGxwKBEuhh1rOH6cdiF44pAkjNQ6rQ0FBZYBjue8yZ4ULCmQCBc0wXNznaEa5oDJIg0QGYOnE7QwjIhndtCbwH02NwD6FG7qtjcWTFlnYwpMfBomqPwCKBHx6hAz14jeOODoIdd5xmmUh4F5yDoMSDgqicXcZuWx0KYZLgYBgvgMaxFAD3JnzpXD1EG0BNsGX8STegdK600CKXMjbWQMLaRo9eMN2d3kqDHShhYeCtKewfQKaIhqhYoJOgBADLQY0xPMjtQn0yAHt2LaucEQOMeDSFCB3m6+5ztUeDlpExgiUKYlnvWGB3PUfT9RK2SaqXw+cqgDUdVTRZtKKpWpsan3n7ysW/dBqbH8uzTR2qBMrZACnrKeHHSocUWuBT0MKQVHKtiDv0+NgBizpuuEM4//E3nTyYH3iL04tJ6OREbAoeAFwLo0awXMgMJx6wNKrW9BByKpgqbzseAljEr4aGAJOGEwl26Oac4fMXWCHzQ8RgY0SOisIrhnYvBWMw0BQDj4lwHGlHtFbeDcQ92HRP9+h2966LCHX4S9BiIDOETOm/XiARA5e81MKcz0HllWAvHgZBlADl4ITAI17toDHGYJmRVkYUIjFLQBFUC9GRRjbma7Q8cvBFwKohxoKLBRIIygh52QMeDeiACn7AnFAQ6CA2/87jA8F0KepLrFdbW1klHazOn5kvZGwMf1qaEy2ZAODQA1bHhaVZ95rsJIkOYi+fQ8BY0PRSa86eKxXk8waZm1vmD2X0eOIv3go9FxdFk+hxw4umYvTQgQ9CNAp8G3HVEBtCifcHwnNfsUUCnIC3My3RpDG9VVGVWUNNoZfjM8Mt//bWXfuzo0SeWwhDTn6kFytUCKegp15VJx3WRBQLogWZkkFyA6nD0ztNCACow5W7Wu1oPbbiTVcUKQAyFu9QAKSjgU4kQh97la6ZQzKYEJxxAimpDyCJFoAXOwEWgjk10zOpMHagEp6nP+zWToIfalACWjLXiJMxhGQtgTiY46AAogrPTflJIi1fdjoMNbUZJcOYOLTA9nBs1R8YqBX2SZVXplR0M6ZiVPQvHMVRiYI3HBOceAAd/UiXC8WoFYj9PzHhxLM4qBb8dgKKPh09HFYkSjJnaCmwPwQ7bYjCEqWnvamNbQ+pdAqhRAKphuQBuEBbzGkZWQyhmupKMngEhtJAI4UYHR2GtAggLmi2ri2QDDWUAKDo2oGvCFvtnAMQEyFxUdmq3XwlmqCMLvy+voKAiQlksDsnq2rwm9yvBEE8Wg57A0TiI4XX0I2DAk39UOjAMoD5m9+xzQzYppM8bsHSAC6uG+j22Dwz0KNuouimuv6DtSAP+rFlBeLF4+IMP/iytyOwbO/1R9hZIQU/ZL1E6QFoAFZl3Xn3tNY8yZZ29t/QumH5EQQ9/9ztV3lm7MwranVCRuYrNROmg/S44DitZSEthQhT64e9WxyUGPR6gcvbCSJlQppBjsbVKhp4uAhIa/oibXOrBKvKNw0yBtVB36WEQPWcCkIQdQYem1Zw9dBVCMoE1MtdI58+fBpyCY1SYY3IdHqHHhXCZnZ9ajhjoUP9qjtGeC8xVeA+ZAz5P0GPdvy0rSIEJM9Y8lBLmErNBfEbVSSrc5SNZQTvYni1F2K5CxeUENtDyhMrEUTXs8JqDV1tLpqVb/Z7ApAXmI7BUYQ78G8WpbS846EnajGNjZlYMdmKbRYxLYMJ0RgZ6TGjvoIehI7dhaCiqkBDnZWirgPYfKwA/xSL0UyjkyLEQCOk+D1liziAFG4b9nAQ+alGOxZlMBcHO8qiNsSLK9FCwrHMyxofHk7Ayhs5KJ9g4uV+s0xxfz9XVI2U9AyK1eunQewf+6Iu//9v/YzzJsEPTn6kFys8CKegpvzVJR/QPWEBBz+5rHqvJ1gzgaxguwMJB/GI2CavdCuv3ur+fWVrqZMGGqKMi4EiyGdQEOcjhF38GdWvicI2+U/8p42E3upHTV0FrFN7wcIM7GJMOeUq9h1ZUuOx3+6o5CiDDQZimmmNsUYHEMBkNdQUnxFO48/Q52nss5BMDJnuR4E+BBwr0BS2H1mjBa2RCapjOreAqBj2Gglxzk9DkBI2HWoWgw5kBTW/H3waKKFAG88KMOgWWBkxpc/YgCyOPwZUiVFsj/edaF7djCI3xdRUfqyDZ0//5U+cRwltcA9dNURvFuSlzZgyOtfrwys8eFrs0vMVrMKOPjwAgk8yaAqBL9mYMRmlryyhkipUeRwDh4M8DXtYrTW0B2OEh2otAT2ERbwfoQfr6ioOexUVKZUwwHR7cBgbI7TxRaEqZMQuFqRzZGTUdDt/DfYF/DCFaVqKHcFmSgHuBYw6MEY7TopQ+ThPNM7yLhq1IWSfoATxkReavfPkP/t8v+KkvsVD6Z2qB8rJACnrKaz3S0fwjFrgY9CBlnfVdCFiUcKfDp/80p+D8hgd3DPTY83Y3GwGfwAjwDGQp2BJBzxkoGz7PO1zN1VGnbFhEc7ScIbG7+cih07kQiDhLohoRdU5+Z43Xq7SlBQ/AeQESFMjwnDh3AGERm0AGy88e3dlH4alYv6QO3OdhYJAOys69xoJ/+GlF6cxArGHEDCcCKhWoBms56OEPCpkd5UWgJiwPQ0r6cGCk7TgctNncvYyAgiOKasMsHDSpM1aFla0N52SVD9XxBsAT7KDsC1srMD2d7yGQYbVqAhi3TxL0hPCWFllkhpcKoK1CcwCWSVuHsbOSszJaCRsnx8J5hDnHWzVmtqwUMzOjFE6amDjB5BH0KBxUkXNI68czQI3K9AD0sLlq6f8X9AR2xsApm5QGG9qYVK6eqMJtIFX3Pl9lZ/cEi0hWi0BHm+Pqu+Oq3cr3eKakATmCHjS4Rw+1ypochMzVSwcPHPjKl/7rb6egJ94Q6W9lbIEU9JTx4qRDiy1w/S13XLXr6mseRS+nAVTthY/ykAHv6p010e9kT6nlc2yTYHe6VmQwbHaGvbSbuIucyR4knSsxA52Eykg9lOBVb6JzxMINy0ays1tNn+BUI+WFs0vJO+hkaCXANPU5SnkQaHmqtt6d80nLBNL/QijPxx8KNaqjC87NxboBpBkDYS8m56osjYY54gKDVQSJqgkiLjPQtuI9nXic1ozRUIfDPR2jibAZ2iLoUVbEDa7j9rBQYCXilh8OVFX8aynZ1rgTAIVg0TO0eLwWPvT1tTo8yvVEc7J0ajtEU9wVEJHRMgE6HwSZFu4igKLAxzgmY4XwPlaU5rvIljibZYti66I2DmULzEIKkIKWRlt1BP2Sg4mgB7KTGMDhUnAHryAtXAOkKGTJ/luLAD3L+MkUdoJshj5ZoVmvpADKhhx6tvfShxQAACAASURBVJnOxq/v41T9kK612zbBnPHzwbGuFEs2Z2cBVYzt9isBRGkDWtoenx0CNEtr5/msgncmV48uFBnC9qUPEN76oy/+ThresgVOH2VugRT0lPkCpcMzCwTQg+/gAYg04a/Y6Vy9kn15q/9ixpWiFaPxVe/jjk1DSn4M2RzeaTsoCqAnhDusKajd8SoHwvPS4fFyyvDw5LFj0SCKp0sHh02BcsTW+BgjnYuH1Ow0ITRBpOBuKrAgBBB0yHopVYdczIBEQC5ogmIRt13bwhuhHkz4sGtYBK9eGhLROSoD5M1VnfWxEIqDLbxRAQvtw9ANbUTARLEx7KbFAoMjpXPWcXNilokU9CexYJysgoMxB5/q8MkaOcBQAKTnZeq5zYKgxx6xnXkdZdAIBh30EaAR9ATROrcDmR9bc9OohBCQnpskkts9ZLXZdWyfaSA1qlujASFbNN8PaqsgWua0Qyaaw2JbC2ZjactcLcCoAFyBBjU9BD3owQVQssaUdryffxvooZ1J4BmLpJYlaE2Eo3SoXCMNV9m+SGYo2k0B5kCQZRvawlcMGGspBe6XWHitfytRaHPVliWor50h05NJNT2+CdMfP0IWSEHPj9BifZiHev0tt4DpueFRhFwGtBIKGnWqcsLvYpOlcgJQ0Htpgh2lbkKxOuu3ZAJZD8EkOqyb7iMAAruLNofnIQ8HPbHexByPOUjvT0XXaGIXa4vgjjoZJgmhKit2587aHZT7LTsv77bVEcV37uqC/Zx6Htbm0bYFIcsrAAITHIe0aAvd6ZsjtkgZGQdV+ir+V0OmR69tDpNsxHIAJg56gsA7gB7GRqijIcAg6FFnTJh2EegJ7TcsLGM2MCetNnagSNCjIIVhFWcvKJCurslG74tAjK9rsCfbTij48ewt6ov4zzLj8JqzPszkU5FzAM0O8IxlswT/2O4xMGKPtJjBikFPAMIaJnKhPGel6d5kuXg+B6DaMDWAHg8dEfSwDcUy+m+xDcVKiccgrRwMXQkAhZtSQ1RYC5ujAUUFLZeCHl5LmTM/iuCTVnE7aykBrStkoIi904zxI6j29yk4swsYnjPWiSEwrDI0PRAyg+nR8BaFzP/1t1Km58P8Bf0jNPcU9PwILdaHeagKenZd/2glwluGSewuWP20Agt+0VuIJhQsVNegDAzv/j3ExdcD6PFWAHydTELI6gmgh2Ex1arYfbaLcm0VeNetrRZw3aiJJZ8PTt4XK3RU1/dwfBqSsUeS9QjPh5CYObSgxQjAyVimcKyGuTg61+yE2jEGiMwmehoMn44tvM+AkHbAUlsRz1AarnbD79XacNMUUOoMyTaoo/TwSpKpUsvQNtbNnSxQDRifoGkJJIjpWgJT5eyMkiSu7VEWxQAkQY+ySQzDkE3CADMZ9NlCynokNE/UY4oBoINBnb6zPWRtAngEw8N9YGttqexJ0KPVtj2LidcO81cbag0nguWY6aFdLKxlgIboQENHDhB1L3ijUB+SvY7sLAtvxSnnq2w/AdBDgFME8FlGyw8FPWBh+Lem6vM/Mm4BijtAszo6tLTyVhFY0V98D4R9RWZJ94YCMwNFIXvQGsR6hhZS2g2NWshU09Z1/ThP1EwC01OVyYL0qkqzt6JPdPrLj4IFUtDzo7BK6Rg1vHX11bsJevrYYjup6VEgoJlIzORyVsa+ru1Lms6Kjtp1MgH0wLuqloXiWO2sHb1uwIJqIYMV9KF0egYg1AnivxLqqVBBrUnoDrbsRXNmJTi8GmcS+HQc0jEA9A+BHgNNBuTCQ3kkvTj9kN52X8L06CUVHOg1fIwB+BCUKSPD95LFoF6H/ZeoP1JtjulveMkIIIA9IojUS+LfcqI7vc4vgEC1E9Oyef5VNP1E53YnmiIgp8jHQI8VwTNbq592ZGasgg08qmKtgMvslGOvJ3RVT4KeoOkJ4SkNodEn8xxcD+4Jmov1gwB0WLKAqe5RNhdAT0h7D9WlaYsAS0PaOsdk3aq4t1Dnye0fbBq0PwqEKdmJhMumvdHCNrp0Bp5DJeZk5WkyPUWEtliUsIh9ReBXKrJmjzGa2jSVe0nDYQZhdP5cd72enTs82DsrMDlJQK3hNNVvKTwy0OPjI9NjBSWhq4KYOoAeWxk7v4W6qpTpqaiuQcNRZG+9d+BLX/7i7/zSRQOIRpL+klqgvCyQgp7yWo90NP+IBfbceuvVO3dd/wj0Nj0KerTpqFdExvc2wl56SxrygVTa4c5PXbfeFfMOP2ZAtOKeOg/TsFzK9Kxpby5DOgqsfGxBSKxhBwqpAzvAoxWc2JHUVPAMwekERiJM0UJs5qgix21/6DjDbbofYscqI0Mmxj66CmCUZDBnaiEbr8nCUevNPhkvd4kENq6HoVhVM3f8NWs4aqE6U684cMTPCPQEykJHx/CdzbXEcAz+y7JOjzdPDeCSeiDTQlkHcrO1pZerK1UcZ0yUzjEKpeGMOD2fy2VzUs3ihB7OMhvR6RsgVNt6mEaZkMSceBEFPdTyAPhwvZXtSYAeXTbagnPS81l462IGjoAtBj0OA9zGAW2RnSIjYuyLFSY00MOHPW+vaSMIQ37KvBTRbmKxsIBaQShMiIJBZH50XS04pe+vdNDDP4M2KzA1Ckr8fApg/F2huKVyk9SyUfPmID5ZiDAGPQRuZHpivZQJp/WUmA/YPAiZsSC4l6haOrj/3S99+Q9/NwU90Sqnv5SzBVLQU86rk44tssDHPnH/p7Zu3/4VfB23oootvATDW3F9EgUJ/CInk+BOk3f6dK6qwVCnZp237U86Vzt9qK4bgE9w2paGrdApYnL4/pCFRb0FT6agx2+0g0bGnJKDhyRr4yxQcmnj3lru2FRXZL+bkNTZHwVuDpBs5MYIeWiFoMeYHh+3OihjqBQEOGBRkMBzU8PhIKRCgYplYIVu67yCZq3jjUWOgU7cwUFgrQKrZJofMCpIDaegOQARtYcm/ihFYPoTjlz1RXoxm2cC/BH0aMYTQQz0QXzUgEHK1NQq42Fr5mFKV1MpqPV1UgZGTxuDlowyPdDxoBaTpbBbuCguQqjGdsBp2qfIDvgj1EcK4mdbG2dAMDVlsAgw9Y0OQr1XmcNNHXcAGQZ6Qs8s27MlsDwLi3kFPSG8ZeFFK+2oWVma7aVI1gF2PLZgQwPTZnPO0QTq1qhUM7E0Kmzn4DG2n23Moe2HSdTDpuH5qLPy0NkqVD1oCbLG3ltkevbvT0GPrm76+FGwQAp6fhRWKR2j3P/gZ//10MZN//fqcqkBX/PwBchu4X25Mx5R6Iihh+CAXFCr/aaoM2GhPjpL+gD9vg+C2tiR8nwB9NhR9hEJTACdJeuiBOATXZ/uJbAQfIMySsZuqIP0kMilbA/Pb72yYgdtDl1HqNcPRIGmkic+seaj7QoGDZw5UKBDvUosaNaQi2pWHJBgPAQo2lwSqIQ1ecL5rIVFYJSs7UaJDV4dTCRZMQIUOmOrMmygJ6SsqxnIxkR6oKDR8WwzgjuGoFQxHWdxRQJihh9d3JzJZAFWKGQO9YGCMw9zjMOHIatMgZADPDI9LG7IEJn+7rax8JYBHLW4glWKx2MGSfVJBAS6rGZDXVMFDtxXvlRqd7WS2jQwPMnigVZTx85H0BOxfVwH7AOmrBP0lFCFeQVaHj0/g2tqZzBzBCe6IX1f+aVjwGMjM5TkDGUAPbym2jnAMJ4z1AoKoCd+TcepWJXz8tChoiNmbzXIqlZkJujZ98Uvf+l3f9mHorZJH6kFytUCKegp15VJx5W0QMWDn/ncLw6uW/+fVlaXG/AtjK98pNyCgo8YB2cODKa4EsducOm+4fDg1PB9bboV9Qd2x6tsjOsl1Enae+y8sejYmBsrbEfnpA1P1fnYV71maYVu3+48gzPXEAfHREAVQjiBFVBQE3ceV3/qrIW5H+uXpToYzdqxhxEZBpRCuwcV/nqmECkhbb1A0KAsDcagk7OzMrRFwXIEBFXz5OfUSKHpgzgvMjXLBD3+XrI0IRRIQ0aOmyEqZksFI+rpjKkKo1amIwBA2oxgz9fDwloB8HGMAAgKBqEhAehhh3ULHwZWykFpIjNPl0MF7nZMCBPqeqo9wPSQ9VH9FgsXGjBSMONMiFZvToTNVMBsyxyxSVxt0/QYKIjRqAFPAz32LtXMqO3wO+odVUITw/eSwQkC4zXdU9D1oP2EipkR6iqVCnZ+HLWsrSwc6Kn9YsBL2xpLk1wLfdbAsIO/kJauhREdeIVQm+4nprlrPSee3NRNyfXiB8gIOawHwltr1SZkfn9fCnp8g6c/fgQskIKeH4FFSocoFQ88+JlfHFq38ddQs6QOThc+Ck4CoCcKc7gj5Re9R6SgpzGHFjqtK5jhVzYdGv4zFQp9Ah21OXJVdSRAjwIEdRyBAcAvTEsOoAdOU7u2B7fuzlLv0MmsIBRggmor7hZAT1z4Ll5dyxAKoSF3ZPoud/QU/+pQ4lAORxyAjgZlyAaQjeL7mPWNn2hSoeeluNVcYRBRczyxlolibnOg1svM+jURfLCadIKJYmhIAYs5RWUCvNmmVk6OaujY3JTVUJAXSgUQUNlYAki1323u4YWoqB/Wh9lbZLq0QraH4gIwsRAZQ5eKQBSdKChz4Kd7QE3IHUG2x8Zo/4x1sXNzsIH9SwI/MGI2EQUgYZwGbgzQBlBkLA6PJUUSNDvO/vA4ZqYprqBY2ECPtapgyjqEy9poVBz8EPQw28tS1yNrhZBksBWvrtc0kbMNNoAxA0f2z0ARWSNthZEArAoWPUxnzI7tGV6XxxMwunlwZCU63kNYjorM2AOFd/cf+OIf//7v/C+6tdJHaoEyt0AKesp8gdLhmQt84KHPfmGwf+g/AvTUotousANbUVj5fXNG4cvdmBp1gwGAqBbBdTkEHiaMQRq2fUeHJqCs58Ive7ZnMALHPh4B9KjjoLMgW+H9jiBqUNDjt8B6vGaBaVaUOXoyS3bHbG0gTCwci0RtDHZ3Hf3uC69aEl73IibJAYOGz2xu6uh5DneI2neLp8T7zF1R+xF/3M3hESAFsIfjfN6WzWN1d/hYKVmqcgjtRE6ULJAzDCYB9madDnoCgDFgYMxLyCjSAZuRFWBdNO9omA7v8D6t04PwlBmYY7ESA3oN2luBofIXfghZKi9K6CwOa+zY+yxtPerPxfPhbz6qnTUKDI7uBQdrZsMYmKr2iJoYf06ZtAAmogrYzgYpXLK5Vjojw8rH3INcFhYmXEa21gpAD21dxO9FgCCecIUZXKrrsvUOdYAUzDlw4aVNyx+zPUmdVFgLBWoY86WgR9lInbTvJ8PZum81BV+z9HSVuKkAeth7qwaTqSqeOHLiz//Lb/3az9M8vm3TH6kFytYCKegp26VJBxYs8NBDD1XVNbX+ZkND038Pr5FTokfbUPCWmUfZF71yBYZn/M421nvYnas5cYZf1EF5aMNThCycw6cJZFSL4tlF4bse71EuyBswBscdnI86cAUorgdRQMJz8UgTjDJWZKEhamVizYmFIGK+QCcRHJqGZuh0jKGKQIfP25gWSzcP7Ai9jzpjOHSGcMxhB7Dkjo0WU1uZXaJQoWerBWGzMRqO63xMUXgrLBILJOK1uL1EzNpE4S8/NtY1mRMPQUSLghk40AdtouCwEiJm0+MEZk/XWm0Wlxpg0T9fqshGln1lHpxsBVtQ8KHMEftx8f3sQabHcW8ktDwRwDExOx/GWDkAdFtETWAVhFAcrsjHMrcCICLDouuE1zTcBWDjDA5DgqzJQ9DDnltMV2eYi01HVWisRQNtj6vCB+sYwmK6riE8Glgm3RcmTjYzOuOZAESq0NK/OTX7PaSu2763vaigVrGQw0k9F8JbAD2oTrgGcfjKyMjwi88/8egn9+7dy86o6SO1QFlbIAU9Zb086eBogVtuuWvohptv/HZhqXAl8I7SMBrA8YrKPCbc1SZT0tcSmT4BmAQHoM7AO4QHoa128maqewj5KEcSghcOCuhYCHoSOo3YiTtjExyNOyGruUMnCMDjDsjeYw426GfiO3NjE4KjM+bIxuJpSe5443kH0BN2jIIesj5eaFCdI72Xo0LjUGKnGJxzMjRlzt2dvQtaFfSpk40bd6r9mYDtz/Pv5HkiZ5pwwMqjJZkeArbAWun5+DD78FrG9HjPLDIaKho2Z26d1w1w2FgUEikgio8x4Mhzcq4EPfzHxqXJY6oUHDMMFj8sNd5An1fr0dd1+AQFfk3dKQp6DCGuaSFBO47X0HT9AHowXtZxigETdDsEOkhZZwsKsjxsQBr19Qpqdup7cHoCqCidPoS7HOTYPqJAOREu1OnEe8oKDTqgSYCecM5klefQg85Pr/bOZGrxs2YVtY9WR8ZG9z772MN3p6AnsWnSX8vWAinoKdulSQfmFqh84MHP/cL2K7f/5+np6Rp8KbNGj4Med41+l26O29yevuJi5KjthD7lIQD1AaxTY44wPMjyhJAPO1+ZiNiJfXeylrHEeroxm6K9t9QxxscqRtHIgIWnyPLE+gqrpRP+JRuQJkMRUZsKryjtaMDOo1M1Nie6rb8EzJg1THSt4EMBnQuC3VvHY3JWIGJRwnzIUtnvpqMxdihkedmczYnydf5lHdy9cKE77ACszLH6xYnDHDioWsbBXjIUx+e0OKH30ArjNVbLxqEaIYqYlAu5mG2LU8+d9cFRWjkaQIqryJ8xy2XhyeD8A5sUAFrEQplBddsE4MMF0ZkxJKRhL5tmBMj1WLJ9lhDOTucB9LAfV4kiZhQoJOuztLSkurFVIBzNFsQ/+7J2EXLYi76uSRBre8rXI/psRFvcWJ3APJJ48j2bBK3G8Nhe1mBnQDyYYTXsVVOTw76DkLmqZnVqdvrgd77x7Y++9tqzI/FV0t9SC5SnBVLQU57rko7KLbBz5876626+9SstbW0P5fN5NMmGm6PgF1/F2lwUj+Cg7EvagI/+7unODFkE58Q7e9OY0P+Hu+X49QB6zNlZKCS4Gv7UYnx0CKrZMGdgbEMICcRsj4mMTSxs5zN2IrANducdh4XCXGLWyq/FYwK3EJgiHKzn1IlcvF1C7ZworEEWBgNldV+CHgtBWfjOGJHYhgamPEtIwaM59mSKfghtBYCi9nGRdACVAaDEI7PeTcn1svdpC09zxCEMg3Pp9fzbieckK0OmJ7zfRNau0/JsMvJ/ytrxIAVmnIeBr7BHONnAHmluPa5uoS7rah8AZzjGxO2x/oorEVLqg7ZL5xHOa5tPdTcBOFwKerRMgEPRAEZDeItaHq4fKzOT6dGKzAA/7Mml0+K8XF8TbK1glvsw7NUE6LF5xGHeCMiQZXLQZhWkY92bzsc2tgMfroeH1wgyUTOJoAdt1lcrUasHYufpx/7um5985olHX714J6Z/pRYoPwukoKf81iQdUcICu3fvrrtq941fq29qvhdtH0DzAIpoupSJbS91ohGDgBcAkKLXWWCPToiOwivOaCdqc4aGGsxBWATIUpzBBDhAspo7IcSV0Gu4Z+aP0LjRzhgFj9yZhvN71WF/PQC04MA4hnDHbcDEgJxlc8c6lliwS8RyCeDyFPHIgfOuno6Yac8eugughyCBZgo9wizUBju4DkjDSAkmIGTC6XiTO9VBD4FJACPh+mGNLq5tRIbKHbUKgrmm5pwD+xVOT+1NdQZsjIM17YLuYnFamX+bHU2ybflUXEcDPEGno0yMsm7WhNYYHWN8dD4kwnzeGkXV/RAjSv4eNFNRr62QJh5Zw4ACs56MQfHwKH5VFoiA5B8APRQyr7D3FlLVeQwBT7EInQ9AzwpeMxASmEyzTLAvj3Go6vYjkA6ZY0mtVhwC5HtiAGQMYMzmxAurx6i42WaiuiisRw0KRQrqJiF9i1cqvP7KK//uL7/65d+OPpTJvZH+nlqgjCyQgp4yWox0KH/fAgH05Brq7oXTBtOD/BvU3EHBE3dtF7MUAfTQIbj/irJaQudzK6QH505HlAA9FuIw52J3/tUWYiCI0SJ65qTVDTqIIJjSPzkkfc2ggFVFVroh0n7Q4YY0cGOarKO7Znb5XXcAPyHEYhWTlb+KmIjggKygHhySpo8lHom7fj5LRktZBx2q1V+J9B4R6OHk4pBIYMfCuMJPZXf0n11PbUq7eQwkVMZWkTDtoppdOzip7VEbcY0UbDCLiX3TQp6ZMw3hGHWyrKZM4AMQ4+G5SICtdqRLjnuM6Sy9X1XUEFYRkgEZbUmhWiBjgVTgTDuTeYqYI2/z4WyeMVvOVvnYDBQYIAi4h+0ckGWo4CtiALnfnNFiWw49i9tQyx+gNo92WdemowQ7aEsBtieAHqu8TZt52MnHxNMog6dTcxbTqyUGgBaHTmO7ElSFNYhZNd/LzqCFHWVNRuP9RbshXR0XrFU8hLpCpfNnTjz+1GPf/uyBAweMkkofqQXK1AIp6CnThUmHZRbYs2dP7a5rrv7rbF3Dj5VKK8rx8Du4EhoIOrqLtRd8h90NEwxEYS08G44L2g1jE4I+xVCCAhoW7MNrKprVSsIGEzTbiwwQjwlZVgzJ+J2++Twrhsfz2J25Rlt8PDaf0KcrCkeQPdCxONDSo8zDBIca+mzpvAkSHGAReKlYVwGW3qzjknHWsKU2G5BLsi72vlg/o+DDdTHBqVuYC0X0/HTh/d6D2xgL1RmB2SHo0PowzGA2rkXHQ+dI9kaZAgABZxcortYD8IgAEd4WRh7CR6GWEcfG7K0Krw9kYIa6JAIuCxua1TgeZ+04RwU+XkgxADUAZgKearB42mVdhcxkBV1UzirdiuOSDE/ia5LTdPsHUKu2cEPpkUwJ12KCMcgIv1Mjpv2vFOR5+EhDTShMSPEymJ7VZTA9qMq8VFzU9VWmx0FvEiBbqJVSMbuWPlhGgOwkzqd7yoGd4halcuyaSdYtMD5Jhi1qwBrplsIF1KoKQAvAWljLVZQSWFuYmzv6xCPfuvWVV14ZjQeT/pZaoPwskIKe8luTdEQJCxD0XHfdtX9dW19H0FNRWllDz0WrXsu6OrEAVaEGfF4APXGdnmS4JWhB3EP4lVhJOGZS1Hfw7t8gjkIQ/edgSoNJoQGjO5HgOAgUIq0L78pxiqDp4XmD3sbiVe7oXTtRwzYTvI6DoHBOrb+ib3ZnzOMDo6Q0kAZOOJJIp6TOUZ2csUlqA57CwU64TphrYJg4osim2lk91nUY7tO8MBs7x8Xmpqx9oxon2pHsCK/H8yAsRVBEx6xsllcgDoBLbWCghLZl3Ro+ImbG2QWumYJQr5ljOhuuPdgZDdfZMgKqWq0if18IT0VzZggHx9bAYdfUoMKzh7D4egR6HBBGYIljS4SKAj2jI2cRSBcmh7VSQIkBBHAS1jIGdxQw2+ta80mNw0wrdFVHd3WCHhAnAECWwWUhNb5ucyRCY70nAzSkCQ30RIDFMwU11Z3ZdF7PSO2jwMf3AoEbwZHvteR+CPYKoVaF0pccu4rzzudLq5ma6rVsDRmmtenvPvmdm5599tnDPtL0R2qBsrRACnrKclnSQQUL7NixI3P7bbf8YV9f788sFAoVc/MLlaiVZ6yG3tUnwUoC9OjrBhKUHnJ9RpTJRceTYDySoCf0ZTKwYh41mU2kIS/N3opDIZHTozNUR6+cFBxN6CpOB5WIEZiXNvDi2qNw5+4Qy4CKZksFHZDNJzjQAObUzbqz1fl6CMQYpDjtPAl4lEXhWOk4zZjq3C0iFwS9ZLo8zVkBD+/xvd8ZnaaCL18DPR//jwUP468VAz10mmAeFI84U0Dn7anWOga8xro1tFG4vlYl8rFoMUGyPVxHZXn4GgBmKK6oaJLVDGJbJZ23MkJuO9PxmHg5AJ8k6AmAxxgwO1/UPytkiLk26u+DHgN/STYlrFMAFpq15SBCbUDmB/YJoIfPMfxEpie+fqzRUW2Nr51ehy1CHBUFwB30QwrynVVLAhyW9kzW/wmft2DzEL4M7JAKqhMAiTxVfqEomarKtdpMzTLCj/OPP/HoJ5566rkfpN9eqQXK2QIp6Cnn1UnHJixMmKuu/j+vu/HafzM9PZWZW1iogPwBd8smWE06TnMuHk7Cl3qosExHUKNVez08pOEIS/VmS4MQytBzMSW3OqNOxPoyOQQJVAuOoAO0JqEGMAJLEpxbzJrw7tqATqhvkwQeBnoAnuhAPcOI50iez6BJAkSwXk+CCbJ+XCbSprMlOAg24bVM5JpgbwgWHPAEQOW4JdptydCOhu80pAMwo6yHheHMgRtYUSDjAEbn45ooaleCiLgEnUuybk6SRTA2g9laZisDdVbhOfQzo6ZHQY8yPHE2VgX7ZIW/fV7BYWtYzTdEAL3hWKvIbN3WNcwVAb0E6PLzBiChdkdbEQXBXDyvWK3r6MyNAh5PB08C4QB4+NwymBrV8XC/OhBmCGsZIS3+XClB08PwFtLWad2YNbIlMqE7i05irTWzi6FeD+sFMOn7KFkvKdo3OIc2HnV9UsRGJRgyDeGF0BZZOIAwgiTqlex400zV52olV1O11tzUuPR3D//dP/n6t779Nzro9JFaoEwtkIKeMl2YdFhmAYKe6urcf7zp5ut+eXxipAZZOxXFpWWZW1jU8MLSEnWTxgiYszfgU4UO63RsdreuQSd1otFdN8MvTIF2ZiPYmxqI0C09aHd4XrZA4Dd5fAcf62iSzi2AmgA8Qp2d4NiDUw/vSbIiyTXneVSTQ2bDs8ssrGMxCp0HHZv22TJHbc7QgImOg8BQtU8XVxnmdai1URk0jyMz4yJmbcnhDpTnCzoc5VHYq8pDS3o98lQcC6+PoWrmloIeA5IK4Jxls8KDNsPAVIV1C7ZgIrfZzw5UgMXzgG3SOj0Ao3S0Megyloxj1nMElshLFdjFCMwMEPBcylY5mEkCH21lobaOgVeYR1jT4Ow5lyD+VVtzTbRgJYG0ge4w/rAWYd8YiKHeJg4Z8ViCHTI9/MlMLhMxW9aW0aV6RgAAIABJREFU/mN3XDxMQ2brnLyG1iLyPRCtv69Dcl/pOMhcUWPlrVQCqAvhNrUlgQ4F0oo8UUhRs8nYF4whMwM8DEOuG1zH0OAabFv85sMP/7O//Po3vsalS14z/T21QDlZIAU95bQa6Vj+ngWuv/6j7Vu3b/nrzVvW3b5cnK/s7uyomJqYlCIo/bqmRhkfn5ClAmh21FqxsJO1EU0WsiPLY+JaAz6h2aVlSMWC3lC/RrtV0ZmFis0M4rgni8ryK0sTFD+uzVD/EEJD5vw4Hj4uZm9i8JVkLcyhmfYigCQNBvm1o3BNAvhwzCFVXhkOshvOBJgWiN3Rbe6hlo4xKHFo0Ooecjb+iqd6UzsSCXK1rxWBAW0ZbBbu+sF6OQMTxlgFwbA6SBIiGKPyH8qU0Bpx2EqBEcdGxx8xdRYmU3BEMTnmVJut9TYUzLwy4KJzUgxoX2PW1JVzMQBjV7LwIBeD4S0yOsHmKpDGvqE2iGJsPhKRufgcCfDANhR8KPtCsOegLlRhtuvHe8DGFQuHTR9k4+Q5yIZxb9LOBnoYHiPAgL6HGVYulDfWxdanQnPrbX6BjUmCHn3uHwC6IeTF8Shb6aD6IgDrY2Wn96inGMfJ1hhgnmjLhoZ6qa+tVe3R4MAQAdBaPl9Y/OtvfvOzDz/88GNmofSRWqA8LZCCnvJcl3RUboGb7rzv1v6BDd9o76jvqMutVW5d3y/TI2OSa2iQXH2dnDx5Su86m5ubZXZ2VmZmZtSJmGYjDvUE0BOnoxuDYg7QnJTdPbtD1kwgkgQEHea4LP3Yw2oa0tB8oUifYawSn4lvdJUP0TvnmI0KzsquGYdnkmGM0MFc2Ql3cEmHGtiREAoyiTF1GhYe0+7pOgGGjRyceC0dO4+FqOgsCSLiDC/TxfARWkvwNw09qZ7FbGQgLtSDoSg3VEaOGTayTMonKTixjt3JcXOsFiXyDDZfB1XnevPVcM0sQE91FaoAk8W7BPSEuaziPSF733RQOlMNXwWQpEyVrjNZMrS3AHtkWWAESlxMMlVBOxWL0oMAnnqc6BEBK77PdDb2SPyWYF+MteHcGHIEWPUwaWDUCHr0dVZnRuNRMitB+G6Mm66YhlS5vtqd3ekz3XucFUESwXbEBFHpnCBeaFetvcSsMN4gqLUVRFl5BgNoxSWG2wC6jPRB9hxadlBrBDDW3tYq/X19+LxNr+XqmrGM1TI+NZN/9Nvf+ezjjz/8ZGyg9LfUAuVngRT0lN+apCOKLVB5z6f+xb9Fg5//o76xJtdcXyHre1pleX5OuvClW4GskbNnz0lnR6c0NTXJOfw+PjEuDY11Ul/XiD5GJZmfn1cmpLqGDo4hKmMQyKqAoMc3uoEE66ZtHweCJWVavNYOpRvWkRyMhYcGjBcxYGFdsO31IDwNIYMgKo5CJD63EIoKDtvAgIEqA1ghTGVORzPHHDiFcVpoxd5ld/cYn4Me4iTrJm+gx4Szdn46vIgJYfE+pJkT9NiNv2lc+FBGAPWQFOYxbKgMmBf1Y00YbfBp2VwVKAwYgKPZ0+r0GHNCHQuK7NH5OjOi8yMT5KCIr1laNucKtkNZMjsePZ4ki15PCHMqADQAY45c099dvAzuwgAfU9vV89s5WchQn3OwZkZzkbgCX8xFASLDdHYOs7WBJdohFF1cAgOirIr2AbP9ouCS8wqsj9su+UGOwlQOajQaR7bIWReCGgU9uk7Q9QCQEPTo/gFY5R6jqW1sXCeFpLEY36akYTAWEFyJQpTeEy0AMYIemg7MDWsJ6ThgQoa62BuMh2kLDSzBKoEWPye4YFNDo7Q2N8liPq/lAzZsWCdT05Or0/OltcJyRcXk7EJx//79v/K1r/7Rb/imSE4//T21QNlYIAU9ZbMU6UAutQD1PIvS+uvTi1VfWK4oZjtbWlbqM/nKXFWpYrCvE1++WZmfm5UtmzeoQzxx7IzkCzPSMwAQVN8uEyPTMjo+qk4021ArWdytLi6i9olnXVeCOdA7foRiAmNiIlxnK+ANLF+JYmPTa+hDY1D6TrpZOBroZjR84kDDnaHV0HHBKp2jZx1ZKITnxLn9Exiyg0K2mDp0dW7GrFB0Gq6vDhnX19AIHa2KmR0EODjiC1FfMTALygBohMQuGHQwqpvB+0OmmrI8dHzqfBkGMdEsfagxZxbSCXyHgii+RcGJMWfKOnDuWj7As7/cudv1Yt2QggYHFmzkakMMtWRszHw9k8sivFWndWcoMA/AUCfj9mYpA/6qonCFOObfCVAqCGopUk8UQLSlZPuLGFBqJFQBDMNuFDt7qJMsH0GKalpgL5xT+4s5uODVYuAKATlZHNfe6DGKLjzM5VodZVf8nAxllQBydFcBaC7j3xJS1ikEZ3aWgVbsAY0uEnyb+DvMIbaH7RWiTQJgFR5jl7I6uQIvXg+AZnkFqfHMliMAhk25/5bQ6DQA62qsQR1CWBx2sVCQtvYWWTc0oEzqzPScdHf0yPg0Pl/5kkzkAWmXV1fmxieePvjOiw8+//zzhfTbLLVAuVogBT3lujLpuFTEPLfa8p+Hp5d/AcCjJltTB5nJWEV7U01VZ2uD1GfhCAFoNm/u02Jz58+Ow4GV5LLLt+ELu0VOnzgrF0YuSH1jrXT19qgGYXRsXEpggOjZc8g8oZOxsBKAQeTczZlVkdWg62RWNzXPvKFX9sGcOV8o4U/1Q7z7jwAHz2ou19LanRFwwJEM8VjKt931B/YlLH3MxvDEOlJ1XBryYtE65O4r1NF4jJ0jOLcAJjxvLDo3j79IH0IA5WNMXo/ghlMN46LfVlATwjKa3q4Iwxy/h1C0kad3Lg8hqiCsjTKWaCsHRzZ8Y0pINYVjWf8nOHUeU8P+WAC2Cja8l1Rgezh/62TPc8RhpoixYciR4ma8THYvybopmAwMGoGSAzXarUoLGAbQZsAjMHQmgiaDZGn08ZqFbDo2HQ37hFvhYtCjYMWnrSyPgx5mY1EBRRZteQ0giOC2ZCJpMkBARA54AgL3aQd9jm1CBT7LeB+BsRWs5PsBtDWsRT0PQBY1Q87cEYCTTdIQF4BSY1OD9PT0gmGrkdHhYWnG3+vWD4JJnUJI+axks40yPDEvU8XVtYVVAEO8sW5t5e03Xn7s7pdffnkq/fpKLVCuFkhBT7muTDouBT3TS42/MVmo/sWFlUK2sqJ+dW76TGVbU6005qqlrakOAtdVaW1FhV1CguUKFaZetfNKOKOcnDx1XEZHR8EEbZbBoUEZA+A5eRJs0MKSNDU2SUtLPUTQS8r+MFOFmhMNg3ioS9OYHbyo7oU37FqfJzht3CFbgpWGIdSBq+MkcxTRQgaWvHZLElhoXZ6QeeTOP3b0zj6FEBbv3L1JpIIPOmNQFOqwlY0wMWzQ5phWxxpw0oEmAYQ2rDS05LsMGigHbPq06zsCG6Sgxh07zxvaHijt4DqcoD0hwxMxOUFL5LqTJNgLQCMCCxbPikBPpNNxuzB7Dh294wwy8+0Wrou0QFwgY2+C+FvHQjs4KAqFDy/9eIXxRMyNhraAdB3METCYeNnWXlPo/15xTGPm+E9F28Rg3JfcJM7KaMjNaxaF8JYJmi313EKlrNGzYPoenIHgxZgk5ul55teK7TEN1TIc5SyOzhtzBfEC5ghXZ7gT02fD0hX8M/bKQnPLbGqK/l6cT10dQsL19Vr0c3x8XFq6OmTnFVcC9GTkvf37NKusrb0d2p05OXV6BOGzrJwdz8t0fmU1V9dUkanCDBZGvnT+yL7/GUyPqffTR2qBMrRACnrKcFHSIUUWqLztE5/9n+q7tvzqwkqpdmGxQo4fex8sThace0k62xsFiSSSq2aRtFWpy2ShPaiVzZs2aMhmZHxEFmbmZMf27dLX3Svnz52XU2fOIfNrFZqEDdLR0SJTk5MKhgoQaJL2r61vUP1GEUJS65AUmJ24KachBg2cwMtZGwNrZOmgRwFCEERbCj3v+qOgkKZWx/VmjE2xcwRwEmVJOTShY9fwhKlP7No4j/a+wlwJiNRBJ4ohqi5Jn46bS6rc1T/1BtPIflgl5wiQcRyqDbEgERkw5azcsaqGx1Lb9B9fo4CYdWOSdWFCGrxpa5Rr0OtF2ik/vz5H61wCegK4IqjTLuv4R0dPMGrnMfYpRO1MymswNVxD2R4Pu8WAJoQz7bpRDzbO28dClocLSjvY+6hbwkwRIg26oRCu5FiiublxA6YM7JCuK5dHDzYBMltNBK0Pn+YhTFMvlhahRZtWgB1YOdqbYIjAp5Lp7or2uCamT6MGiGwlV4NbjVWf+R7248oA0RYKiwruuV/q6hqgz2nUUU9g77Me0IaNG5GJNSD5uTn54IP3pQHhrMsv364aoQPvHYB+Z1oytY0AOSU5dW5MZhZF5ooV+OzMSltb29pQd8Pcifdf++zzT6VCZv9YpT/K1AIp6CnThUmHpRaovOu+n/r5znVX/GYRNM/4RGl134E3K5sbmmVidBqUe73UIqlkbXlBGmqrpaujEVqeGgChSsnh+WVqFOBJhiB6HujtA00/IsNgfqoBji7fsV26Ojtk+MKInD1/ThZQ96eutgFf4B2qkWEm2MLSgt7hUgtUwxo0XlBO66fQ1cOpZGvBFgEgkWHh3b9zD1a8EH+xlUUVmCOySKGvl2oztL0DpRcEDtQLUd9hdVHotul0g55FnazrXkLdnSj93NOxrS2GhWdCiIiF70ITzkj8rIDLnH5gSbTNZ5TuHTKz4uOsKz0L4SGNWQGaC601HZyZWWCeXHsTaiOZyDpupBp6P0XAirbh+1wTE1igKLyFN2g4zMeaZSjTu6FboIoaI7t+3N0eAJTPs0AjAZqHlywMRYE27WPhHdUdeYhN7eGMDltraFYXOoiHEgZx9hxZE2wsbkwft4GVREZX+JtMio7fQqLaqV5BowYpraggCxH6niJwJYAheKGgeXF+RgqLedXkVFGArwCGex21cpjWToaHOErHS0aPjBCE0MpYwu5gqXLY553tXSpULywtyoUL53WZO3v6ZOvmdbpXjxw5omzolVdeKRs3bJY5JAns/f4rUpWrlL6+AVnIF+XEidPQ78zKMtjTyfwqQM+kDI9PSw57f3pybm3DYP/K9i09M+/sffIjr774zAfpd1dqgXK2QAp6ynl1PuRju/3226vb1+/4ter6ni+gwU/2xKmptQsjZyq2btki77xzWO9wa7PoATSbF/zAF3wdQE+l1OaW4bSWpDELUISidg0QwTbUZ6W4uKB30tU1VdD9XCZdXT0ycmFYzpw5q85nAHe6G9ZvUq3P66//QGYX5zR00NHSJs2NjbKKUMD07IzML+QVnFQDDFVXonqzNj6lsJgFD1Xf4AwBuoOTCfLQlGV7a46S3fVrdhg5BEtjNncIeEFhKUJ1BD5kT/j+wBCoTkiBQAifWZFA1Rnx9J6zrSDCYlVRHZzgoFV/RBDFV/VcgbniCfiahfXUUdM1UleCsSrzokxSABRwxHDInDxBjwIJhgf5U1mIOEVdO7MrC2Ghp5C1FUS+Nly7nvJrCgptrjyGoIdZSdZs1PqJBeF0yGyrgvBcdVmsXeSAQ5mcEHKjzVwPpeLtqLK0hcTsYSLlGoAbq3pMzY7ZJRYq2zySbRlCo1azsYe2PBvK8I6ligcgRwpOqzB7E1bVHAHYMIttZXVJZmcmZGF6xsAz9lkG2YgNtTkpAQiVwNoUWCiQewjjbERWFW8AVgC+56YnZRrvW8a+6wfQ52elLpsBiJ+S98HgzEzPy9bLd8iVO7Yq6Nn72qty7twF2bJtG+rvNMoENDvvHzwEkA9GCKzn7NySnL8wIVPzBZlaXJZ5sDujU4sQNM9JZ2erFPOLK5dv3rg22Ns8/c4bT3987zNPvP0h/9pKp1/mFkhBT5kv0Id5eLtvv73jyitu+tsLE0s3Z5rqqz84dF56+9ukH+DkuWf2avhhYHAQX9pjMjU+BoADZwgnkcusSltLVlpQu6eultoLhl6QwVUNkJSxFO3e7i7p6+mRGYCY8dFxdfCbof3ZunWb3km/8cYbMjkzra0sNqxbL9fs3KUg4oUXX5BJOJBlsDKNDU3S2dKFIol1MgyxZx4OSTUWHEM2p2xBY12TzMzBCVGYyvADQY+W8Kco2LJm2Jl8hSEoiLItC4eNOsEuVVFoDUiDsSsQcaYg2hMJtiEGQ5ahE5y4NpxUQEFGxkTbSRGxnsIzxEIQKmJg8L6gOyHKI2AMtXdYE4cAoRoZdArAcN6IUSEzlQA9ahN1sQYskqDHAKC9QkZJH/xWYlFCjhrnInuUAWtRFdgXhtMUiBBAEcgYg1NBjRNfI7PGwooOBJkBxbR1BU0Akdq81HVRGh7TIVhYiCMg0OR5HWpGzJgCGiNZdM5a+JHgx+1NYMMyBwE+6fHh9bAmBCoamQQwBkhhyIl7oBrAJINaRGQLS6tFmR4dlqmREbA+WHvspbbOHunp7JQ1MDZ5sEDDoyOyiFo6VXjP0Lp1sgGaNRY1nBi9gBDwMZmcX5TNG7fIZVu2SntrE8JbeXntB6/hszIiG7dsk+7ONjQMzcvBQ4dlanZOWlH2IQumcxifhfHJaQVfxaUVmQDAGZuYww0AgFh+SapQOmCxYOnuN9xwzWptpnoNTGtlU11uKT85+gfH333jN19//fkRXe70kVqgDC2Qgp4yXJR0SNZ+Yraw+sDgpqu+9N6hsx3LAC7Hjg3Lnpt3qTDztVcPyNZtW2XdxnXy/e+/JaeOHZeWtjaprWqQseFRiDLB+DRk4TtX4EjAAnU0QLxcLQ1Z6EOq4WTgoBpy7OVkKchonCi9AEFDcB50dydPnpQpgBWyLju3XwFR504p5Bfl+ZdekImZSTjKVdm4bqNcvmGbXL/nRnniycdl37v7DFRgAbu6ulDAbUiu3b1H3j3wrry1/y1oiQrqBHn+OoQGNoFVYp+vdw+8Bwe9BIkqivnBYWdramXD4GakCq/I6MQFuFZ021YsYF5ZHbTqWaxukBMRum00Q4fsjW8i7VXl9YZUEcTjQzaZCpSVLiBUsFRnHKMiaC/WZ+EXhSqqGaF2yJL4nXHS4orWjz4Ie0PzTjveCyO62FhDdQooXH0T2CQ8YWE01+N4Xy8LnwkEtVn8a7Cik65vIlujDxeOk23iowr1m6DzNdYK/5h+rXV7aHkXQwedjyIYP43OletHbZKySXGfMzuz1XbimCyMZ+AlZF9pmEvDjRZyop01Kwv/LNzpIugsNiTelwfgHkNJBb6/HsL6NoSiGvCzugaAA6UYRs6eQe2pC1LE+qzbtFk2b1gv9RhTsZSXQ0cOyxmEZivAtK1HWGrjhiFpqc/JzOSovPX223J+fEqGcEOwvn8Q4LwW2rVxMDgfIHy1JG0dXbgBqAGonwJzOSuL7OBbnZVFCJ9nIfKfA2Ci2H98ch6gZwHhW/Sug/2XoHvr6e7GZ4XvnZZP/Pjd0AbVyulTx1frsrm1uprc3LkTR14ZPXvwjwszw0/s3bsXyp/0kVqgvCyQgp7yWo8P/Wh2796NSnTNQ41tXVdv3rD5387lC1eeH52sml3MV546MypXXHWV3oGfOH5cbrvzZoQ9muXx77wsI+fOyuU7t0p32wZ5+80DoPEvSEMbslHARCyC0m/rrJP2HjgU3KlnEUriL43I/KqDA2psyEktihfmclXIBGuRtsZWGb0whjvavNaEuRzganBgUObm8nL46FEZmyKrVC1XAQxdv+Maae/tliefeVIOHj6KbJiSOoWNAE833nCdrN+0RV565RV59c03oBEqqPNtRthgCGzVxz/6MYhKm+QrX/0TOTd2XsNczfWN0t3eKT/50OcQksjLI995WKbnxhHuMo9Ox2mNVKnjsEJyJdXzGPjRjGUHJFYnxjKXmGquQlxyLtSOaD0i5rwZ9UDYohlm+l4HJM6AWOiMVyYjFTM2VnPHNDAEb3o+DV9hIAqWAOMwbk3LV1aG/bkINMlmhVCWFYHUmSl75F9JGrMycTdZG1ZOpuYqh3/VAIUamqNAhaE2/M5QTxWvQVhCJgdrwFCWHsc5a8gRv3vjUh6jGiFqgjCpVU0ZR+HBjLE8rEBcg3Pw7Ey+UkCE8xDQKXumtYLYDd16ZC2xxg7tgXWpRpq3hv1glyLWPD8/i+OWdO412I8spJkBuJ3GPjp16iRen1Ow09XdLy2trWAp66Wprhah1wuyb/+7Mg4mZt36DdgzvdLb1o7zV8i+Awew304CpFVJb18v9GwtCO3mAKRmFdxMgMVpb2mRno52FURfGAFzNDuPIXItwCZh7HmA6vklACyAtQIAz9wsSzrMyNTMrIZs84vsOZeTzi7cTICJGj4/LLt27ZD16wbkKD5/6zZswJpUrx7+4P219tYOfCbqKmcmJkpzsyMXFvJjfzI8cuq/vJumr3/ov9PLzQAp6Cm3FfkQj2fPnj212aa+nx3asunzDc29W2amplonRkeq8gv5Cmbonjo3jDviDllaKK0tryxW3HnXzQhNLcmLz++Dk1mRex+4A7qHbnnk4adlZOSEXH7VZWhX0SXHj4wiGwYgqLleigvLcJoMGVRJe3MV9DoN0oLwVDUYoWJhDq/hrhZOrRahlHqIoitR96ezrUX6+/u099Pps+dlEnfNdQA9V2zZJFsH0XsIDuGDY0fl5Omz2gesFg51+9aNsmvnFVIHncTr7+yXAwg5zOcLWsOmHyzQzh075OabbpKTx07I408/LacunFNGYwC1US7bsEk+/vG78dpx+f7re2VkAgAMeiStjgtmpR6Ovw/HreIOfWJyQmZLcyqAVadLFkTbPYCtgWNVwauSGc6uUIisIAEwBoxISPcm2WGhGquGbAUDfTOyorWGx5QXU7ZINS5kfQA0quHc2RKEQIOshlYFRmYST7BMQEFIxdYRziCRHSGvo+0glE0x3UylCoJN56Q/lckhO8WwIOoqZXJY/zZkEbVgnQCwOFa8VgRYIdyB+1Zmri7boKEioBoLz2EsqwAdBChVADO1HCtDiFg3hrKYEr6MUBGL+S2tLACQMOMJAEXfzzloeUoDj25jy8YyFmdxsQChMEI/ADVkpGpr6ySbq9MCgYt5MDbnz4I5mcfYWxXcEIi0tDRh/EU5efwYhMLHFVi1tHZKc0urdDbnZKC/VzOmXn/jLTkL5rKrp1s6AMi7O1qlBhq1Q0dOgAUaw/gqcM5aCPAbATpXwehMy8jYlCwB3NRhDlko+hlCy8NGSygqtYqWEUxTX8C4J2eWZQxpWARsJdhgESLluVn0/2JF6IpFnDuDcayT227bjU7q1fLO62/LFuzrTdvWyzv79svsdB5gqHL19MkTFZdvuwzAfK1ifnFhbRLjzuWqpypmx/63wszpr6bFCj/EX+plOPUU9JThonxIh1Rx0x0//mBX//rf6R1a11tarag6efTE2hI0DKhdUlGEU58C08K77AvnhpU+uPraq2RupiTvvXtSBtZ1yo/ffwcEoMvyN197FE5qST7+idvAuFwuTzz1Azmy7w2pQX57YwecZhMqOU8xM2Ze9Q5ZOAeyDNTWVFQu84tcGhuhCUI7C/YwFzjMGmWCkCpPIADHl4Gz7kXK/Ob1PXDAOYQBZuXc8AUpQOScBXBiKGLT+vXwe1k5PzYm7+POOA/nSFCyGRqM3bt2yYb1Q3Lw/cN6N3/87GkFEts2bZQbr7lWtkGLcQh37MfPnpVjaK8xhzt4Otp6ONP+vn554L77ZAaNV1986UUZmaG+Y1GdM4ELnTXDZ40QX8/jrn0JDk47ajuw4fg1zARQFAS9obmoNT01tofAQ0XDDA/hzl+LFZJd8uswY6gG1axZwK6puUGDP/MLqPTLrDnCBIxXU6dZ5M8LChpfRAkQQQ8v4TluGvYi2AJowdipyykuFTXriIX0yKqwKGFjS4e0tvXC8ddquG0ZQGYJdl2gNgYgghlL7Timrr4JtBKa0OI63EMLCFUuAXhUQDfVDOEvxepcN2qSWHmyCCCwBFZmCRW9V1AJuanORPBF2C6PYpYrYHBqsrYfKihAxjE5qOczAAOzaHUyMjqhmVRtrV2we7MCq0bst0qAshPHj8oZlEuoQcp3S2ubdCAkhMa5WvDvzOmTqqsZn5zSMdez3UN9tXS2opccznvo6EmZns+rqLgF426qr1WdD8XFC4uovUNbYu8ylFuCPchGAn9JcSXrMFcAeIqyUEQ4rbCMjDCMfWkV2YoMXy1Cn5bHekD4D3svg/XJQDDeO9CO80yAiVqUPTfeJPfee7vkEc5649U3MX7MoaNJ9u8/IOMjkwjJ1a+Oj52v3LJpE2y4hjGxcSr3zpo0ZpaPTVw4/ksvPv2tR/WJ+KFb8UP6PZdO+4dsgRT0/JAXIL28WeDKW25pbawf+lpXz8aP1jbXV46Oj1UuzpPdwJ06NA+L+OJeRNYKU8en4SBYTDaDu9ipyTlZgO5gcOuA3HzLbjl1YkT2Pv+G9G/qk8/89L3yMw/9tPwPX/h12fvs96Stu0Muv2a7NHW3y6H9p+XEkWOaBVRTBxGpdmkHqID+obW9FtkycOG4Kyb7sFosgL0A4Koq4U68XprR7JTlECtQMRe4SMMudFjzyGhhqEMAuBpwnnUDfdJYVQ+dxIKMTE0AEMxrTZwBaIcIilpbGmUGWTHvHzyI8MOIhn+2wnlsRc2UToQxWEzuOJzlYRRUVNAD4EJx9s7tO+Sjd9wpZ+EwDx06JKdRdXoKTqkAsEEep6WpVW7Yfb1s2bhJ3nztNTBFCG2gfcAC7MeidQQz9ShG14ou9QRvqwACi9BrEDiQNSG4oqaHrFQmY+EigiY6W2U92BYBIIQghUJxdtxuQ4ZbAY51bAqibXi9FdiB4SZmP2UBMKqqAZ60inENnDKABGzBujNkjcheMZyUw3o2oBxBc3ObMkTT01MyOUXNC8JOFKPj/1pbOlFdex1YGoAVhPkKhQWZnEB2EQrqFRZiPALFAAAgAElEQVRmMI4WsGDQsTS3gsnKajiO+2aCwuCxYbyliFBQJ45rVbE0wDWiPbX4lwUoXZBZaKiWEdYcQsiyExoxzvfCODKiFkpgDVtQE0pkHhlSFWjjsGGoF+ClE+HHeTl47BSA7xxAQAcyBRsQdq1B9lQnAFgTsgNPy4FDRyAGXlVbdDdBmNzeCo1ZPbKlxuUY9WMz85hTnQq2W+sQHoPtZgF2CEoWASZYH4h2roHRlyAqJmsIYkUbiy6xwjLWdAlszRz209xcEXuNyIM1lqoRVkUPOhThnMXnaRkhrWoAuAJeXyxQJE9QC5AKdofRxd24kdh8+QAYUQifX9mHENZGue7a7QibTcuBfR9gjWrw2aiWY0fBTuESnZ3NuN6YtGPeqytVYJXIjOGmoamFNw8rcxOn/ubC9NGfO/D88/Ppd11qgXKwQAp6ymEV0jHI7o/c80BD+6b/lm1oa5yYGsMNP8JMrDS8jC9RfJkvMFWX6eZgHIp03oh38e+xMYiK4ccbcffc09Mmk2N5GRuZR/+tDrntk9fKQNd6+ds/f1pOHj4uO67eJvfc9zHZc8v18ge/+w155pHn4BhXAZiGwB60o2bPlNbtaUbIqxJghtkrK7grzsIxtLShCjTCYXWN1o2b8bZlhLJW1woASwVpRDXbuhzCKtV08My5QmPGamh08HcTgMoaMsfYJ6wSLEETiiv2A/i04vkFaF7OA7QsABhxXi1gZzaimWNPZ7tmRJ0+f0FOIaTG4nJ0Yh3QfGxHm41N64a059cs9B4nTo3IeWTz5HGLTz3JAJigW2+6Wfrh3A+9954MAzichaZjHIUYC2BGeDff3dEhW9YNQtAtcMbzMpOf1xYD83mm9S+DxSDTBXYBAI9hoHnMlTVc8nC2FLTyRp3lAlqhT2EjykaAvum5gpwbYaFHMDAYCzPlyHY0Y54NDXUILzaDWamHeHdCzoDZyi9AOwLwBBEsAECDHkeRbV19q0wDQA6DORsePgMzgMHBtVhFuwM9n7q6+qC9QRYR5j+HYnpnARpmEAJsqK2SHoQOO8C2MLy1zOKC+Ecwd/7cOQDkCzLY24Z/vQCGzQBf0LqAoZnDzwxCTwvoMTU9fFbF7tsgDB7s6wG7k5PDx8/I0bOjyJSqB2DAXpybkgbM7bKNQxC+DwBMLCroOYHMqGqGlPD+GoC8/p5OhE+bEIKclCOodTOZB+AAu9QKkN0MwMs6QbMULMMeBIwV0M8whMg2FNRQLYJ5mkednHm8toyGrmToUG0BnwcAOTA2SwCXRYCyAvZQEZqcRbAsM7OLapMiDqoFY5YBkJoGY8Tu8KzAvAr2DIQmXl/DvmyT9ZhDBtmOJyCMXsV5fvpnfkI2bu3VUg5PPPoC1npZNm3ulUWM88SRU2A8q6SptV73AmVZtZjLFMBpBuuRQWuKCuiFqpFGP4e6Vy3t3atLs+ffW5w69mP79j53Lv2aSy1QDhZIQU85rEI6hsrdH/3Mr1bn+n95anahKle7VtUG+p/akAXcnS7CERcBFgg2KI5dhdOlsJRf7Hk4HDI01OLkId4sojS+VDdKe3+nXP+x6ySD8NKz33wJ4awJ+ein7pSf/ZmfhJanQf7tv/k92f/qu9LR1yh3fOImCDSvltPHRuXLf/iXsgYHn+luQipwr+pDTh4/r46+vRchkwx0HCzpzxACnGUNRKXNTbj7hROEpgGOhaBoTXJ1AG010A/BSbZAE5TD3Ts7eKOqj9RQc4Px16HuSjXu3rsQcluAY6KzouC1GQxAI/7VwoGyLcEMhLAqQoYByHRtAks0NNCjOos82AC2BRgB07GI9+ZwToImFIyTLjA5JTjyCYQ8jp1GJtDIKO76i8oYbEbW23qwGeyFTiH0DGxHcDUFpoa2bQaY6UUrgjaEYFgjJw+2gGBlBBV8CSIoXiaL0dsFHQpATy0YjBmkNB84dAypzQtwrOjfVJeVPqRGd1HDgrBOKwALqt4BpJ3R7KOJCYAEeGACg07YoAOsSW/vejj/Om0XcuLkCYCVk2CB1sDwNIA56cVx3RCbdwrgr1yYmAaQm5DzaDdShHamr6sJgKYPx8A2AKDnUHRvGs6Xmpvz588DLCygJck66UcGUj80URTEH0B48cT5MckAAMzMLYA1vCDdCHlu2TCIKt6dCBs1YLwXoMk6hT3INUY4DWCtGXNbP9iDcBZq1QCUnz4/KhfGUEVZO7oTsAMoo+pxFuBnHms7OonifpU56JSw5gA7ZGyowyoA2BDwkLUBkgMotX1NbRjZtfEp9LcCe7PKVugAGQyXLRVrsE55vHdBNVkqmta2FBBR4/clPF9YgVYH7BRZOr5vYHAA1cqz0DYVsM+P4vUKue7GG2Tbto0ALpXy/jv70G7ifbnvU/dJ/4ZOmRydQoLAiwijDUu2DsAf4a/CHM6HYdRBQ8Q9zhuQBdiW4axljK8KAL8BYb1uMKmzAEXT+cqVusrChcrC6L1vvfTI/vRrLrVAOVggBT3lsAof8jGgPk62a+utfzo2VfETC0uLVZdvH9QvUupJRkfGtEy+emcj7AE4CDyW4BwgwORtr1cZZmimBN0CiAHoJ3LSt3lQCjMrcva982B0FuVjn75T1g8NycjJEXn2yTcljzDFZVcNyef+6aegkfmk/NV/e0p+8z/9vgpeN1y5ST5x7x752J0fl0cAmr76p19DUhmyhnJF3CFD19DUjrvhSQUqiEhAw2HOZhXOhJlGUFoDgEDrwirRuDOugHNfw5ghGMH4ILjF3CjGbe9sQep8rawAVGkoDU6sCMdUCzaoG9Whq/C++Tzuqj39mqAoh9DJIBqo1uMuuwCwMoXU5zycuxY2RDiqH6LXDXBy7ShYx+uNzxbkmFfVLSHek0OG0g4Uo+tnVg60StSiTIBZOQLh9CRrtOA8vQAgGwb7wPTkVNQ7DyZhGGtxFuBhEUCKYcd+ZA0N9vcgGwnACECqgIKKL+x9HewFtDMIl/RD+7GObEcbQjlNbbjz70XWUFYOHDwqB48chOMeBXjIAIS0Sx8AWAfYJ4auIFVBIb1jcvzoEbAzYN4aM6ie3QoWpxNal3Zk4vVq5tGB46dQKXhKxs+fFgSyZB2Abg/AMjuANwLEHD55Wk6DuaOWagQAKIO5bkDTTJ6nCc6ZtYROg505ehKZc2BZCDgK+QnpamtGCLITawzGD6BhAtl/Z86NQhtD0TRFvyU0u60GEwZ2g2FR7L9p2HhhCYJr6JeWAX4JCnPQBDFLjaCd564GE1JESG0JGiFmdTGexLAeq2vPY9JMJ2ccrxJsCrVNZP9OnB5GeBL9O8GgEEDVYs/U13dhzfNgdSYB6PLKyjHFvh/M1KZNYADxAVgqLsrZU+cA2E+rXe+88zbpACisywLo7X8HJRSOyV0fu0s2b2VKe5V8AI3OI99+Ri6/cocMbuqRM2C33nsPmWUAuFWZonZcB46ylH7Qg+xZx4w4ArYaMEpsx7IA9olVzvv6O1Ybm+rXjpxCD6/syvzq7JmH3njhkac/5F9z6fTLxAIp6CmThfgwD2P37ts7aru3Pn3o1MyVzS11VQP9jXAkoMjBUDBTqgGMBesVk+kowbFQ01BapnCV+hSrTUPqn7VTVqhJAeCg/oQZNcvs97yKQoFNizJ0Wb9cdtlOGT0DUebz++FYCrLzxi3y0U/eCufbLt/886dk3+tHcKpFufmeG+Wf/rP7ZffOG+XXf+VP5Jt/9R241QWp783KR267ASGkQQCHXfKr//63ZAKpvBT3DKxrl4GhTvn0A5+W73z7OXn+qb1S25KTHETRS6CGKO5ls0kmVTH8QhahGWEz+GLJ4e6fXeAplKkEcKFoOsMUcOpekFlGJ6gp5WC1SnCYTXC4HRC78nyLhVkVJGegS2GvKLIMdOxkUPj6GHQjM3CSDGmQFSvAmW7duF4u27pBa7swN2l8YkaOn0LISUN2K2B4GuXyLRuRvg9BLOw+X1hDdtopLV7HkAf1x51gcDauh74GjrgE/RObUD7xzPNarbejtUE29rbLpgFqY6CBQuZVFmGridmivPvBETmHlghQ1KC4Yy1ATwdAVhuAEYpJNraDoZmWg0dPqXZrdZmp17Wotg02CNlLTPdHg0sZBRA5CKdOke4catO0gGlbP9SDYzoARNiNHQ1nsS7U48xhv0xOTZuIHPNuA9On6e349htFeHQcrElFBi0VZqHpgXaqDUxPW0szgBtsibktwCasW8Oq1AsIdzIbiuui4SbqlLQZKjLBKIrGrGYh5qa+iqGqHDPEEKplQxLEx8DekFkDuMVaM3zLej5zSCU/dfocwmBzqoXpgd0oQmeY8QjS0o+cOKn6oxxClxsBZrcga3AOa07BOUNLB2HPKrBE11y9E+0ktgBsV4LNq5Lx4Wn57hNPYwx1cs8n75H+dWDAwEB+8O5++fbD35ft2y9HZfIBHL8i77y5D/+OqXYo2wyGUVPtrfucVFHTxtpWOQ2RLQGUL5cQfpuHABrgrwpzbASbyUrQrWC+Nq4fWoVIfu3M+RHpbq5Zrihc+L9efuJvfpOfxA/z91w69/KwQAp6ymMdPtSjuO66WwfX2jZ/9+Dx6S31dVUVPT1NazNTxYqlUr6yC9oWshczuFtnuvLc5IzMIlOKKdAUFbAqrqVrAwzgC1mzsJjmrF2llyW7UgcnA0BRMyvwg3itUfJTAEPTjBUsSvfmTvnIR/fgzr9Lnvzmy3L+g5NS056VWz+xGynlOxGOapa//Yvn5Z03DuJutiCbruiWe++/Xe684za5Yvsmuf/eX5YDbx3UFPjb771Jrt61Xj772Yfkj//wCfmT3/0rAJQF9Xe5znoAoh655cbrVaz7pa98VWvYVCF00IRUeiqzs3COTNMuYi7ZHEJcYCM4vwKASwlMEEsIVuBuvwBhNcNfLdDLZMEKVFUzW4pF+JjxBBCEcAizj5qRij9fhBAWGUkUCeegJ1kF8BmGM2qEhubK7VsQ8mChPBSlAxsxDjE0hbQl0GwUXF+zc7sMdrXr7+dGJxHmOaXtD9jWcgFAgo7wCjSlnBibAJhZktauIXnq2ReU7WptqpX1fS1yw65t6HvWjjVg8cUqOX5mDKDnmIYimwGoerta0AdqCKGpNs0um0L23cFjZ1GUcRoaJ6w5aif19TaDvWqVVgiJVciLsOIpZA6dm5hXAFHKz0gnhON9YHrqYTfalULfETjhAuYLMgIi4ym0aJiVDjTSrAcLyPNoej5AR01NgxYtnJsvomLxhIK+OjR14+vVQKgMGTU14n0AZQWIiqeRkk2Gj2FAFmRktpbW3iHro3oZZIwBXDI8VQuGhBleBDAs+kexcTUzAWHnOrBcK7D1eei2Dhw4jB5Yk3qdTRt6URl8k9YNGkWG3gzA2BmEBFnPZxfap+y4aiOABsKmAGbMmHv26e/LWWiOrrl6Fwp2onYOttNQfysE14vQ5TwDYDcle277iHT2IXMxVyFvv/2WvPbcEd0DG7f0gFmcxvnPY+8gxR4sGz8nzOhaAbDRkO3KnJUnWEE2G8TPDDWvlLDXpoFhcGymAUU/UROrDYweQ9A7rtglw2Ojq+zWvpIfqdjQmfnLxbFjP5cWK/xQf82XzeRT0FM2S/HhHcj1N31iT6G175Gjp5Za0TsLEYHGtYXp2YrW3oqKTYPojo47+tqOPqTdVsnUKL6cURmZzoGOaXQGX6wAP1nU0MmDGZpHTZYMig8iMIHn2Y0anDyyU5g1tLZUKXPj8+rYMyj+VsLzq6sFhDOQPlzXKu+D8l9h1ktmRXbduEOuB6OzUsrId7/1gpw5eBY0v8jlV2+Uz/13D8idd90q3/j24/Knf/KwTB05K81I873n/jvlpx66Tw4iXPL1rz8r7zz5FgAAr78m664fkhv27JT7ES5rqOuWX/jCf5CzuEPHrTO8DCo0AxTddccN8q/++b+U/+f3viLPvvCaZkfRiSBgJxs39sq/+NmfkrdQvfnvnnkOImr0BEPIqAZgphJd5tcwD0hf4HRho0noLNAzqRY6otW2GuhtAN2aUZ0aNWjQkkymx5GqDAffBgCQQ4sLCq+roFFpQCiONWqKCBHOQ5TcCqaoG+AF0Q+Zxp1/CWArwx5mwAqTExAtI0xYjdDMEtiRFdi3FQ0qTx09J5XLqBGDsgC5hjVkkLXLejjWJoCSEpzoYeiPTp+fQC0kiMKBt+D3pZutRfralfEaH0PI6QLCdbgewzRVYLk6W7PIahvQXmrF4gIyxGax7sg2g8aGgKLErDgwUc2ob9MIFoegg+E+6mRySBOvBAvCTKgpZHkx84yMDPdADUAKs/FakPFVj6KQRUxsCkBpamrSUv8BMGn/FgCa9vZ2gJR6cFOoZYNzEZBVAEyzbUQGTAebfCI0C+CA4pQASRR/ZxHeYoiLNZPGIZg+iXDbJNql9Ha3ybqhfhUz5xfmZA4AkGDq9DHomFB/ZzNCVLtvuBaADQAT5+3q6paj0EC9/vIrchmKXW7etklqYd9NW4aUbXriiWegxzmqTUPXb+wH6KkEuKuVcbRn+d5z3wdbuiAbIH7vg86riMy0g+iafo5rwJpF+BxQn8MMOa0ajfAa6/TkCW3Baq1NA8DhhoNtVCpWMgCYAINgdyrIXs3h9gKfweaeasylFqG1bkB0pMcvN0oO9lpAqHT2wtHV9mz+0fnh8c8fOJBmcH14v+XLZ+Yp6CmftfjQjuS6PR/76HLHwDcvjFU2N7fm1iYnimuTqLC8c/cA79oriwV80a4h6wd3wqXiONpFdEG/ATCEzJ4RZB21oXGo5Neg7RiTPEAPowwN+L8Si8chPFKB/gSV7FINZ7wCbUoNmCM28SyCQeEd7BJAFPs2oa0lQA7+hh6iAV/iAxv7pD7TJAffOSX5MehqEDLYBL3RTXdchzvkdXLg3RPyyDeelcLwhDQNtcunfvIeue3m6+QQQhVPPfkD2f/UW7IGoFANoHDt3VfJXXffKl1gBY4eHQUoekZG3j8GtgnOBIDkljtvlJuv2yG333m7/OFX/hbnfUJWIKxlRKBz44DctOcK+V9/6Rfk1dcPym/87p/J6MkJpvAAMLEUMYBLXUk+ff/dct99D8jvfenP5PUX3oAgG06sGWnQYJNaWtkpfkV2bNkuhz84i1DWGDLrCbiAaGqR5j4AlqSVRftwWgCGFWhIimAnquEMa9Aio7I5AzYMrSCA/BDdkMlhMENnJiWzirAWa+Swzg7YmhWABqSaSQ5ApZRBFhgzuFBbphaABcEQME+YL0BBBqEa7doOBgvYAplvKBsA8FVahTaKXehhF1ZrRFUA7Sze1lIHB00Qy2w+Ml4YK8I4EL1LBs8tzTKDCePF2jJupVlUYHRY94bZalqokQANDNUiwnsU+DIcWgen34AwYyMyw8jaUM9E3c4SjlEmB+diiIvhJoqG2e+KBRmZMkhmh2FHZhcOI2vtDIpnTiMcS3ZyCGJyhmUJiljrZxpM0zFopo4fOYpIaJ3cdON1CrjGp8fBUPVJT/8AQM8peen572vY7ard10BsXAJQGYBuagC1qPZBh/ZdhCxbUeV7PcKijaiUDBE11vDF770KpmYEmWQbZMPGQQUgC4szcvbEGbRnOY1ChLAlAE4TauwsA0wSsBEIkh1choH184F9RKaUPbUItEqo2bM6hy0yDtBdYGgufD2hLlNzhXQNtMgoWLES5r8B2Y89/d1gFAEWIdw/eWJKNqGHnZY7WEKfuqlTB9YWJj756qvPI06XPlIL/HAtkIKeH67906uDzLjulrt/qVTb8esT89U13QOda+cn83LhvYOoZlyQhu7+imzdBjl3eFRWZiEyHcrKzl1XIsw1jjTsM1LfPYgv7TqZgQMeO3NBKupQZbm/C/VUKhAWQIgETlu7fiPusEKHiy/vOhR/q4YzLiBMwlCO9mzyhpmsVcJsH1atXauiKBqKl0kKTIGkIAJt6MjJNTdchVDVAMSeI/LSo6/AM+Ac0EE88PlPQlfSLfM453Pf/YEc3YuwF0TROaRi3/HgTfITP32/Vnp+463D8o2vfU9OvPkexobU4sEWeejz98s9d94k58FGvPji2/Ldv3oamUTQ6sCxX/2Ra8AsIdNm8wY5eWpSXnrtoLzx0n6ZPw+PhLCRoML0wLZu+RTS8e+87Xb584efkBcAeiZOjKJ5O3svLEhjZ0Z+7uc/L7/4rz8t/+Hff02eeWkfQj5gLObAiECvgv6mksPcsshGYzsJZFdrITt4bIAmZBwBNGVJxbBdAy65OAe7zAMAQLi7CkeaRXZVJ9K8zx08JmvI8KoAQKnsQRo/QEVhAplLLHrIzCb20AIIqkQBSCYsUX9VAQfL9PtlzCUHNoVrA7eL13g9sAoAGK2tEAUjtZoVkaE6VrzGjgo1CPP0IQTX14GeaVhbhl5KAGtsLsr2EsxMqwPIaIYeqAlsTg2F4gCiLHpIdoNhJw0b4v95XAUrcmuxSuuqTu0NNTysCs2CjovQic2h5lEfxOJtLCAI/dIYdENsJ0Ldz3v72X+thHo3u6UDWiUKjQmkyBRRhv8uqnN/sO99hEa3QbvTBtYKrVV2XaF95MYB6p964rsqGN+ydSuy8YqyDeGsTjTHPXrwsDz9+BNgzBqlH0CopQ0tVbDHJyFyPoSQ7EIe7GZdA6ozo7o4np9FU1IyNNbQFoYibYifFNiTHdOe99jsyxDX63EAmgUIrHEfoNWhl/Mw5jzsUmDLD7RzAYNDgC6VEPJ3VcvHfnwPtFKL8vLLb0D8fIV09vfD7mDhwMSeO4LPIWy/4bIN0tdWtzp94ejEytzYgy+//MzL6RdeaoEftgVS0PPDXoH0+pV7brvnf58p1f27hZWamu71AzK+UJQzbx6F0xmVwat2yVypVWZPoLLwhaNyw53bpA01bt5GU8VGhKVWq5pkEXf5k2eGpUBQtBEZLCiTP4raN2dQzbgVKc6rCIPMDIMlQsG1WjAG0KwinJFV0MNMmiyEryyyl1HBKRwlK9YiPZctCSjcXEEoKQvmCP4djgjZWqT0m1tkCU5//BBEzMwJRtrv4BXr0Zj0cnW2r7z0tsyCjamgABSO6OYfuw7NUq+BDqcZ+osZ+dbXn5dz7x+Fc0U9k819AD33yR0fuU5OoQHl2z84Ko//6WMIxaH+SUul3PapjyCT7OPoydWqaeH73jsu3/6LR2Tk4Bl1pMiCllvu3iM/8eAnwSK0yA8+OC5vvntU9j23VwoAIKwl1NTTIJ//55+W+z75Y/LC99+RC5MleevNQyjSeFiWRqYBLErS1lsnn/upB1HYblFegrD1AtKlCwhzrbF/FrPkwJw1d6KCNcBBHuEYcARgUapBIlRqQ9dG1Mc58oPDMnf0PAyMei6buwAUADqZVQc7KIOAujMV1MkgfXoFzE4t6uC0sJ8WwMg0igsuQ1eyTBE6soNWUXeG2qbt29dLbz9E2ZjtQn5azoFJGzk/i3AmND+o/7MZ7MZll21FaKsazE8W4ScWLJyV09gTZ1DNugtMYA9S2ZugcWrEdamhYgbbDDQ+h1k0EFWrB9GcsxVi3DnUQyLT04v0+Dpce3xiVA4fPgTQ1SyXA4BQAH0EFZTZQ20jij+egs6J638dwlF10Fjte3u/vPrSXtm8ZbOGk4axDxsBCLdedpn0Idvt0AcH5YUnvweAkgWY6YToeQas4UZUQe6XGZQLeA3ZbywN0NvXp13iN23eApBeh+rch2T/W+/oPmxHhhTbS7DS9CRCcQsIVbI+FPcCNUhaZZDtSPgTKIbHsoQ5gRyzrrTfGJvfsogkWpksAdwWIEpemiW7hgJVULIhhqX92EDhAQThc1GD9a8pMqseIGpJrr1lB7RFW+XpJ14Ao9Ykl6HC+AJYo0WArcWRCTlx4CD2U6tcgc/i9Mjp2eWF6YdeeRGILn2kFvghWyAFPT/kBUgvLxV7br37ZyYLtV9cqcqgLE4jekmtyMgHyNqqX5K+K1ENtgLOCAzHxOF9cs0eABpUr13C3WdtYxc0EtB2jEBUCmdY14GO6NdtU/bk/f3voRhehzR19gEMrcg53A1Tz1DdUq0aEmpMmKk0g/RqZkpRGEynroJNpFWzBs8cenGRFagEiGGDyGqKiOFo6Gzo9JYAzhBDA3sEqS/LoQAUZXBH3dnWLRdOopLwNJxRI8SfcDmbdw7K9dewF1eTHD10TvY+vV+WphE/QEZYdXez3Pfg3Sg6uE7QElLefOWgvPbwy5pBU9kscuv9N8mV1+zAmJFmjbDOm28dkmcffk7yyELj3Xsd2mF8/DN3KWhiL6Yx6FuOHh+VJ//8WzJ75qxqirbs2iI/8U/ul7vvuUtehGPNNfVo+45Hvv6YTB4+Aec2LzfdtVt+/w9+BWnS4/IXf/cdOXoaDTFPXpAZCIuBcgAqsvKz//KnUQOpWx597gU5jto08InS09cFwFAFYXK3vPbk67KM1iCdA10yuK1X6xSVwOKcR2XpcTBT8xAfVyPUVYvwTBuKSXb1tEMs3Q0CqSCHTxyV82dQqG/eG3uimWYD0sa3be8HKGhE8UFUsJ4ZQ0PZd+QcwnM90HndgkKTGTBdNdDQTM2OqT4ni/MfgTbmHQCQdqTeX3HFlZpWz1YdY6jKzJpK27ZtATAGq/bCy1rG4NOf+RRSxFEQETqUd6F5YWG/nu4+gKZTqKh8SlO+N6C2EYsDHnz/IBib91FVe5scR3uR/sEOufaGnQizNqIY5HF5+XuvaxsN1sY5fhKNOVEAsB+gZgCNOmeQkfY8QA/DZ03QTC2ANmNfrVpkpU2jls8RMDqsdt2BCscVCL9lMS+CsuFhgHqE5tjbK4PeXkuqwWGoDVgE4UJW0CbYoWaJIVGWPiCryVAcsxvXGOKCBok9tkrQLrEO0AoYSi5gcR4VtqGXWysi5LUGVAPQw/KIFbXWX2wNbFhtR530bkZdJ1RkXgCwySO1vxdrNzM8Aw3xW+QAACAASURBVAA6IRvQZ659CIUlAeZqocV6++XvI5q4LLuu3L42NXo2X7VS+FevPP/IX6Tfd6kFftgWSEHPD3sF0uvLDbfcdUuhqudbCHC0oYR+5dmzZyuqIIbs7UUGEu7Aa9r7JT86K4deeAbZJwhLoPpx79br2OxBCpPLcP4jAB+TctWt21A2v1Ne+/6rCNHkpGdokyzgjvX/Y+89vCM7zzPPtwJSAQVUIeccutE5R7KbOYi0SMlK9sgeRx2v1jvyrL1hNN4Zj+Mc+4yzxzu2JUuWPZYty5IsSlSgRDZzk527ATSABtDIsQBUzrW/54Jzzv4Dw+Y5LOhAzUYDVbe+e1Hfc5/3CdJ7zF4bZ4yzbVWdNbYHR1Epm8H0/BLJsTHnLl6VFko9lrvJadfm/T6DlkVBhGI5ZB9X47eT08KII8emofGH2Ae1gEsbk0VPlMYa7tVdN+4WN6JiN26ZpNxQZdQfsPE2cQe/vhGz+WsE1GqOgB4HUYoNH9ljA0NdTHO8dunVW7Y6AluifqpyEnEPdNnBE7utEaZnfS1JPcCEzVydhUWS7IUNH7Hygx88g/24jc0fTQzjvts3F+ylr3zXUjAeyjjaf2afnX/itLV0NBB2F8Vp1WVjN2ZhjL5uW/Q7uRFvn37wkH3mlz9llbBY1ydmsYWn7bvfetFuXHgDW1UIAW27fe5L/9VqW4P213//vN28PWtvv3WDMRNADyampham59ptusMO2SH0SfH4JllB9TR+J+z621ftbcDW9nqYxxm2s+fvc1gDIgocZ9n29gZ1HLft7dduwGb47KnHH2IkVUUp5hbAIAq7kLM6LO9yRL3yypu2hAPtI888bZ/99/8KtmaWUs41GJi7iIXnSeZutSuwIlOUef7vv/wZO//AQbt8ZRTBcMKu3RhBFHwbILQXnU3UXnzhZXvyycftZ372I4QhkvtDAefNmyM8/ipupHp0ODjNCCN89NEHYV8aHUfcCKPXN199m0ygdli7Oc5p0AZho2rqfLa6uEnswZgzImuCkZymRT1ISWg9QY8+4gFkib919SZjNgpvScymoJNz6HFiAMT0JGHZ1MnVQLJ0UgnROMXkdJMjTUyNPqU819jOCasEhUlztNP6jrZJAvB3utOAPg5rlmMWmIUNAr8A2jXL9XAN8/38t6zu6uJy0KsMjU4eNB/lbuvc3cIxEKyIdqepo8kGD/dZHrW8fh+ijPgWGScnAGoxmEI3IvIOykhbMB40M4ocZYwnV9+uwX6wWDLlSkV+/cL3//G3HURW/CiuwD1cgSLouYeLX3zqnRU4dvbhXm+g9zuxVLx7/W7IvTg16S6nFqIDcbCKEyubuhW7Z2MvXbBCgkA7UnVbdh21tLeariTcInOLiH7n7eGnTmB5XoXBmLDOvr0wLGUWogsogSYnfneZO9ltaz/SB4DYY5vcOY+MzHDn6iUQr47Hx9nFxpBm3CVFSQVfr4SlkfbBYXuc/0LIiv4hDeiJ8aavTjAXgTVyV8nerM0nhw5D7eceBL/KaVFRZ1o0ELZxbpEZr9VQj0D2y4oekzttwJJTxsloIADjUwszMT2yYJlN1MJsPGoR14bfiAuqgy4nVWzcvY1gNA5iEDKTzqIsa5172+zg0X5cU37qIMh3uYRo9sptR8OBxcp6D/TbifOH0ZkEHAaBKBnGaLdt7I3bFqfFGwLJzjxyxB5/6iFcV5VWQMAdT5XYN/7hObuEuDYX3bKu/nr77H/8Jevd1U/C85qtLafsc//v39mdmxPogbCUc14yiMA/+oEH7amnzpIfcwVXVjeAJGqvv/SGff873+Pu32VPPf2kfepTn7QxOsekl9EarNCNdfmNt+yVH1wh46cWofcfWgOaoG98+2XWD+E0DMwWgMILqLvwOn1iS+t23+kj9vGPPgarAlyGjVtGXP3SD191nH2jjJHWySd6+kcetUMwbElYOx+jxfGJGXv11Vetvb0DkJG01199y06cPGQniSeoRqwNvkBoDvjB5l1Ftcbc3BzasA2+5zAghT4pWJY7VJqMA9BaYIKWyBuqgiVsQFyf41xtMpJcA4Bp9BWg/2uVstmoAgTRRcX4U86wNIxNZ1uHk0AtQCy2MUTeToI/FTtQiWOukdRoWdaXl1cc4KPrTFYy6a0kQlO/mSCKtEtuGEj1pSmbSkyOPhQiKNu8alRycb5OPlI+wTVMP9Y7FJAjwi4jLyqB61FjMDeatQKPXQDso2C3o+cPke7dbc9//YeOLujhZx6yWgTv86zJFrlOYQD+GtlNG7MwfjCFyp0K1Nfm+wZbXRskjc5Mzlt3V2ehvbWOJZz+mTe+/89fLb7nFVfgXq9AEfTc6zNQfH47cOpUW8E38D2KDAemr825N5YW3P6WcsYDzbYwHcG6S8YMd8Vh6iA8pA3WD7RZ98Fjlijxk22C5ffuvGXWZ9hgfQS8rVtFTbvVdgwxviJ8Dt1Nch5tDECk4Arb/vPQ8CTT3nz7EvUALmvrbGVMRhgbwCTM90a5089ii1Y2THs7d7psyjE2IwEYdR0l0EQoIToW2bIomUEeRgYp2KAKRk/lynZRXhB325JBKFOnQnfluJbciQj7CIm+Kj6SkJRRgocNJs9m4iHJOLq96biRZK3PxREBM9px4UxStUCau/zyanquGMlt8Zxb6zjJCFx047CSGFhSpDx6i2ZyagLoPVYY921RqZHFWp0Xk6R0YO6+e4e7nKwghexFIjm7+da4xRcijDTk/kpZ3+Fee+ix+xgLBjhGaY+27AKajcWxKTZM+sx6atAePWkt3S3oOGpsYnTJvv7l521pHNbKU2WVe/sRmtfbnvagHd/fDmg0QFyrTSKofuvCdXsNpqeSdOrjgIxjjOu8jGNqaxtwa3kZR01wPJfs1ReuWZA8po/9+FN24sxeW1hbsCCPscEocPzyDazxGbs6cgstzaqdolT14P4BNCskG6PJWlnZBIxMocWppoj1ji2g59mDxmp4zwCABS0S9vHFpVXA2ChOp14EySl7++I1GJw6O3Coj/EdzrS4m+bzBQAs9necdgItKyuLsEdianCkgQc2AC4+/PaqxQijC4ox+svD6inEME8PWw3Bkc3UXAh8KQxyDZu6xlExWMU0D6AgyWBgJ4BQshm5uyKkbocJUEwDqj3q7kLrpGtvE9dXjAwliagdsCKBNYyinFbS2jj1FHzdcbWJsBGPAgDM86k+rgJicHcahxmsnSvLNcX4Sn1k5UGqPRBDC0ymtijThYXq29tnnkpuEsh2StG1Za6Yk2A9dWuW0eSK7Ttz0PadPk6cQcoJoMwBptPbIRt984ptL85w/VO8i72/a7CNtWCkzPUzMNCb72gNTE7ffutHrr/6/O3i211xBe71ChRBz70+A8XntxMnTjSlytq+7e/oPzA1seRempy2YBPdRWx+c2MbjIzWeF8nkRhtj6uMioQOSjzbOq2iFQ0MVvXV6UXbnhxFZUzKL4xF96Gz5msacnJhNlbTtn7rLqMmiXndNnx8kEnNuo2xgbb0D9Gz1AZqQDSLViEcQ5jMZlrGGGD/gUZqLHBLkbkTYgySUIkmd97aWQpoeFKMDNbJqTHEn3I+NVHKWEr6chTH1TaVBaUwEhLzKnAwDxuTxZot51YAh80wlH8p1Eo8nrfRmTE2NVq7AR4KrCvjwSroCytjPJJF5BzVHTtiISUAa6ymEQRGKDY+HldMEuMID+AhTQu88lWURpxEo5HktaheIi8xK3f7ciXV0ifWQOXDJsF/oTXcPSE0SWrw1pjOhV6EMdmBUwetvqUN5qQERmkBoDECu6aCUQSw5Rm7/7EzNrBnENBEO/zVSRt5exRwJWDF6O7QsNV31trBPe3Wg3C6RLoTgNk1iipvkyMzSf1EOWzA6XOnrb27ESbFQwZOgPMRY4NcZOw0YtdfHePrdbAKCLe7SWjG5eVnI1UL+TIWbAHFO1i7b92YYgTUjPOpzyoDOMiksSKML8L6V8LoTDPmGrtxk+uowY4cOYCYGSDHu92mNnlGSkMDg7ArEVKmVxxg04RDqgaGqwRwXMJz1rFO5QBZFbDCWjhuPlWHuDk3Stj210n8rjGmFz0MYY0A5VSe+g2lbXOe1UFViXNNpaIaMcWh1tQur6qUHAJ5ETIeLO9wNoycAPYAnCTJgNtbcYI40WpxzqXhyeKIystShc4sy/MUcLgpiiAL4InzIDm+BifJNcY1QzxBTiwNrCN6e2d8pbGVi/NQAIgrlAEU7JSC1nS47bFnYUYpQ33hX4g3cFXZsccOc83XY1HHvUe1yWZozeY4dyGu5xxjuXJGkfXtrQCmIGYAXh9t8ZUIxyfQTi3dmeFKBMhXeK0V4Cs7fzjpsz2D7Tm/N/z3k5e/86nr169DKRU/iitwb1egCHru7foXn50VOHLkiM9V0/mFQOfwh2JJt2v8+pjLXZoqBHEDTV2bdGVDMDwMq3IumroRv5b5cowMGPn07GHDa8eqvmUbozcBJMtWESyxgdPUSrTvZjMxBK8SQFMYurZiZf60tfXXQc/fxS1EMeLwHjZCQvvYzAoebO/UAMTWF60R+/l9Z3fzPDV2mU19GfFpBnZmp5oA6zt6oBSsTXgWQefkpgU7am34BHUMfpfN3CZ87+oKD4sbjLtpfoyNCD2FSlG5w+9ms//0L/4kbqQ2RK7r9hd//teMUtbZUAt27vRJu+/YQasjX8aPK0qC6fU1NBWMdZZoHN9m4xHgkatHd+tK/00gAF5Hc6J+LomslYbMi3F0RgUs5inEroSpOPbsRFaibRrTcTcVCGEsofG8gBC7zFtJPxQMF3bkMrQZciHlYAhihNplN8gKEntASKALcOgnRNFHB5mC/CJokzIEIUILkTVUYw2E5jnaoNP70PIQC6B6i1CUBOZJ2KB52IAQ/15uew/vswFE26UAWAlzt0MJp1F9bn7K5gmBVM/UkQeO29C+Xh4ZsOGEC9I2zvlRo/v6OmLjq7ed9vIA4KMN9qoK1kSt35WAqpJSH4+3apMq1kzC2rU2WR3OrDKygSp9fnJvWrGb16GjgYWBqQnxOKrr8ANySvgehTJqZFWmhGWAhWzt6mMTaBL49gBk1amlXB8dq8IHs04PHCF+fK9ye/ThRWcjCY5+LgFIlm4nyfhPtSEZykBdrLFzXlKEE8IShdWoTkt6GlCUYMxakDJeANupHkFgz1hShaM5AgPLACkC3vyVD8AVOqhynZcSQBHgN7vO43PeC/ycC0bGjaas4Abcq/ML4F5aVWonHj1A91Y/SeSvUc2ybY986JydeOwkRaEZR8AdgX3cJoPq5puXLL5KrhParVK62AowkiUAPj9UXj3gcItx3sa8BOiEV5IF1IqgWaW5OdLP9w60pCNro7/83Jf/4k80dSu+4RVX4F6vQBH03OszUHx++8hHPuKZDeV+3VvT+m9zBZ93cX4FH5cV2rqHCmM3R90r2F+xYMGoMA7B9puF9dheJqMG4FJR282+4LcomxwzLvM3cheOmLJpYK/56zsBAhnrqeu1b37+yxbbmGa8QlovRY0tQwfM19XFSImerxRiTij7DOOF7Y1ZG9zbaB//sadgE2bs+W+8iGU+CyvUhxOszhGUphDTxhiDbU4vm5e784GBBjt5frcjSH7hW9ds/NoqLAW5LP4EFmuABy3piDe4DyYFGDBTBaMiB5n6sFZw5mgkUcFm+yC6kc/87MdtuDtIUjEMDqMLSTn04YAd9lJJdPQ1J66GL6oQcmZ6BUvzDI4tWCm0FtIdaeQWgRnaYqQSVdjeO23tKTZv1XOUoitSBYIC+rSRq9ssiuZIP1dQgjU6m3LE4Fk0URLAyrZeSoZPlvFNit4zLwnYoCTLbKmXCaAAa+aC1dgEuLT2tVp9czVsRpIgQMS4GxEYsC3LiDFSISt6qQDpz2WIvCtxLSnjJk/ojsZI26QxJ2FiPLApTQTg1cME+auCDpAJUgRawQgxweOsEkGwCDvkJUupkY03GKhnTInmBpF7lgVVKeqqWtYZRVUyugkCWNVm30iAYiXfozEimMeptBBYcUsQzjjSw2ZehhtKOTOiY+TmUxqxG8cXcGMnr4dxZF5aGQmH+TvcjVMamk9g++Y8xwEWCkHMS9/FSVOViNOczmgrwfrGlUkkYXFC2Tj8XYAI9iYF8+cinFFjTUlvQDLO607DPuU4jx7lJXGdZFZhG6nr4ETudIDBLDlCZF6Du77MOvf1WIHx6/zoHFosmNGBHmvf12V5wiIjmxu2yjg4SphiASDU2t5uW4D36HrS9p1AYP7BB2A9PdRIMJJD2O/mOaZu3raJ67fJ7oENJOPKRQFpCZZ//IxWyTkRMAyvEwKKgL9nzzBsIoLzVCyf2IwW9gw0r06Nvf7My9/52sXiW11xBd4LK1AEPe+Fs1A8BtepB5/5N7mymt+5M73m3QxFPbt2taIxOGazq+g0Ls9YArGyebcZvTSiB6bRmjwblxKVdRvNaMXxi7MBlFdhK7cI4udm6zl62rwITxuru+0CVRLJZXQHVdxVx9etc/9RmIldVsIIzdDXPHaE8kX6nf78z/7KIoUwqcsn7QcvXbQ7I7OMOtrNh0YjzeipAOuQJkwvvAC4oKCzpjaDO2ifPfOhByn23LY//IO/tW0yT3r2Ym/2U/q4UGIbCD9jBM5ZpswpdER/be0D9Y5AeXGTkQdApgog0IQuJUClxOG9A+iJWq2/e8B6B9sRWlcyLmGsgtZDQXpO4TybrDStOzSMtB07v8rSNusrciMrW3CVnrHlhXVKK+fstbeu4Gq67miOSqXzgQmSCLYW0CAB9AK6jbtkGyVS1DrIDcTjZNlMvaUk/KYpuGRzE9PlpBnxp6z9uTgbNBb5Fli3MEF5YRgCY8RRgT7GgxA7SkBkhWzWfrRN2qQBPWI/vCQAF1SkynFUwL5In5IFgGTZ/LXfZxnLudjEK7Bs93b3WjObM83dTnqwRMtx1UxISM6r1ViwgmP0YTP3CBQIbAAIw4xoxKRU0GLvV7krPy+gpQ8dS4KfF9hyestYOLXcK8k5A1DWpzrdHPaM/6VAm0qolramAAjhAAFLgCs59rgOVeOVJiAwihI6zigzy+LrMRzBsfQ2Ymh4PUnlFQF+85ygEq+uJzhMQg1R5TMqZcXR3RgCeh/6tLxSFEC4YH24nIyzvpkU+p2ExqaA+0qOFcAWI7k7o5PN8XrowDr+2DEb2NdoVy5cs5svXbaew0cJuDxpJWjCwrittugtkyZthUTzVbRUefQ+iMJ43lLrBjBVcq5yzOlK0EDpuosD8MevjFuCMEsfx5Z3a0olQJe3yroaxNCMddFHtXT02QDW9XLOfzoCKJ0YzfW21b6+MP7aB+ndChXf5oor8F5YgSLoeS+cheIxUMPw1LMlFXVfuD29UbWIXbirM1Do2r3fHXeRp7OB0JX04lxukR6nPv702hq6jkSY5F9KQAuMj9xudggFqjmshdJucAURTNi9e5A36i7egKOMo6YZI60gFl20CmzNvfuPWA1t6fV1zfaZf/2UHesP2je/ftM+/Uu/5IhCw+g0XDhchvYdNj86Fy8jhGQkbRtLiE4XKD3FEdTVVcY4Z7f96q9+ygEbx+/7sIXpKNpz4iT7l4sNPWALslRT/ZBaQquBYKhnfyvM0CH2qLxdeXPGZlYpAK3HAcSm7AUBbZDwG2ME5VPRJenFAazQjYiv6xgdBNi8FZpXRx1BX387ycD1sCF+xjpspDy/wESJoyNSZxfbuRw5MDSskE3ezeBcel3RczSb1zkMiZ+kYh8/66da4NLlVfvd//wHTjeTAnzj3OmX8FyamCXQDHkZm3mw9KsWQo3xqvYo8VRwpy8UUwVogbFYZ4yI9kPFr3mCCUtgDUq1CQIOHNWuQJRT8snmrVwZwEYOgOKVg41RnAdQ6OQgAmx8AFalMw/AVNTXK1ZAjbFEA7BuGic5kI+fFWuj0ZXA1U4LOIBFj6vGeeaLYltKeVwP6ZICXZkMDBznNqtRJaCnAIAB0SjOyEmGFvMSZSyW0KfcerB57izrmxbbA3BT9YfU4xpvsSYab8mBpwBGjRMlPneYH54rhRaJFwJTxDGqYFTHwjUtlKSXnJUwGTANKWa5DaIQNrluAdb+TuozmmEGGSdJCr+bsWg5r+3SS2/RRReyvWdO254jhCVyLJtojmaIGJhCC5fC4l/H9x46u5+Ihry9TE/bgeNH7JEnH7EamK4VRPB36PjaAhDK4bVNbMPEm5edoE1izIlI4Fx4qU5Razwj2nKe38Pxba/BhIqJUlY2NwXQVIB6v9W11DsZQVEAUTe9YK3Ub1TyOgskhq7cGckzLf1SLDT1Cy+++KLmoMWP4grc8xUogp57fgqKB6AVOHTmTGtVWfNXqbg6cntuxVWtJkoSASNkypSmKXpkDFQayNvJRx5CT1Bnd67P213yUrKxZRnJHcbHhdAZlYhj/6bbQHyBo0UxP91caegVNkPLLLH1oo3hOysa2myYriw/gtje7lY7MDBgL3zzZfvGl7/GOKqARoLNGt6odd9uLN97rdkftJ/60MftylvX7FvPvWA/+vRD9uRjB+1P//iv7eknH7UrVy/ab/3Jn1tJ/aCVIZD2qyqApOZN3FTrU1swQ4zDSpP2yMN7yIY557hg/vFLz9n1xWnrZbSwh5bsjZUYdQRxGKY7lmJ8U4FLSjZ3f3WBQskeJ9BuFmHpCoLccu7ctXEFvehZYI2yaEHyqhVgrKVNWCxCFT/b21xKw3abMS60jnbuxjurqccw+rfm7PLN6wiEFxjXxWhKT9gYoX7LSyRJM/5ShozRoO1iM3STO5QjWFBjOugYNm3u9t38qYoDIawyGDOtL1oiJQALQWiU5gugmWJj9kqIjn5IoxCJrzWeE9siwatTj8D3Khogp04QgSk2Wq/EuYC+9p5GNDmiPbyMvlSAmdqJEQAwuN2sgUaAzs8pTE8gAvZEz6PRHd+jbCUnsA8Qkib4MJUiEBKGKy1Lt/AL31cBwyPbd5zjd+Hckhgry1wvDaNUgLlzR7gWYGIK6vpCR1RaC2sHMvQAevycIxc/z1GhCxcYxAUGkyMHVYYAy9QWVnSBLoCYNFU5qJsKgGg+t9MDppLY6mq6zypJ+QZgrdKYnkNs70IkHCCbqbq12nYf7LLDwz02d2vEvvLfv83IaredeeLsTv8Wo7IQRbrzJFDfuTlqC3emYWgqaJyvwGm2RJJ0j52hzLaGrKA452qBzKsw9SMZ6ZJYsuXb0zZNMncCYbc607ylgFVpuFgzN+NYMsWJcoBBZRwnmk9uxy6CGmux1VfjxtsE6E7cGHdyjXTNNxNaCDOVX5mZypV50l+cHn3j05OTk/qFLH4UV+Cer0AR9NzzU1A8gHdWwH3/Qx/+pKui/g/urGz744mUKkFtY4JSTpU8AlJK2PjOkrvS0jsAOMjbxNUZu3vtpmWiSzwE6ceIU0t9DbxBo9PAdVNQNg590U5bIkyEwvxUnpkDJKHO4Os8Zn2dde3ZZYGWDjaiGjQpIbt5AfkBdIPXCxug/JH2Jtt33xHra++0R7nDPnvfQRslK+fQXrQk7MUzk2H7/d/5c7v49is2trhkTWQINTGa6kSs7MtVYtleIpE4ZAuTd+zwYK39p3//r+3M6UFHG/QTH/939iapvXseuI+Dk4C4lNFNwRZJdN64cYfSRyUYF+zomQG7/9wBp7rgIq6pi7emLAEI8OA6q6BItILRmACHWuSjm+h2YF+8sDwt7bVslg2EMMZteoEQOXieUjb7NCLVhSWs2bBEXticCBoYNZunuZvPrwMWCa/TGrhJWm4DdAhAhUhBTuL6YsGddc279KdERmg7Wnph5DaVfmelsGNpjdtEZQAoRPC41L0lpON8aC4nlkTKYL0FvTOTk0g4IFcaeheqP0ARAFaSmKm4gJ9hhKNGd9gGBLpQPY4sFoUQTBFMDORJVSOqKTb7LIIYhfBV0OOl6gspnJVKnOM6SjGqyUcplCU1W+OlKGxdPUnK/aRHF3jeu6yfMoxcsHpyWmUBVy71sOFQi63BwgCYdNL9DbjByvJO11UzQmkXwG2biIBImN42sF+U/65EkF7K69teWEFIz3SH53UBegpVKdt/fJ8dPLSbQtApe4P+Kl9NHXqYfVYJG5PkPKzfWbSVW3P0r3HOGGM1Erp5+BSp3ADx7//zC4w6q+zxH30CFnKY10bO0fImmUILZA9t2uLUtN26eN3y2MqV0dSKJX/v0d0ccy19WRls+wi3Rd/R1F6QdizpslWqQ1b5+YIX7VlJ3nyMPh1xts4N50UaLlnr3YDBg8eOON1gzrqyZiuMbyeu3eL3i8fk8XoHOvJB9EdLd+dyvtL8X28ujXz60qVLrErxo7gC934FiqDn3p+D4hG8swJHjjxc0z5w4I+3POUfm5qa92aT2+61yTlEmehJ+F++zGe9RwedlukszqoQwGf+4oyTEVIopQRyuN26dx3hDtpna2zwd668zYxmE3o+CoOg+GJi9imr1C5cUF4OgIbbaSeIzUuQXLC539ypCluZpE/LzSgqF3K25xyW8ypC2XYd3W8dvd1k1FSiWS63gdZmO3Z0FwF31+2f/+6rdmfshiUAGrU0TPcM7rHT5Mh84pnz9sKr4/alv/+ebS4t2f/980/bp3/ypKMjuTWybE/96M9ZHAFuffcuXGMttLr7bX51wykDDVElkVicY/yWtc9+9mfsYx85x4ZYsO+9eN3+5ftX7DL5OBUISQMwAT4a4IU/1uYYX1ybQ5RNGF9LBVk3Q1QuNNt6OG63+P4YIXXJ0IatA8CgWWz42AlT9UcWpiiOPToNkxJfzVrozhrLs23Ng9W290Q/eMxnY2/dtum3GH3JQg3oyREDIKBVEai1gTOn7PoPXtRMjFfGZloRsPJG7M0UnW0DBAs87o6Yh5EJjEZOYybVeEidLSGS/g1bfbC/5iL4kQAAIABJREFUhhygasCp2SKutTDgrcAoLIcIuJSN2JMBjCC6TRPm5yiRNayD5SmvK7HhU33kJVXQdr5uS6QEexEBi/WqJtm5BqDiBuxtLWLFBthaUhowwBOsRuuA3x588oB1dNXZ9J2IXbw4ZguML1Nobeo7Gkn5bnUEw0uAl9A4AGYLNAYQcNFe34g26xROsyrWcGJ02iavz1qI44bnst5j++jfaoIhgb2bnQeQ4iSEXcMWZwPHdttTH3mSag2f/f0X/9FmCfgbOnrcGnrb+ZrOZalTyTFx4waZS+ikuG5rqf/wIVRepq6jGlDx0OMP2i6CF0t4bgmy12D/1qjpCDOWmyJte+76hGUZfZVUUcJLdlJDO0wPIDpMKrZGxDku/QJMjjG6K2C9T1DDkYkThCgBs4pknWwgpnPkDpUBZuJovcoQgd//wEOAb8pUo1wjeQTjs2iDpuZgLhMIwcv5/WwrBP2+wvZmPOcpxH/ru1/73H/aQbbFj+IK3PsVKIKee38Oikfw/1uBUw/86EPemoYvT07MBxHZumOkyW6twdZImcvGXBVE08Gbr0zBBYTBaoIuSMOBDmHwJHfPZ85w1+3D6h0h8XeOUs8Jsy3YiRyN5WxEyioBwjjOL0fcgujU8mgUGGPtKIOhbnKMNwBFys5RLorzb4CmUuoqgpRINnb3UJ9ALo+bxF4EwnNj120f/UqX33zdAQLuQIV1HzgEe7DXDlItkeZ4Lt+cIc5/wc7sbbXf/Q8/j0Yka7/265+zP/vCX+EiG7IGwhT34RD7lV/4sE1Mrdvn//t3bGKSck2s+E+f67e//LNfsboaNn+JZoFiK9iW/+1n/9aWsTl37Wp28mXm5tfoy9q2OTbmPO6cQKfPTjy8l+ycJvKKQtjp54gk8gC+FmxpeorX0WtDB/cgrmWMgz4lDiDJIQjPbCRs8fotRofrduyhg3bgvgM4u5L28tdft/m3r1gV4DPDCCeV4bxgY69n1KFQwpEXvksQnuz05LnsO2gDRw9bNZv6HPby0TeuO9gGlav5GbXlcYYlsc3n2CixoLHmrDHnsOvEkB19YI8FyPC5M7Zil68tWniNnqoGLPGAu3IAZzSashCjv9jKKlM2fo7XXtvaYI99/JR19LfZzNSavUy32ep8BMBEAz3dXZ19bbBhVY7rbvnukq3OkJR8l5wlBMb+9gp78tnjduzUbsToSfuXf7hgIxfpI4NB6TwyREXIkFz5js5qAzC1TpFsiJ/Pop8pqy+xw/ftB2z32l3E9ldfvkHCNdcbQLmTAMZBSjlLEKBLw6MutaWZOZtGTJ4gi+fM+RM2ONBFLMJlBOXlAKweGCsAGiOi1i6KOhk5TlKIOnNrghgE0rVlc3cE5jGYqko7iPW/e1eflZJjlIPd2iS4MsroMY3zLgljt0KO1OLkLPp+xnkUhtYQxZABgEm3JLm4rOwFzn0WdjGPBT4DY6f+dQ9fCzCiqoZ1KgcUqcM0QSL3/NwsjA9Aec9eRmeM82JrTtmsgNTmxoZtEnKIJis/ONDPeLqM1ITk7PrS1Cdf/8HXXyu+yRVX4L2yAkXQ8145E8XjcFbgxH2P769q6vru6K3JpkBDo9W39VKrwBsrY4P5mVE4BNwxOIIyaH0QXTisjaMRYXbVtKvHDlJNQBQ+QtWCEXFj0bWsjV4csdwq7i+YG824XJUUjjaTAcOIYH2au+gYdnjT6IdNUjekbj/6DtJyHZ8SabUOSyTbuKh+fp5RUgmJuiW+VktBOGTRTZQxYspmGflg51b/eCm1DC1Dg2iFBqyUhOMstuKEGsZ5rrOUf9bxGF/8/N/azbGbCFZ7rG3XQWtva7SH2QiHqHn43kvXSR5eICBw0lroG/utz/6UPXR6mE2HjY+8FIZv9gu//EXbwu3zi7/4rPUiHv7ei5P2x3/3Pbs9smqZqQ2Yjqx1nwCgtRAAuHzX+sk4+j9/8aewouftM5/5jxaD6Rg+OmCNiLkvjczbHGGFKUBRGsAUuzvBzyfskY88YdWwHRsLy/bS175rWdx0lTTbx6SlgW1Q2WfHnm6EsCGbfesHMGmyvCO03n/c9p2/33lNG2z0P/ybvyMwj7FiecAaAYMVjYwhGXmlEYbHSNVOkp0k8OkDoD35sQessztg89MblHOO2eqdZWvoabLd+zrQ0gQtQTbOMvkxERxxIfQrWazpFVRXPPLsUdt/ah+loil77ssXbB4mTTECQ6xb53AvjB1gAIBcQDeTIBBxibFjaH4FdmPNBg602hMfOAsZWGoXX7xhY2/POrqXuoF26z886IiofRSZpnh9McTGG/RRLQEo4qsLsC8VNnhwtyMYjzEe8xAYmJOQG1DdCDvTzBp0EY8gEfPy4qLN8XOjN65ZfGvV6mt96JWqbQ+up2q6y6IazZId1UTaczXt7OEIIHbqro3QHTZLMrIiAqwSAF4BqOKxewcBPWTiRABzC7N0YQFYcuiLSkilzsIKbq+FnebzEpKsyyR3AzQrzZmQpHcqU6R3QuwN2HUz0itFR9SEQ7IdMBZET+QCFBbIglqcRXA/MWkZxqA+gKuXa9BDXEA931MJUFtYWaYnLZKvrqkp7Ns9DHzKJBNbi78xdXP5v0xOfruo5ym+v79nVqAIet4zp6J4IFqB84999OGGroF/WFpaDpayqQaxi6+ukX5MsN34zSsAlZ2s/aSKNEmXFe2/kxoHGEEgWt1CsFwdlQME7Hmpqcgk2CC5M08wWmAm4mSg7L0PRgC7uoSZ07AJC2MLlg4hcM6xSSJyhtAH+tTuuHAkiJYuZOceGECDToJ4fkckzeZuhQBfZQPRqEeOMfUjKTwQVqnA8ZTSIVbd0opWownLdDPTtgT6iSmIJ1qzwwtsjhr5lDOeabZ2xmKdgwPYvblzZ4NO4XRaxfG1grh4sKkMwPJR24OV30+q8zQOnv/rN/+bxXHZPPbYKTu5Z8jmGft86Vuvw5BsW+gmj0/3lFUh7a4kV4VMlmceP2x//sf/mzNa+4VP/65dpIT13BPn7NT5R+3bdF69fX0KViVla2OMvjYRiKNp0jixuiVoc6M3LDR3xz750U/YyQMP2p9+6Z8APgUa5XF/oW+ZHJm0+cs/2Fk/pQBXt9mhxx61fUf2MjYJ2fN/8VeE6kXt+OmHACAH+dkSW6Bgcxu2Z4s1WaPsM7M463RA9R1ot6HDnba+RHnnKxPocNJ2/vEz9vOf+hDEnte+jgZmEUZGnVJRgM8GgGl7eRGzXhmg+Sji6Xq7fmnC7pJTk6S3qn1fv3Ue3GsunG9qHa/CBu9Do5IESIdoCJ+euIUOZ9MOAkY1BstxGqM4qZYJQZxFUBxEs9PS2WX9uJPqACJZwJqE5HPk3cyOTzK6IrqgptI6GYPVIjSvZhQoYBrCIaXerTqqQbpgB4MIfWWzn19asRm0PJNjt2wbML57qNP2UZfRTNu6UpvXeL1ZALavpgrNEM+HW22TrKMlxl13p+b5fWDkmwlbgDFYb38nychV9H1tEE0AgOPaS8tWb7iu0HypC1eq8VJcdM1tzbpqDb0cNn6lOBOAiYA8hVg7AbjKYM/3kIM0RCv9EIAdCo3EZ6IB0DHNUNK6DNOj8lIntgANk4usnpYGGuJh/pYByhmsdIO7B/Id5GTl09GF8RuvPPzm974J1Vr8KK7Ae2cFiqDnvXMu3vdHcv7RR3d19h/6s0jac3Z1dcWbd+dclQg8F+aw5GKzTVBKWYZtu1wC1RS0u0ANLqsESb2IUWAZZPclFI76Bolnd7TKgCJ9iqrBjVMWpMH7x5+1ZjYLWaPnF5M2Nb1t81h+I7Ns9pE13MhkxjiWIIS1AK9q+qESjAuS5KFoTEawCQ8vkCOmqQTQw/GwGZPGwl+xJyO0dbPb5LHO5907QAjUwUQtiLYX1ifKYyfC/CS5K4AEtzq4AFZuP8Lorj5r7iIXCCt5Ka89EvWQZrxhsYV562v1kjeTtcqSKoL5aBVHH1Ja3wiAGyDIr5HeJB+BhC7bRJOzORNCDAuIiElsjDaJu/wPPn3E/vpzn2Wil7af/tlfte+/fM3ae3dTItlvMRxLrCBr4rYlsomSbK6olhlH0c3lgQFD7xGsLbcvfvG/2YG9R+x//Xf/1br3D9sHP3DSvn3hpn37m69QlHqVYss12Ih1xjUEFrZji29DR4JYeJZKiN39/fa5v/wzZ6PeRKz9zQvj9jxt5cTbUKoJUOM5Q1Oz5N0sWhBdjwo5F8eWLU5txjMfesJ+5f/5OUdo/E8vXLR1UoPL0T/5SHiOIfa9ffu2bc5OWE9XK+LtFm3AtkGA4e1L1x0dUQsbeQ1JzH7AiYS9TQjYZf2Pkhi9COAKcW1VoMeqJqumFGBUUOI2wuNJGK4ttEeNRBb09vZaJ+PNWgTBCiVcRpx8l5qS2duIyrdC1oN9u4mqjyquMVnks7BKm6R5p8n48cKsVKN9UjdVAtAQCUdtZWHJxhlfNpCkvH+4HwCBA47rRs8bRzydgcnEN8b1XMLfGbUCFAW4bl67blsLi1wHeRikJjRmpQDEdVvn9aZkw2ceJRu5GtNl/ffqXAC89h05bA2I66PY8F0KmQQQxRCeb7G+sxPjFkUnJRdaE2Ws/QA4BsnUjYRgVgmMjNJxR9BjXlUsksPx+CWAyF7AYIbHW+S1NHd02OCufjpuk/lqn2fx5g/+5YHXXvsBv1TFj+IKvHdWoAh63jvn4v18JO5Hn/yRh3bvO/jvY1nv8WjK5R0fv+PeimwQk+N1xSIZWyG7p5y7VW5OqR3oJdG4j9yTIBklURu7MoI+AycSYyUXYASfj5OC64h2FL7iAB79nS2EwLwzj99PeNsA4W4Ntsx4ZZ6xzuYarpaRu7Y1fgehLiyCLNnY5gePHrJuGrPXqUpYRwAaDa1YeHWWAkeBHxlSKIN0NiZQhTY2+sBKGRXEsaPHw4ioM2tOazt+Kb5HYYo77JCOzS2rvReNRRbgo43WRcQ/4Ekq3ooaP261Jl5FwJLraHm2CJ4rEdDi+9M7mTYYrB1rtddfb4GBZmvoowi0nHoC/j2E2HYb/Ulmcd1ysAAuXtOuXX775CfPk+cybl/+ytfZeLG2l+JiquuikqOPQLxay4KOIitk1cxQqDo1yShoGtaCzRBNivJ8fu23fsWJR/w81QUdu3fbuTNH7C6gY3ySmgzWKEH/VWJzxapLYYzmbzEWoayUDVuhfk2MtH7zt3+D8tRq22L0Mr2ybRNzq4xi/OiKWCMYjQ1ppCZuOi4ljVmWAXe3CVX0I6TtOQBwgTUrwaXnJclZ4KOFEU85gG2FEdcSDerlgB0fuUBZmLcIG7WujalbM4iO0QQhQm8AhHX3d8DKtFmQDqkyWLZUkterfjWCBQuUbbo49x4YviR6r22E36ucdxXO+tWm3tQCcxO0KjKVFFS5wRqSIA5DtmYBLrcG8paqSJOuYEymMVISQBCmPkQgTIClgJstDUOWQNgd4dqLwEQhj7FeBM/NBP2pZkLhizuVFVyXYfrB5pZsi0BOF+O1IMzKxiq1K4RIBhiRdlL+qjyddc7xGl9PALDkT8yj7RE3qUgDhTO2dXbY2QcetAAdY+uUhLryEcBvggJbMVYrNkXHVpp1KOX4yjmgGoI105TMZnBwKanah0A5A1jeCVzkboJrvbOvz7phwebvAvpgtNrQIVX6/YWllZX8nqGe0Nir33zmB999rqjneT+/s78HX3sR9LwHT8r77ZAeeeLpcydOn/nDSCq/mxt4bzLjdt2ZWirMUmmge8oUd9oJ7n4ryYzxo12pa2pD+NvLhpS05VnGE4xpcriVvGzMUrvQZY4GFRBCE7mjwlTPg5MgDEghzLAcW7Sawlub+i3CRhRS7gujri0cX0mAgoYDeUBCeUfQzn/gQdiQLouh09gmdVZN2BE+l6mgkLMsz50wNIhzykpIbd595CCbKe4ktDabdFPNoN2IrSk9ms20IFePEoIQUgv8ONuSaiUk/hUzJXYJ+zWPVwC8FdiQnRFa1s/PVjn5Mw6DRe0D5Rb8LE3XDp0Fi4T9uIqyz2ArrfGMd6QPTrCp5rFab11Z4s4e8ZFrCiZjZ2QRTTL6AoRZgcdHxOqppZ4BhsTf0gUQaIDkydjy6G1kNvyso3eSVgd3FSOkDELyuActRwN6l54O6wBAFmC4khl0L5WNWOjpBYss2dLta/bq88+TIIy4W/UNINbGtm5GbtUW7OzBYg5gwTJfzaeP3quA+rFgM8KwWimqQjLoZ2bZ8C+/8CoEG3opRLM+dF4NCLD9ZM4oSboFAXNLIyNErOopzmEOcFAgX2gbkW0YJ9ICYt7RKxOUZvJ6ERSXN1TbMLlLPYPdFkT75atkHIVzr5wC2Dw5Qkn0L8nEBqAh4pTEJqmWiJODk0bLkuf6kSPMDyCtYvRUhiYshbssjg1cHV9e9F5+AFc14t8SrjsBjhyPoY4s1YAkBKJg3jZghdYAUjFGexJm1wF2mupw8Okx+TmNVaUfi1MLskxw5bUbo7bG9U0lLZEMXAv8ey4ZtY6WBhskfLOS6y2Lhi3BL0+McdU2x7INCFyHvUpG+L2A6WlkdHboyBFGf5V0fOFMQ0itcM81nHXrjIrjCcZVykZSKk+eUE4FRzoBirBf9KpVA1TVrB5BdK4MqK6efqe3K80ahwG5ZWQ51bCO0WQmv70VLXS1t2S90enPjd24/BuvvvoqgrriR3EF3hsrUAQ9743z8L49ijOEEh48euYvSqoCD7O/eMJJvE5sRCNyXuEySuM80WYkCt1NCmxVTRmjhna0BwFC9MgmIe04B7hwUuYUlAdc8KrfCmFrKZu/W5sZgEWliJlt+obyOGukyUHY6SLF2XEUiQVyPuXY0mNg4RUgCXrt1MM4bPbS2M7fUwAZt/JKEJuuLoZtYWLN7r5F0WkGeztpf11H9tj+0zR6qxS1nFETQXhjtxbtLgLQDUZnOYpTjWRjzd1cbGBidght4a653Crq662hBWv58jzunzmOg80F55i+k5pHQIcKHDleMUqwQR42VOUY5ejJkp3faZ5UUjAbVBljshybmNdNejOBipvTvO4MQmGjbZ5cFQcAwmTkCjAb1BzoNfMV1gQPc0UtEqNa1hx+CgDh9CsAwtxuRnWyqrOxI+xgFMdx49IqAewce/wcbqI22sFZuWoE3GhH1B8+c3XMLnztX8i4UWu4wm8EPvkkM8mDPV+jvNquRqoMSJ4mureZMWJbU6sFWbs0MQUrq0s2hYj3tW9fsCQsRt4FwIRdoWXWiRioogutG9dcF31s7QTlVcK+eDRmBGRsR9b5pGcKIe/y7LrNw+BlWE8lCLe2ExyJ9kZaGGlmqgMBQBPjREaQ0ocl4+hbsO8LsGQIY8wxB8rD6uUlEpbzHnZNxalK/5aYXmWyqr5yw5BUkcPjB7i40fQ481VdU7BcSY4pBhhTuek6YX6zBAmG6bIKwDa1EH0gLVCATKIKKh2U3OwCWIRJc55GBH7lyg1eC+WuPI9COL0IptXNNrxr0PYfoxm9p4djL3eSmTcQ+W8CdNZmcfJNjpHbs+WMutT2Xo1WrMKnegkPDNM2lRSML3FyoWCGhUL8zHO7ETR5aYtX1pHGaRWkSXf3dDodb4uUworl6SfEs4dRnwcd3cbKAo+dx81IhATPFY2n8yUkZAcqfYWB9spUJhr5zsitS7/xne985+rOghQ/iitwb1egCHru7fq/r59dRaP5vOfnBvcc/h0cK/61aMyd5k1YuoI7EytWSu/PHCLVBJtvHu1BMrbB3WcCG63uthu4S91Am6yeozQhfeVWR5ZOBMq+A6dML/qRUjYUNa1n0I+MXb5sS1jL+Yuj7VFjtJJ/nWw9BmPOOEzaGyc/T1525b9QBVHrpTWaTZw7bC9jGGkyyslFiaLxmb6NiHYU8TMgAOmr9Z3cZftOYRHH0eL3wb5wh70WQbCLwPQumqEZGIcs1l43m4ocXgWYD29tCzbrAeoyuu3HPvFxe+5b37VXLrxtYfqRMmuExaV3AgB3ekcRnxrJ0nyohQsPjxMQ56T4Odk52rP1dwX/ydWmNGRtzAJ4q+ANsTvaiDWWU0kFQXnOD2n0p08n2njntWvM5oAp7VP6ZN0EuEi7lnqpAECQVCoPIGgYOgTI7EVTrtoEdXlVMbIps6mrdxE3j0AoAa4cDdT/+FRwIe44wFVJXT1OOjb8hiprxJnVxN9bsbR7yeRJUNR6d2zKXnn+ZUcATra1k+TszDgBuL7WeoLwetH+NMJgBWhgBzDQ/F0gyTmZ2Hb6pWKMkZTiHJWoGwajKgCwQMvjZWNWr5cPhqiMP8uwNgmoinFTtYVqLJyeMECfWB6HkaN6wrF4w8hl+Td1c+VIwHbDmLmd9vVyrNx0pAFICjoPHKPqHHwcUw6QGoUlWSGraXIcJ9bsAmxOwWpJVFYLfD0g3cdospIC3AqOsbK6BnE14Bq9zdjoBPb1baeJPqHOMTRSAj2DQ/1O11UjvWQCNhGurRWumeVVGBw0XWsbq07Aopgh2e/lQixHt1SKwF43EgkVqvJvet0FXnOecVoBhtODuy8L61Ppr7FB3GH+ap9NImTe3NqwAABxgOtVoucI7rNyxnilvG4BsgVG0FrLXZyTmqoyiLG4q85fTkRW8ta1S2/+L19/7rnXdy6q4kdxBe7dChRBz71b+/f9M993330Nhw6d/ruahpZzVP94F9bWCUBLuZT86kGk2tTWYS9fuABtT4ouupA0Tet6U45h/ZZQOEvqbZYfdGuDh14fOLQHGza5Nf04bQaGuFPOEGAYJqhwnVqHy7iZYFrY1ZTVQysW5i82AzJ0VGUgAFTQaIGNKo8Y2M2oBP8NUIDRDkBB4cEa73BL7QCsUqoHEiGARrp8x6atcRPMUGd/K1biVsYBFST9NjiurC2OcQJB7tibdywOUCuRZsi2ER7jlHnwuPViUW+qp2qAO+gJknGXNtAwUV0xTQfW8jgjPl4nMyKOWkBEzjLhGnKGsBhLpKvQRZTdjs7HBQATA6RRzE4Nh9KOtc+EgEJKopZFmb/rNauvDMGt3DhCE7ImO7HViFyRNDujwh1wpGUDGGoRnNUTS6X6CDRJSkb2tPFYgDG1lPOQ3jKca8qLQeOj9GSGNTwK/62kZTFYWk+xSwJRvB43ept6RmstXbU43KjcYNQjNkU9X7KFX3vzJpkwnHOAnfRRUq1UAXCGDvZZE4BUpbIuAFe11gIGRhlCGUIJUzApKnONw9akGfmoWqECFqUUdqoKEFuN1bqMkZla612AFDXLqw8sz+tUTyjScue1qxushMctYYN3YdPOqfVcAnoeM825dLRiDnRGD0OQooTpyhAvQ3dUxesJwuKJaZGoOISGZgzQM01q8sb6ui4nxNdt9KrVAJAo+KRRvg4hcRPMlYikOFqZxcVlwMyWjQIA4+hu1uemIM4i1oA4OUhrfCkt8sK+sqavwSJt4YoDbwD+yN/mtXpYl4JAnDrqHIDG8WcZQarjK1jPc1aShbXMSFFgPM/1zRiQkeOu4X3WBjM2M3Pb0a9tbYScGo1yGCH1l5URJhlj5CtgqWJarddhUqaDFJb6KytyM8RBBHweT2NNGX2rqZd+8MMf/iTFowvv+ze+4gLc0xUogp57uvzv7yd/+ulnnzpy4tTnsi5PbSgcd62QARNJpN1Ly6vWN0xNQ8pNvP6qDWCfvXH9NhqFFQdchLfjjHcYP7DppGgR5x1XWxN6Be6SyTxp6qizoQO72SxS2NGJ80dkm0kidMaZo105gwtLzq9qtCF1tc3cvdaCAUotwXgoy/zi7pUpixEQ6LENNgqKGXlOvaULOuS1Q6rRXR1fbP76JMvWGW9ow1ALeAlN6dz+Eu7WiMNpABFonY1em7A1Oq7U6eXh57Vxl/tzdviZM7BSfRYsqybBH+YFBiLrrbBlZkVT1D7MXFmw9RuANTQmLl7zTo6Qz8rRaFS01VIwTxFmtoTNh7oKgEQOHU8SvQgCEkYVAjiwZC7VceDgKmzxvBqGMR6q72G01GkBikxV9hmjaXuFeoIUY49CeJXnI+cH0TQeIr1qSWIdYCCmyV3d6rBxBbQ9+QRfL6lzQA6U245OSEJgnlelpOKoHHE2m67gJubpd9ipnewjQYUyztvg/kFrbkCvAoORZQ1VZpoG6EzcmLRF8nScBRYbJeAFsGimGuMYYZQaJZbSsM7QBru2Orn4pIIixQgyic4lCRO1QadUDOBcD5CoBVDttK6jy8GZp24udWDlnNGVwijFdmjqo14u1koN8TA1fpikSqICvACGPOxPEiCVILAxCfOitOgcIEAMmpcRmgBQobTK0VYFGcE1NgLitBbviJlnYHnm0SpNjtF3Fd6wJhyJ1QAXdYWVMWYLcm7rYYCUaZgG9KjSYpGaiVsj0/x+4O5aZz1Y+3JARxmam4zAKsylWtGlaksK6RXo0AJESX/j6MSUNSWJP2iuQMyDh9cSrGvh2OpgUEMcy00CsUtgxVIIvUk2H+yyOmIWZmfuIHhHG+TceNAKAuujGweN29wwX+m4l/LSsDVR4FvgGM6dO8prcSFgX0LbE3b5ywqu1rryfEt9TfLK1Wu/+sUvfun3d1B38aO4AvdmBYqg596s+/v+Wc/uOxvcf+7YH7V2tH8sgaAgRJrrGp/bKHCVbNuIS0eCy717h+3A/sP2hc//g8XxNgcQey6heUnE0Hjw5h5dZ0NH1OkwFM4bPFocKPwGXD157nCjywTfcXdtnrg191GS2NJjo1dHrL652c6hRSmvIGQP6j+NhiHC46/gxBm5SOs0+S8YqZ1JkbPhsiE48xwxHGywLtgV3Uk727ZGA9rU2PClxVFeTwHrvG6/SwgpVGVFDL2FM4ISaHLGR9qEElYDU9FHNk8D9uxqxmJBXneW8cz8ctgZ8S3fWrbY3DqABf0OIEYaHPnPawe6rX1vj6PVjsZjbDwwGWKtMhVSq1T/AAAgAElEQVTULIQtjSjbSTp2NmGEuaZ+MumJqNBo7Lb+Qwesa5DKA0CTije30UyFNuMWCaUssoR9nLv0/Daju8IGP6PsIoEfWt67+q3v0BGYliDBd1E2RNn0yxD0btsS7EWO0Qr13o5gfEcovTNxUw52gZ/PlzWQWF3J2JAxEGMRtl9GW6Uwc610mwKzkjEYFNxsrOkadvFbb4+g5wKMiM2SAwsWrRbhb29vh/X2dbAJKyiPhnM2883oJuAGV5LCB9W2zvURoUpihU4wDwLkXmlRaAEvh92qYPxYLpoFhJNEMJxOxRD3wiICiOVSyjIS1KirDMdWDWM3FbeqwLMcJjCjIlGWI8LYNYy7Ks0oLY8OyAXo0zhMzFABLZkXYCURcANsjB5ficm4EWF4yIaiNHYOx2GWMVG91gMnVprX4IaZCTajOUIs7SHwMhzZdATJc5N3nYBON9obidfzaLlKWNgysU+AMzXGA6dZZeAfzFcNgCUPAJTN3MP3ekmIljtOAeS1AP32/m5CPBtgjqI2eustq0G7kwMsCsgdOXGY8ZrXbo9NkP2DZkc6LnkAuG5rAKhp0tFXET8XYEod1od+srP3n3Ymo1XcPFQy4pqbvpuvCVa7Sl0pV6U7lWttDLoikehz//TVr/3YrVu3NLMtfhRX4J6sQBH03JNlf98/qftjH/lXn9p/aP+vFzzu2q1opJDmP1bIYFmmAVobVYLxRIQ70NOnz2KHzaLtmbNTJ+/HSltvX/3qPyJyJVeFXqcwoYOJKDoZDRRwbGW0CTvjGm5L3bKwA1DQ0GjgYD6fdQ/tx/6+RQhduT3y9DlnK17GOh2F6VAY3jw9RxlKG3e0LE6ymwNyHGaH5ysjO0djixIl2vJVjVCy/FwedoOBB8+nURj/zybjiIAFktiohJ3EGOUdcMbjwWS4YAYKOeXgaHf1WBOZK127+8AQPgLz5h2WygmxcYQsGh5IHqwCT0ZTdG517uqwajbUFMcXp5ohhc4ojrU9GYJlYc1y5Ku4EKZiYOdYl3d0NWVN1nf0Adt9fDf5Qx6rYBMPM87bxiIdFXPGWC+z6bbpS5MWuTsOgFFgo5KsSZn2ddmhhx6wjgNdDtOTjuG0YnQXhoWqYD2SjLMWblFxMcFILi6gtDOWc/RA2hHLgtZOUnPPnkFrJM+mHB2NiJt6Eo0DdGalEH7PLs7QOTVpSUSxK7Nk4IxNs1mrWNVnex45a3th8BqxjLfAhlTCwKgWQahqA83O+uIK53ANG/YGDA9ZN8k0GTtJQGSJNbd3O8nIba1BmDjOh7QscscBUNRsLqCTwqIdJ0hRrIaa3GUdd0n3g0BazfESJ2uMJK1NThk6sqQjGssR3sf4huuM84l7Ksn1qysvxTVUhri5vo5zhBB4GSCtxvdNmJotrO7ZrAu2icJSmKByNEwCIOASR4Qv5kaFn2GYtyzaIYExJ1mQBfOoAZ7nyzp9ZF5HM+TiNcVwOVaS/j20axggm7Lrly8BGNExAUTK+D65sQKMWw8eFmj14X6M2Q0CP1PpTdu/e5eNwKaWwDKqgiUWWcb9p5EkIApmLY+IX47ECh4rzUhTpayddODVUoexTDDkI4+ed6z6F354wfykbse2twr1TUGr9Xtd1aX5XNBfIZpv4pvPffvJV155RbbM4kdxBe7JChRBzz1Z9vf3kz746KP3nzl59i8qKsp7uWv1ZFBRhqNJd5hRyTwAYiucIGdm0ykzbG7s4b+j1t5dax944kkLkTr8la981SF16uubyXFZYSxDiSNgIkMzdx4LcQrqXYxLHuDkjBpgOjRa0WjKxWhIWTlubwIRaC96izaKGrH4wsRs4xbKwBRI9MksDP1CFRughM9kv2BvHti311pwspTispFOQu6aUZiIxSuUcArQODUW/EqV17FxIOqVa4Y7/pzuzqULYT8J1FU5Y5tNxM0lMCE5QIXSmyUc9nK3Xw2rIOGsOqIQp3ChSDYMeyXNEeMrDw4rjV3E4BiVFB4/bImvjloOib21I0uJq7tygSyBDW2/cnjp5hogWEKh5/B+XGlnYdOwOlMuKaCJ64bQujg2+7htLdExNQXgisPy5LCsu1gTrVl5ox1/9GEbPjOMhZ/+q6UEOTJJoF6KDJ56nruEHrJ1m7sxY4nlZdgpjQYRn6uNHWu8D5Zo/7lT1knVRJ1ExwA9hdxVI94toDHZYmNfWLyLQJ0KCHJvFgmkDM1zDAiHAzBg93/4Psos5XSqQjNC6nYJVQtsxHExGjjEEmQnyaW3ubnBudlyNnX1nOZY+JoGXGG1fhg1GBidF8FQjbGkz4G2ybORS/eTSG0AFMjKASNnATZuhUrCDGlBJXanUMphc8ABTvL2jl9QBbZexkpcf7BGOYInxRLFiQZwA4AF7uK03AvougFpEgTHALPgLCefqY6utkAVY01GhEnOPZ1zO2M8XvcmxbMZmEZFAngo+yyFxSnl3Cexm4cBtVVY/TW2q9GIFgbQ0RChD5pAtH+H8VlzYwsVFdjv0So1kZS8az/Jz7jF1kiTHhslkBDLuR8NTgEWcWOJkRmAW0NJ3TQot8cDYJQeSABN15+ykwTqQ6Gw3X/uLNlPnXbl8lUcZR7qTGrtwktvOvcbASIUfD5MAFzv9f6SQg36NV+FP/LDF1/92W9845+/8s7dxPv7jbD46u/JChRBzz1Z9vfvkw6dOeN/6PCxP+ls7/io2424xZX3KAQuQ6XENoWKc4CeEEFxm2z6We6ck2gzJFwe3t/jxPRPk42jpNujp47ZwMAe+9IXvmwT4+MwB41szmw8FFBGaZrOS2MhrQviTOXj5KDgBSzUsu6MSgABEr9qE4Jk4vsBSGw62tAojzB/Q5vtPnjMxm6PYvtdsmP3Hbe9h/ax6VQADmA3tmiyHp8G9Fy3PBsTYo4dVgPc0bLnEOCoxxrZgLwwBGEarDe4a2YoggKIkcv8qt29QaEnd/Y7NmxtcMrkkTsKO7TYC6E6NV0DmHZEx1iVJbzWHT56DicZ2hlXvTMyc8ZuslOJldpxNzkiDGk5aOzeYa105462psxte08fRfDdTfbKpt1lTSNsYlGKIzOwHAUs/k4EgDPSws3jxN2JtaJB+/BBG0IwLgZihbHbRjhn3RK8dvWQgIxI9xI26SlGaehMUArxmiO8RrnbGPM1ddjus4esvaeBURHjGDbTDEJnF+uTxKK+TZpzjDFRFFt3BiphcXresjAiGgdW1jXYvkdOUueABgttVpn0TwClGGBvG4CTkL4IxkUKZDmLYgQNSncTV44Oh55nZChGpIbGcK9cVSxRGchFdmsJj50Tp1wdnUaWLS8mhzVQvZvUXDpW6dg9UD2l+jnZ1jkfEj27OBYxcFEYniyBlCXEEsjpldE4ksf04jYTM+jDHq/R0ybHvEmIoxijJA61DIxmtQ9OEsZPz+ECnEs4XcE4L0KWT4wgRz+BjPwq2BYgvEy2ckZpada4DKAsEHP02BGAR6nNUImxAuBcwelVCzjv6ey2kZs3nWDEBqz9NU0BR4C9RH1GBG2cG12Q24MjT8/LGDYNcPMg7k7D/KXR1Em/5IH5yYPiWnDVnX/oHKAnb1cuXbOD5DO1NAftKr1goyQ616JfinDDoUDGQBUjZkZhjYzugpU4+nA9lpSU5xYW17791luv//TLL7+s+XHxo7gC7/oKFEHPu77k798nPHLkSEln364fO3z08O+VunPBEm3k7EDcDbsibHLL6ATCvMlvwKCEI4xccKOEFH3P9hmk4DMFc7PNptLZ1Wz3PXA/fzd74TuvOJH/5x88h36i1p775reI9r/G93NXzDhFY5+1VYASd98KWfEAIKRNyKY1LhAlspND4+x0fKhfS5uYbuVbYCbSNGOvLd1lox+2PYAe1QOskf2yiuh34fYdwgnDlKL2OJ1HCoTTqOWhjz5t/QhzawA8cvGsMnKa42fC1DNkCaZbHYfNoL6gwObs0A0adyFkrkb46mc8UYvrq5S6hAKakwhAMAZg8gO2/DxeEpCyOD0JAzLNcQsQaHCGc4pN0k0NhXqnvITmacN2s4On0MiIWSqooJVRmhvXWB4w4mUUEWCTUmpwFMCT465em76Evdp5nYkaYzM3AFHm+Lx7G0CANoRRTz26Gg9UiMAJ5h0bPP4ALed7CAEcsW1elwpcHVZJDJYjrRWoEFtBCN9+GskPdjOuQlQLo5LhsFIAlPj2Ig0iMGU8fYaxVB5guQqLl9NO72QI4Qga2GW7GW95pWcBfKQJ+kuw/gKqchV5BArlDON1Z5RoDJWSQH+SkLBZ6wGQ1JhKoEUMSUBZPQiIvRr98O8S8eYIflS/VJ7XJ10PtiNHr5XnT64M8zGG8hIo6CK+wF1JJhL2dy1WnGTlrXX2cRKdVWeh45A4WpbxCoTWQWov2rs7cUVRIgqjuQWwX8bivUIkQz615TA9CjQUEIITtDqCGxuodYDLg0HKOHqjmckZXFYbWNspCFXiMmL55tZG20NvVxsszhJBg1evXgX4zDnlpQO97QBkdXbNs14wSRK6szYxxNfpBGvNjUYpFntQpwN6ChphcQLk8FMmlQGC+gDGHRTOjo6OslbV9vSzT8BQpe2F7/4QPVEexk6lqHFqQO4QMKmgSRhBMqukdw6ggWqhB68eVq/E683L0g8ODY/cuvVrk+Mjf3rp0iWh6uJHcQXe1RUogp53dbnfv092/vx5b1l17WNHjp7+PfQI/dUVOW8tjcwVZWWuCGOJEDZb9VdJfCzh6TL6kAh6kU01qvPWGI+RmMzG4iJUsLOzBWt4n83eXbR0NGsnTxy1Z5992hkf/NZv/i7iy3k7efKQHTl6DO1P1D5Pm3k8SaYPo5zaYCtgqAItCsLVyKrjvCnwdUdgrOQ5R4ejG3/pgrT/CwDs2Hir0WbIrh4jHTop5gadhofQvROMfHyM2l594TUeM2LnnjpvnUMdTisXKdO2uhJHp8IGx+gmGuI5SUku0Gbu5M2wgXjYgPefPGydiJNr2ST8ONASMBYhNqc1OpXm7syweSW5cw4wworbLGWVIRxAElh72Hzr6INqJRm5BieOj2wiJTlrHJGCeYhRxRBa3LZFAhILsChsfYABNEhKaHaCB+VAU7KeNjnAVwmbOADKsbmzAetTYxzplRxdFBukWC0Jq/NoTvKM22qHDwPSum355iQEmlxcEp9oP9O6KgxRwEe2fhJ/ySVSc3lpJaJbEoS3KFTNpCOsLWMbGBixXDkyZAR6NpdYKzQzBQXoOf1lJeiK2FRhHuSSC9YhMoZNCJAn48N+DiHigE+5sNIwewLJEjineIwYoC/P4yjAsA7ReA1rGYQ9CWDZrkCjFeV8buHyUhWF6hcEehRIWIApkxZGIEojsXLqGMqrahhxkjFUTZAjgDsBEN2iODQDSFdkAAY85xizPHcSvVBzQ7PtPbjfBqj6yPL1uVlym7h2b90Y43pYA0ghNwPIeKCfJLiuCTRYHzEGLR3tMDtkFc3M2PzMrIUY3bUgPvYC2m6PjzmBgF2c90ZAcpTzPDE65uQAyaJfVdfI+FeiY5KfVYPBdVgKs1nG9Zvmms+zRooeUNO9C+AvfZLGaXVkHgUaK+mjWyRrqs7R6vRRb/Lmm2/ayK0x2w3AKuFxLl++xdg5hC7KRbYQZ5p18zLKraOwNUCFSICMrRpATwVutx5+XznWQpjzHaZELBpPjr38xhs//uYLzxOcVfworsC7uwJF0PPurvf79dlc99//8N7jZ+7/I3aEM9l82lvmihbam1vYG1S+GOHOu5r3XCzqsAcbvElH0FrEscOGoRLWcV9t4CyKordxs+GWoTvgthEqnayS6oDdf+YYd+1V3G1OwfLMWBebxY994lk7RsP3hVeu23/5/b+0zdgKm1w1LqED2Igb7NLlmzhorrNJcfcL0aOmaOXTqGDRxUagULmMsm8c//KOkHgHCDlqUvEWjnha4uByKP4ORjxrcxwnACVIj1JrTy8jmHKAS4wKBKoNaMnWBiRGiRxG6919zKnumr590coRVX/wEx8kc0Ybmn4lKf1cCNkSGUNz2NxXEfSq9LESh43C8WIARIUCuhGdHjpx0oaOY73H4iythYLzMtylR5nphBmFrCPKXpiZpwdr2lqpeWisaQaELTDSugbgYqRXQFBcTWcXWiI/gMlP9osHAJGEbVlB97E9SfeWRn8eGBWARlb5P866CIhI2EIWTd8uxnmDAAvYG8Zdm2zqOcL0vIWwKis5Lo0WVVTJKAWRq0cBgkoXBhDkeB4X3VHVnZSBogvyAUBSsoPjdArBXGhcxGySNVFeEGJhsmU0amG3tXpGXQPDQwDFJkBPkHMXZfNnTAYIiapOAjBbYJFTnIMw4ma5l7zk83Qzety9R+xIB3qYFrBUqZOFMzU9wygTsTE2cWnLZc6TRiujrinW1Y+dvJL1KUN87GFcleU1RDgvYnhS/KnsKEfQAhB28m64RgMkVA+yPsOUs8qxtrS+aOMjd2yKMtg0wE5uMHW0SeBcCVPZ1NFlbSRat1AxkQNU3pmcJLuJRG+KSwOI6FV6GkETtLg4h6iYRGzYQFVgrOOa2yRHp8Br9ACmq6mmEKZ2GCeOPUeYYl7gE4G9CyCXz5EpVEo5KiNYVU0szi9YFUzOQ488SFVIjb304uu2TdL5seOMM9HtXL92zd547S3KfolLgN3aCgNYGYWSU45bK6XTgRsPFhANj0ZblRxXYyDosF5BaJ96gF8EZm95PZxPZwup2YXZP7o7ev3XyO0R3Vn8KK7Au7YCRdDzri31+/eJTpx4qOnIyWO/xxvsjxLFT3IH3Ekm6Q6gr/AAAlroUKpCpLlIJs8momUPTIOLjWhLFnY0HRE28E0KPOn1ARCxsTEKiyAM9fAGHoAx6OmCVUF4PEVxYooN6+ihfjt/7rjNMD548/WbuLvQRcBynD573B568BG0QR32pS99zb763JfRW7hpx+6x1gZ6p8guefnlCwQkkgEkkTE2dS+CZLU7JNVWzmaWZ1OTQwePtmPFVrKyAg2V3uvMCNBbONocKhq8CFIV2uYIi3VHra1QIXiMqk4/cj/2+Tp78423GXFM2ymAWwchddKQrAPwFtDHbMlCziasu2UPIGx7DUEq6+BY6NnMq0mgfuSDD9O0rZRogAqHtbEma3SCPqQY+TSbtkToXAwgqbWuREza3d7F5rht165ch9Sptq6hYQBaG5lBFbjG0LugC9HmuLyIcwqh68II7A0i5zJ0NA2NaFIYh8zNIQynSqKMcxYNxaxnaI819dK5Besice7E9Tu2Roqw4YSiy2KnFLWczZaF9LAuipXJ4TRTDIAL11Y1m3wXuUzBujrYHuoXSBbepI4jvLnKSHCFDRqWieskAxNTSKHLQsBcBzjYdXAXOqu9sER1TkDeEse8vrhAy/wCQlt+TqgSIBjh56I49KThClBBcQS7/tGjh60eUa7s/0tLi4DPCVu4e9fRkXn4GYUJZmG5EtCMbhimGhihBmIOfIxz5OKSwD20ynECptQQXwkDpTFZBmFwlOMW29TS1m7DuKIamxoASiXo1NaolZjmedad66AD0OUHRIzfYiwIo9nc2Uk+Tj+jTMIfYYnWsIuPjIzbCrlL4pm6uztwe8GEkXCtgs+ExpbK/gEIpwCmKk4tgakrQXwtHZWKQsVSurkeNdJNwlal0Lrp+P3+BpjQfWikGri2XPatb32Pr5faJz7xYcCXm7Hx63bt8igg1Id4maRzxojzAKMsLJ4HNk4OOIVMegHClaUF8wFuaqvKrQGxeB2j5TzAuArtWEtLCw6vBhhbROLohdQhlkwJfmL0u3rjp3/w3X9+ceeOovhRXIF3ZwWKoOfdWef37bMw1ipvau/71ED/4H/YikRrtKkwLiA3T8nBGd4svTY00APpgF6HzaNaLhQ2w21EliEEqho95GEUCC3E3ZOxcVxFG2zoYYCP7oRLGHdJB5zLw8ygURAj0NtVb8NsonfonFpd2XQSZ5PYcp944n6o+l4buTFtr7x8xZbXlnDzBO2B+89aD5bmx6Dyf+In/41N3EGrg2bE74TGEUzHCGl9dY1jIuAPYJPE5VRQABxjGI2IUuTKqKxRczGNgcRquBgVFZTr43xqvLOTx6bSTUmlyxjNNED7l5JkPI0I1EU9Ri1Mi/JvwtwR61PaohzsVhl5LTVofCLbMfJ+ZItH7yNPF00O+3FStZJkXMqGpTb6JXKLVhHJ6nszuHZybFYBQv9OnT5mq4Q7JtCtiBVYw+p/9uHz1k+vGDsy+TiMcEBcatEOUZA6e2fSlmfuUrUFl8V4yAs4CdRWoKfq5mXjTKsMOg61URxC3R2d1t6KowrWbRMn3OiNm7a1OM+xhwGNeh07IuAsIZJ5nHFKAy4vB7jgLKppbLQq9C5V9QQmCvDIebW2AuhRoGQUlkbBimh/ZA8njkAbeM/gLjt8AkF0bwv5OWhKAGXzjA+X55cZAa1gGSdFWwJlBLmqi4iwHgJnjWzeQwcG7ACFo/XomcKMZJZZhyUlHs/CaoXWYU4qnDRkgRadc3VOiQHrgrmr5k+mhqQkJxBtrwJKyQWCXVIzuQo9BRgFVNZ57apy6CNHqKur3eksCwO85ucX0YMRrwCg6qTxXZ1bGj1Jc5PhOhJ48wIqs9IUaSQHaN1i9JtQSz1apApEyzjGnY4w4e4sX88BQgRSHYeV5GFo1rL8h8C5HH86pkbWWIJmjcU2eY3jExNWU9dqz37oCYI/23FEbthXv/Ic67BqB4/sQ1fmxdk1R10G8Q2wbNJLCZdoJOZIvvhfOexcJaBmJ5eHsR+Alq5VayRZvLWlyWFVkzBYIkdVTjq3tGJzZBOpOy1DboO3pATdeer10ZGr/8cPv/utiw59WvworsC7sAJF0PMuLPL7+SnOn39017FTp/6GHfJQLJnwSKiqkL2URg+8YZeXl+QDNT4n5q+bhOAgQt5pxgxxBLx1bAIliDU3GR2sIraVlV1unAhsRyhMhgmWZOl01PysCURGDw5YcaNREIDAMeyIV90lovijOE9OOhbc2yMLNju9xnEk7MTxffb4B85TXkrac77C/uaL/wDbFMGJErRDh4esvrbenn78A/baq2/b5z73BfJPYD2wINeS0PsIYupbVy7bxbdvOGMQ9S3FEWHrzlniWpezwWsEpk1JFnNGCozxtGmk1NqtsU1ObfAanSnMUG/9sgipiNSxCr0TFSRWRP1a2hcknEV8CxuW5TV5q9l4uLMuo0xSIYEJ9EJhcojEzji+a2z/vraCffDDTzOmKdjF167Y7PgMYtwqe/LDT1lbX6ulGH+sAQo2QxFKK7dtHQfQJrqoDIyXKjLKCejbIDcnjmBVG2Df0C4AxyBANG/XR0YBCeTmNFVaVWkNY7N5m5keByDSLO8I1ZVnA/jBVRZHpO6F5Wrr6aawcoDNNQioUHYRIAjWKAGYXJ6XZR3XFiOpSp5L4DjMqCzPCa4ONtE3tcsGVNvRGmA9Fd4XweYOo8UIMbS8AGhaYzzUxPhqyJKA4usj6FxWJBSutd00krd3NcByVDjjpBVqT9aIKpCWR23jGlm2dHZYf18/AHzTJm7fdhrSm2mub4TlUVu52MZtiZZZjxwCY+Xf6DoNYBNPcE5n787ybyGACbnX1TiwZMuHMcowykrxqSypPGF/FYBIAdc0r9ml848QSIGKSYBhGdeJ2B43ICMF06RznQTl6PdGNRIeXHQ1jLpKZH8HxMQY6SntWd8XQA8k3ZEYmPmFNa4RF7k8B+z8+dOM57w2NzVFv9vzhETWoHs7CiCqgR3cwIE1YvOzy/wsgmo0OikEUjo3BYn/YXRKGLsK6IiJ0/VdgUW9CoanklTrIK60KiEerPRaj3rWYxDGStlEY+MTRAUgmOceYV4aLY6nzFcJIvW4ShDoJRORV668+fYvvPLKC4RCFT+KK/A/fwWKoOd//hq/n5/B/cyHPv4TQ8PDf0D+SI3TXaX7dsSeGe5k87IIq+IAsBCk66e7s42vI97lTn/v7mE7eviYvfbGRRunfyoJ3V8B61Lux/Kr8kXSgEPcwYcBQluAnyTvqimxLvwp260XPUUFok0v2guJPGNkzrR3tTqt4EvzpNTSQF5KavK+gwO270A/guc1u3l92tbovMoyAjiIW+vZZx7l7n/LWpu6YTvy9pu//Z8ZkXjIJhkADNXZRz70OAJUn33sI59yMm6qGe8Q32Z+Umo7musRrM7BuiiTZQttMC3XWIgpWIXVYiNhrKIAxqSKMHn9Ltw7FSQylzBO0OhAsyoJpXOMJEQoCfypPkHakgzshfQksmXnZcVX07dSgGGRCiRLM5cT9cW6SncD+KnKIpKW5b8VzUrEbr99DRCWs479Q4y2WpwcGvY3wGTG1udhtNDyMDtxRONDx/bZMfJYlvj6xVffsjBMRjOuoPbeflx2GVK0N9HI0DWGANuN9Xzh9hxuuWWYCUYo3PV3drajSxq3tSm6nWAmqhnp7Tq031raqS3gmOOEOzquKSiUBHEDC/MzsCJrdHBV2G7qR+KMkW5cu+GUc+4a3sV5OWCVCjIk4TjGyHGLcegCgGeV5O3t9VnHUbRnLy4vNDvraHsuXbnmRB40IjRvgo3xI7B1mBcYmgiC9AgCZoE5WfDr0DW197XBUgRgeVa5FlYJ3JMwFx0SwEwVJXIDxjgmjZWk+/EB4uQEk7U7BUCLIjhXJpMYGJccX8D5MgmwuW4UJCigEnfSogG9AsaSJ3G9eAE6CVi2iHKh+P1Q0nKANOc6XFjl5BiNjN62EJod3I7OMe1GyxREMyMNk3KJZhibKbLhyNHj1kdadY3fbS++fNlujk5bP9fr+QdOcKwem6Zt/offv2DIdXA7+hgrw0hyrWwSDKrxmHRbumbcAG4Jq91OfQjnjQTratZdr6lcFSu43irVW8a/l+JoUwBjSxN6J45bxaiVfvRCCDsmzrMAACAASURBVMxHAY4aq1UC9pVkrYwpPa4E4GInccSlFpZm/2ji1vX/r703gc7zvs78/tg/rAQ3cAMJ7hu4SKJEiaLW2LK8yWvsZCa2J3EaO3HdpJnOOZNOp2mmOW1PxrGbmXHS1Jm2JxnnOLE9kjdZjumFlihK4r6LFPcFAAli3z7s6O+59/8CkNOemXNGBOzw/8kwiG95l/u+33uf97nPfe4fvvzyyzKESo8UgTsagQR67mh47+6F33vvowt37t7x5xUVVc9wsZNUgqukZhfJRHAYP7jxQt3BKulXQOsrIWkkgC6kO+9jhg9dMsePn+Ki3hvqmSS9CJ+RbiZnN3NHf+PWTVgXXZhhCCA0pPPppJzTDQvU3Ud5wPx4xLB4iSNPR446w4spp4kwKSurpI29DyFneVi5uoG7815KYZSpNIAdU78nH7sv3LdjGyMDuk0cfQGn5k5KRRthEN6GK3E3d/PtlEaW1K0I/+aLX4JpGjVQsRDtx+OPbA+/+clfDp//o78If/v150z8WzmvKvzW73zWSndf+KN/i+j5FrlF4wQoV9EZhvUgHS542ZAA+wA7GldVbB1AmuskAS/Jk9ekp9CMpnISoYSyQ7A5IyofsVNlLHucO/RRkqfNoGIchMosBTga6+8i7s7JxrhP452jiZpULcopD1Xi7lwAGOxHOzXYBpCCVQNxWfmxCPHtpgfuoxV5frh56Va4dOqMibdLNH4AHyRWgBZlcajm+IxRgrzNwNQ+GSvCDDQ+uA335NpwEi+j25foNuO41q1dHhauRDxMWWRM3U2AnhE+N4RZXw+T1PvRw5RRRlu5mo40HW9Yvgt0qwkwLF22wLQzGnyqz+bpTusDsKilX75JQzAw8+sXW/t2rrwMQNRhwzfle6PxDyoryWewiIQ+DIAZI1ZqDBOLJOGxJq6Xa6wF+yTWSSWjcs5Lm3AvbYxNndVAUbEd+hEZB3OBa7PYDz1nnWAA1jyas346BHXMymFDrD0egCRx9U1co9VZlmPZNTBEOQTJcpZuB9SIKRqm7X0BZpgb0FvNgzXRaIhrANHblCVv4epcCfB/+LFdYeOGdTaWRYL+F777Ap/vDO94+ulwz/aNjKvoCT/ceyzs+ckB014tXjZfrCrAsJvxF5QA5TbN8dU5JimaWtr1BRVQHoOxkXaoHGZH+1cF41ZLebVCrBVgTSxmLWMyFjJiRW320rvpO70CTVJDQwMuz6cYFcMEdtjQvEZ7wMRqan1Os8vUocZnFCsBQKbd800tbD184ACmhV97wepo6ZEicAcjkEDPHQzu3b7od77nfe/buv2eLw2PjmPXC89D7hGVL78XaRjUMW1DHqH09ZxqOWKBdGe8ctlq0/n0oeuZQ1J+8MGd6HQaw7PPfYsurQswONjdiRkh+Q+RtFSmaOdufRizu1G8ZcYBO/1483SQSPsYwqnp1DxFWYH5VDIjZDsGeH2IBKWSwyBC2EIS2nzYmnx/W7j/nrVm13/j+s1w4thplk97Lslr632NYRviWbVRn2fq9cnjb1iXlBxp73/g/rB9UyNloZ7w4Q+8m/bhtvBPf+8PKTHANCBm1XiAlQ1rwjeffT6cOHoKf0FubMk4pdxBV5G8PvPZz7KNReHPvvhnzM/CZVrlIWMYhmBGFoan3/mOcPLkG+Hw4TN0XpGwEMeWIiAdpcxTTWmrim6uCXXqKLFoGjYib03Ulq+ggJfGh8kDZxSwNQrbJEZCLjQS/KoE098NawTwmZAi2kwP+Y3rM6INhMxorYYBA3RV4apoQBV/AWv1L0EzVUzbNDf8oecGzBViY43VmNswn0TKwE+EzxN0dmkKewUjF+Q8jecxuhTKJ7A/wsIjsDFhEEysZFtTish4vvnjqGNvkPPATf60Thrf2U+SJdsoOwGVEVmaHJVhq3KanI5guxQ2YkJt54BqHeshfk/AMuRoDa+gm0hal0L0VmpGs+qi7AUBxGhNDKjoZNVDu1lk+4pmBZBSikdPOeUc1WPlqKO2fZWppOupAPzIxbuttSM0I44epRxVD9M1h1LrHPROeRiP6+ikrsLKDGDit4QZW6vWraWbEG8lPt/MqJWLGG12IOSuhTnZvmMHQz/nAAoptwKa8pTa/u77PwxdgMrdjz6GGPse2MNKzs228MILf4fAvInndoQtmynPMeri0NFzaOBuokOSY7ROJ+LFDYAaEksp+WrqunRTEDaU0yps4nxpKV5EsD9zYHJUypoAzKuhsA4NlL4bMirsYvvEli1GpFwPMK0EVDFPi/LpCOfpcsrDPVailn5HrI7iLlipLjkB9RJirP3FDmKinHgVF5aMtLTc/PbLR/b/1tFkWni3p407vv8J9NzxEN+dK1i79l1lux6r/9zCusWfHoV2oYSP477uLkm2AB2JLnUxVBlGgmRdMCWa5D7TFI21tAfLXXcIE8H161bbnfIwCfLc2QtQ8rVhLYMjK0m2Xcx4uqGuHTppyuk+UpdNQUkO9mcotHLhv03ni1q4qaahKdGoBbQRoB+56Xb1y6tGd56wPhqMTtIrRG/R3nbTksmiRbTZwoq0NLVwt06bMgBDvijb8VxRm/3ZM0x+p5V4Ap1CFeMg3vOeXwj3btuKkPcKHnUjiGXnhb/+m6+ERqz/N23dahqJtttd4eCrxxAvX0SzQTIgaavsshJh6+5HdkvkGb4JsLvMfg5RWlPnUDkDNjdvWh1+93d/J+x75Ri6o2dDL6670vmUUM6pX1kffu03P4Uotz38h//rP4TeVtqnQZTymJmAsSnkzrqGrhoRFcOwSAJ30l7kKHfUMDtJQnHFaQjAMwYgklmgaUfALtUwQaUwC70At3G8Xib4GUbXIh8aaZgKAA6jlP6yuVDWWSZlOSLXXK3GN8DmwMJIAVwM01DOMRP40Q19sWZZqRFN3jrU8IZZfwlgTQlaILIKdkFlIum2ZKo3AtDTOQNzaFPSNXtLnx/FamCYkqQGZgpCSS8j8bqGlupEG+HgSi8jYCQvoLm0xktnkkMDMwYrphb5fhydtV6NxFAXWSGgakivyQFT4yZUYqTsWEkZVg7evWI3QA8a+aCxFr1qk+ecqOQ86QfQ3IKJbGWUxqbGzWHjpk02P6ujvctKZ4OUDs+ePmfltS3b7wvLOZd17o1SshtGy3Tg1aNorLrCth04ewN2C3F4Xsf5oVrYV7/2HO7HTXRdrQ333beVklUZNwHnwxvcCKjsVkqruMp/4wCkHpYvZ2XN5VL81E1odCtxLy3REFKV6NAQ8V2Q304NoF7Apwot0nwclKulOyKGaoXHPT0sX7aM0tlKK0djLGiDajdu3GjC7zcAa2qtl/WEACP6PYCRxqY4w1YgJ2sBTc41sTxi0xjYO15IAwA/uiNqe+WVFz/+/e9+6wfi1e7Oq2ba65mIQAI9MxHlu3AdOx59dMnOe3Z8pSxXsRv/HTrD1d/tOgjdtcM7WImiwOoLYnjUIk5S1msAgRxJVR07JdwtSttQxR18HwZzatW9F13HR5/5mOlTvvrNvwmXrrxBqyweJnTY6C6ym66hG7cAPJSr5DhbjYlbgRITgKcZMaUmuWsitez987ROF9BGbeUOPEe6mNQtnUkJ7sFwKLxOBxQsyPx582yytRx65+BtUkpSvHap1caAVlbRjUWSfvc7n0RouzScPnUuHDty3gSiFZRx3vP+98LybLLZTDdhf17B76TlRgtJqZNxVQU2Sf7tTzxhCamT0tKhgyfC4QOHQx/lilxtBdPQG8KuBx4ieWDcCItw7sIlQNN52r77iRPdMTj9fvAjH2XURV/44Y9fMoaprw1A19vNdoZwz+4t4ff+5b8MR46dCp/7138ShlR+UhWBIanFlYw/4A68YfmakEcf1Qp4VFuzWsTVFm/0nJIWc5QksB2ENRsD2BQCamRcrZb+0QGchDGPBNIQH4BREeUvRg9YQ5sAEHGzu33+KYAj3YdEsWVKxjAGgzBZxtioDCkrABLiHI75KjrFxHTlSeZNMF95wMswrdBKnisYe7G8fpV5xvT3oclhX9soe+YRXy9b2RDq1Q4OKzMOUL4NM3HjFjPamNouX5yNWxsBistDjtEUAj7atjZ0RDda6brinFxQt9hAj+ZpzaFEoyTdB4vYIi8bANdcWJguSp1tiIhVdl1Oa/oVut26sAbYvoNuOmaLybNo/77DAO2h8AAjIgY0XoOusvvu20apsCa8ijD+EAL41XSiraJMtRBB8XxA3igg/nsv7A9n8Xtahqh63frVlFDnIgQfw2n5RnjlwDGcy3utRLQAHZX0NF2dYizVfceP/AAAMjLVzAGkNEhew2A1g07zwsQM6kesWaEAJG+Yg91BDeJnTnS+cwPWbr4IFkct9er8knbsFCWrcspzK5k9V4Or9BsIlK9QctO+CPTopuXKtavG2vmMO84P/VgZEJDDc5HdMZComw5YRkBProAhp8yvLR06f/7sn5w7cyx599yF+WImdzmBnpmM9l20rgcffKL+nge2f6OkvPwe7ixlGMIN8gQpUHOMuOCaIJeyCmBHiVD/WVJURV+/KU3oQj3K3b18RzQnSR03atu9957t6Bm2hmuY7r322n67C33vu98TtjHi4DDDD185+BpJsokEV0Zr8HLuzivM4bj5Zjt3323efQIrVIJJYB6G4TZdS120eEsUfRsPGz1XSkv1AF1HGsgp40IZt0l03Y1OoxfwJSG22tSLKYXM4854cLCbRLuYrqTl6C+u0/LdZOBpEaZsu5/EjXfdCuYsFTDUsQfh7Q3u4OtDKz48F669Hu67Z3PYxUyqEu6ye2nLfuG7r4SDrxzn8zADJMNHHt0dHn/yEQMUvb1j4eCBE+HVl/ZTwmiiPXhBePqpt4ct921Ck9MbrjHX6zJg7MThkwyVRAuDGHnT9sbw3ve/H23UICWP15nL1I1XDC7Pnc3oMwaYer4m/It/9YeUKN6gfPKj0Np+G7zUBTjqDkUMMRUTV4d4+aGHHyZRnzCN1TBAQ9PFDamak3MNZSnYOLyMxmBelEALSKjVOCD3Nl/irh6QoxIKupkiGIdKtC+rGHEg4ez5S+fRq7RYkpSfTCGCpiVLFxmTUQPT1IIG5gys2o2rN3m/uoNqLSGvX7cGZm+OnUNXrl0ESBwx4Lh6DUBk+VJYB4Zv1pK06ao6euoEDsinw+aNG8KOBxrxjpkTmq61sW/joQH2ool28v2v7MfugPZuwLM4yaaWmzBCC4lxPTG9SlfalfD+DzxJiXIZgHUwHDh4xDRfG9Zv4pi2mN5m0+aG0Ni4Go3RCIZ+Z5ms3opQvtFa6HV81q9fZ6XdA68doVR5LiyjHLQRe4X6eqbGA5AvMhNLAuQe/KjmL1hgHlaaKC9W7NjxExzfZhO9WGmN5RRzLmuwbYVYFEqZalUXWK0CVJZT4quAXdNnwUiU7TgesHaalD7E8RvmHJZmZx6mlRIiL6bMpu/nGWI1xrETsNy4fr2VxQ4fOhSu37hhGqNa3i8heAv2ABJiV3Fcxd7K/VqMkroOJbjWLDHT8ABwxPAIQGt9GeiRCzizywA+JVR1Sye6ujp//Nr+n/wqgmZmmaRHisCdiUACPXcmrnf9Unc/8dT9jVsav1JUVrIKKltgByWzNKHqBtGEajnEUo5QaSP6jNh8Jhv65L/FBGWPAjEB0Oqi6OtwVNaU807ucPtIzMtxYH788cfDzgd2hn379odvPv8dkl9RuJcOHvmn3Gy/BcNzi+SJeSHAqQGDuvlc5JWIJU6+gb2/NEGaNVVSSkmFi7PcZq0VHu2LRMIqgciyv49E0YdIdRz2pwA2QJOty7mjntDwSHrkVfLROqSj0aBJ/WPlmvnmZTPSzWR2Sk+NW1eFT//2p8Kf/z9fDs996/mwgdLV7l33kRgKaflmPMGpSzBfEDV9zLbCIXrHzh1h2z2bzDeor3c0HEPTcwHzv3ZAzyq6jd77IVrPG/D8oTQ0zHiL40cvhJ/s2R/Onz5pk65/4R2P48nygdBMUu7tnwhNbMNP9rwYbpw8aV1a67avCh//9McwpZsDsJygE6g5/OB7PwhXX78QRuWsTMJ838c/GP757//z8PXn94Tjx86HY6+dpq2dieS06INQQ8ncunDPQ9vD6rVLSfQ3ZE0EsC0OVy5dZk4ZoxHo8pq7eH742K/+IrHVfvXCni02V+cjRw6ijToOW7c4/NonPwEbdh02QgwT54B1c+fC/v2voRNpCZsALZ/5zV+nVNRKGanbSps5uvQuIwB+ce+B8I6n3hZ23LfRJpbfREzbh7C9hnETJ4iFPIV27344PLx7m3nJXAaYHoP9Wrt2Ncu+Ckg5FZ566hEDJqXYEpwEJLVwbiwG9KgseYHyzb33rg5btm4keZeFQ0eOI37vAGRtsITfSgdgVVVxWAYQbW5pD69j7CjH5LV0ztUCsooAcyqTXrt+jX1G3A0btwCgoRb7OvRpmgl2CRbv/JUmAw9Vaj0XO2PAgVl0eProtqGUUpRKdaoCSeBdxmuVaJXUVi7NjW4MFsFu1tJBJcDazzk+iHZH097nsx6NrShDFKcbgJaWJgMm+g5tbtwYli1eEl595eVwjFb/KoT1S5gBVg0T1NLUzHsBplof8aZkbe38YpTKYArF3uohVlCgR2BILKPKWAWxxGXAx8g/HVuV2WDTpJ0qLJ2QRmtkdKRl30svfWLP977zw7v+ApoCcMcikEDPHQvtXb3ggvd+8KOfXrFq1edwK67QSCVRONb+Kh2ILngZo+MzrCPYEWvgp6TdMep+22ZfSUiqidwqg0DJi4rngtkP+BhBc7EcHxVdtCWa1JTpZu7QdYf69C88yV30Ftxm/y7se/knlKp6QgMdJjIizDHjqL2/O1zDE+Y6bdjjrG/lypUkhQWAngJrxb7VlsfZtx+2B+aCbZY2QsCnmxZ5dQ3JzE8GfQJAEgd3U4aRdsQEsbLZ4SKv6dZFdIMtY2ZSw4KG8MA2SnO//C58dUL4zO/8r+G14xeIQD40rlkRastrQuetdjO0+43f/GR4FVblj//tnzJPqxr2YCN36sWUWJoBEfidkPQGaMWvou34sbfvwi14IduXAwjmwznalM+eOo8zcA/Girnw9mceDo88ucvM+MoZdXAVYfE3v/5COH/sjTABy3XvI9vCB3/paTp8FhlAeOONpvDsV19ggOjJMMSIhYLi4fD4ux8Nn/7dz4YemLfXz1wLX//L74YbZ2ltZ6CnWqwLKCM+xcyxP/7CPw0ncXLugA3q6hwJP3np1fDqwWM4FY/CKOTC7/yzX0EMPGqjRHq7xzHGGwxH0Ifs3fsioGdp+J3/9pMk7wE6lEisiIxPAxxymEO++tpBJt5fhs3bGD760fciKibZAijOnb0MSzeIiLcN1u9QuI+hsDsf2EIn3TzYkp5wka47Dbq8Ckshd+NlGALuuH8TpdAVgEY8fq63GJvUDsN39MhRykkNYfv2e8yJ+BrlpDZKjLUYZvbTTn+dvyuqCtGTraK0Vwqj12RgZwET4EspIQk82AgzznEZ/V0BSFXCbFXgVFyNgL6GUpnKgVcRHEuHM8BstRysSwleRtLUWFs88eyjxFQicAEIks/TMENjVRIU8JFoWN4/8qKqRrc0FwF8hQammp9RB9IpOs4QIddzY7AYwFIL+JEn1pkzZzhnGY4LyBJLtpouK91+HDhwAJ+jJtMarae1fR5ApxmAI9CjIawV2CToR9YBKnPJfVzO09KJCeiUiMURQ2edX/4jYJaV03wILMBGWqIIevQeAR8FSwaKGi1SBOjh+fyxo0f/h5vNV//d3r17p+547upLadr5tzoCCfS81RFNy+PO+V1lDz6y/N/Mq6v71dHxsTLJOgR4NK07WvUws0dmfgqWtwvLw8cuhvKa4b3quLHuHLW3yzrEBknSgWVMkGZAaSaSunZG0NjUoPupAWDgotvWZqWJNatXhQ38rF61kYT6EsMST1Bqqg7vedfT6BfmoHvpCidxQr509TJUPV48MEIb6KSZg15hACB1HX3ItZZOEkk/rfNVtEsvtlEPPbTg3m7rAgwx24lELvO3CUS6AjedCFgFfNRSPow2RXKloaECjPEKw3/zGx8P73zsQXQbDNZkzNfzew6H/+WP/u/QgvN0eW48vOuJXaEB9mklwGPXw/eEhUvnhu9+/2T473//CzauoVqDNildFKKPWYOY+nG6d5pIrHv2oPssY9o1OpQeymm32f9+un22IZ7dgAHg/hf3MQG9JmyCKRpCRSEn64tXW8LFs9dDG+BnXnltqFmQC/cDfBagHZGo+dKVm2iSGEHxxmXU33SYIe5eB9h4/MlHzfju/OkrYf/e4yaYLqBjqRAjPjE2mxobwmd/++OIkWlPxqPldtdg+BG6lj0/eTkMtTJbCo3P429rZOTG5lCPKHawvwh/nT5EscfD9763l2XPCTsf2oh3UgPlLWaAsd+trZQYcXB+ef+reM6cx+V4Rdi2dQ1sRY3ZHGiw6mC+AODaFl7edxDQWg0bswlwu4jzCSAKQJU30i2YvNcBPZpTtX59fViF7icn2wKxicRUJbvmplvmuL2Wslk1LEkXLFdPd4+1u8tQUtPO1aE1Dz+fYTrc2vBYygNcdH7r/JWerITXdebKXbyLERXqvBtDI6MORXlEqTV9kHNDztiybwA/AIT4bkCNybigFKGUvCmL2A7pvdUSLv2T7SvARh1vGpyq0tECDDSX0VW1EBapmrlsTTAxr184b6BrKVqc1WiiNsCMlQHINDBUupxSdDlqK29EY1bIyiVIlgC5hPeoMaCKsqO0dB0AxjwaOAcvcjp3dbGBGn4XAcikz5Mf1nTQo/fppkY/smFQaUznhn3X+T99fpIRYun6vss9lJImMqCiobOvn/r81csX/iCBnpRI7lQEEui5U5G9i5e7Y8eOii33PvyXNfNq3w8QQfBB54gugAZYqHuYjNiuoAZgxP4oc2R3f870uIjWgY+LfaQbEC1ulvtcQIcRT47SiqyOlXKSsbUmQ7nLuE86hRq0PKPDJQia27mr7oT9ASxQ3phfsxDx6frwlWefC68deo0Ld2F49OGdoRG3X81vEu1/gdbiVnnGkMRkkqexBSrFtZEMrgM2DPRgEFRRiqkiCRRqHmH0YLhCCa1bBnb8jJOQx0i45QxJfQjdzgPbt5jz8sXrF8O+g6+HKzdop2d7l9BN9L/9j78XNqyYh65D/s1jOFDnwxe/9Fx46eVXwqd+/RNh+ZLlNjSzjmnk65hSvmAhXUJUll7efzL88Acv21Ts65RzhsfztPYDPn7r18LWjQ3hR98/FL78H79BEsPDCMbqthI5uiT5stzTuC28793PhO98/9vhOvOq1AolE8g+WI0+kvKwBkqSwaX16MQDZw7miqO81kNZJg/TpcNZjoC8fO68MJdON6wGmWuFKHch+h6YHDS84bWjx8Il2Lfe2zJbHKZFexHmgQ1hBfqnOdWALJyajx09Hfb86GU0QbWUnTg2DF6tp2tpIeMpimBGtD2HDp8IR5lKXkn7/CLauOci8F5WvwS9yxLzYRIQPXniPCXBHo7HYmKwGhak2kZoDFKi7MW7Sd1T6pyaU5uDBakDYMhrCB8ZRMb9aHRGcfvOoQyfA4AWyBBTpLla6kQys0ESfDWgIAfrIrfhHuZljeBbIzZGguwRzk+xGqZdocyk2VTo2Ay46xQvQ5tmAIHlmMgXYFMCYJRpYA26mCqE19K6ddNVOMS5pA+VU7KcBwuzCEBcQXdVN6MvLjNxXef5fEY9LIHhWw3LuYZzsA2X6H2vHUD3c93O/XVr1jAwdKeNjzh27EQ4wXgQ3Sioc20Bx6xEYzMAbgLK0tWVWBkNZMr3S8J+PecFKQc7Ym0yNkdCatoxHdQIElqHwhTbo48Z6DEVH+VqYR93PLLvaXaDY3PCVOxWVxeg5/Spk39y+uTR3weMycMiPVIE3vIIJNDzloc0LVBMzwMPr/h3lFw+gSmZ5izY0M6JcWDDxBgXOCfAVf7XhdPv/nSB5OJoAynUJewdKLoYCvTIDt8dbCPokeutgSi/sGZ3kJrvpNKYQFAJPjYjQ4U290gjHxqWL2Tg5rKwcc1mEmJd+NtvPAuAuW46hydpF19Ih5YmaXeT0L/6H5/F26cjNG5aFx55aJfduTczu+o6reK36AbqEyCAidiAnkMlkzG6ndTRc+7KFVrlYSdG8PyhfV7tvzZmgHZqGdaps2xQ4yfQqYxPaBSB2qgxj0Nwy1tJ6qoYMUKgtTech5HRHKlnnn4iPLTjIcDHXJKx4CPDJS0p0gVFSaygoByPor5w6txVRNgDtEjDlACKyigflNOOf7m5PfzNs3vCl7/2LCBLwvBCAEVN+Ccf/6Xw/ve9A11MT/jc5/8PjCBPIrJlOwECxTJvUXwp282lW62XUppmWI1RfikgwVOIIdnLAAhdUwXt33VLqVYwNbyUOWF47QxrNhrHqKu3k3fSdUXH1wSjQ8pJ4PPmwijAfi1vAPjU1oZLGBeePnMelgT/HPZJXUKL8PPZ0riWRA/4QHR7mWnzF660+H4DiKspG23dutnM+fKY+fVTAurrxTYRMDAP0LKE0RhleM70gQwlupWj9ijlSI1UKLLBp+5cLdH10Agdehqqhb8THeDm8WMt1bJWgFXRzwigR3PeKcKwjyWwL5hECrwLzWiIrECAfKBw6JbORj38co1WSbYYLY/As7Qxc9nfCToA84Amtb1r/eUc0yWUo6SnycEG5QWeEZq3trVayUygpwG/nzWUX9Wi/iodXGcRPOueYAGvbWtsDNu3bIV56givwtycu8AsN7ZJNg8rYXX0vZK+SXO/FB8ts1IT2mGm5IE0qJgasPEylWluADEqO4vhyr5bJjQ35sY9f7S//s3l3+y/3qtTxthY6e/0mmWYaGPAH/aafW/tm0us6Z4jPhoPw7KHTp089YUzp478Twn0ZjGhIgAAIABJREFUpDxypyKQQM+diuxdvtxn3v+Ln165du3nsMSp0GWSAkGhQItMzaycr6Sji6dR4K7pUZurNANigJA5e2LSRZaF6E7aL5b+XuQGdlF2+txfki5Hbr36t/Q9uupq+OKgRjqQzGtIlLX4rJRxNzuCDkcjIvrQ+czBk6dx3fqweEFdeOrt7wx7frwvfP9He2GJumgVvy9sXrcR4ETihFW6gvDzHO3iTItnbMbycO/WbUb/awhlM/b7b1y6aJ09C9F5NKxoAFDVmNeJ2utv0O3SgsmhygqbKS/U4mkyjgHgKCWwlqZO6ziT34xcfWsAYPIaKtYka5k4kpQLAH8q2ehHZo6aBVVJV1k13UwVzJZiXBlt+QOUatrQIQ0wFgIDuQWLwoJly8MtJtb/1d8+yz5obADJEn+eBkDHIkwTKwEtB187QaJljAOAo5uYyPFG5US8BazEMiAPGbk964iJ2aA1uhAjyOF+/h5igXTC2YbSDYaxjDk/S4VbMYcZUiUwdIhdZUaZY6DnOAwd0I7Oq3IMH8uIJfokyoZyPLbB6HAENehgli9fFMEDYlw8loYAKWqNHuV4ltik8EoTPMt5Wr5B42MySySBcoKpDEV/oEZaEacyyeitU0tuwzrFynhO7eoqbRUW69xiP8Zkauhi+RyAQM7NI2ZqKLsfH5lSSbfeHMwJVQYVc9kPGJSBooq0Kg/Nh0GZjyC8iFiIdbrJMNNuxN5qs68DtGosRw36Hgw76YZqslZ8lbnmU6JaxeT4ZUt5nZlkN5gF9ipdiJ0wO2UA+DWrVoaH7r/fxM2vHToK63XamE5pfdTa30AXmIDpNbRLzQBzNQfouAlAypNJDM8Q5Tn59tiUdBMS61umLjAXIRvQ0/dQ4A7g5/46DlSy5/37504EiqN3XqqcJW2OGx/ae+Prjqb0LTcCyUFSBD7y6hLokaZH5zKgC9Bz4gunTiTQc5enjzu6+wn03NHw3r0Lf/zxtz2wke6t4rKyBsCMQI8oG58IbYx4pMf1T1NBcKFU14cxPegZTMTsHjGCRvLHyRihDPhAGtnFVZ+x0QRiHkyFIPtZISu8fmBVmOrO8+glSLhllBZsiCIvD/K7n1EUZXS9zIFimQsIWbSoPpzGGLANdigw0HM1ouKGRctJLGvRrGwJB44dDd/41nMkU/nr0P6MZ1APU99vM839slrVNahzNB+28tq6NQ1WxuiDabiB3uIayagHZKIupR2bN4fF+LL08N52Ziddv3ELsW2rlVhU1tGyVcZTslS3WAvi5Vt0Cg1Q6hEomguboXZwlea0fIGpbl4b1zgBWfxrChjrli5kBBDSJY8iGCgNhx/jzr4GAW0NAFD5bhgGRGMXRmCJlASHAFjqbDNVhuakoSPpVfcaSVaDUmUaOU7yLGSyvYg8CYmLGfleBrydmEAsjRO0DAHLiHcVZZZBmJgSWnnUw2eGgeyXkrV0MGKWMGnhcEkjonQrPgWgx78r0DHZqSJ2hvdMAGQ15FMicbEpYlwETGxwJ9tG97Pcfa1sJXCiUpVQm7Re4yqRWv7FjE/eNEyJr6CcRJ4FLAB+8W6Cw0Hzgkkf8V2Abkft4ANi51TmottM51EdpaH5OCzPg7GpotzUD+BpVkkU9k/anzpaulfA/C2jBV3n80X8ds5gBaA5YbUI0teubQhrOZfm1M4PFy5fZzYY7emUDjXocznuxlsat4Yl+P40A5D3vvQiTGSLnd9LAKdidOSSfBlgfVW+RdIjoYmRUWMN+zJKzAcY46JY0Mxux14ATgfZ7h0E3jSTjc+o7CaQ4iXm+K2x1nIvJYuLtVZz1p2BIvv+RdtAaezUoudWooqrdDte4rLl2YGLNymxrCXQo+X7zYnAE99ztEQF3ISoewsjw6ETx499/uTxw3+QmJ67N3fc6T1PoOdOR/guXf6uXbuWbWjc+tWKquqdXPxpPMGkR9MyDd44U6M/nDIXeImUt52RAj2akeQaAlcH6MLqIMcAEhfNKW2ALsz6WxdVwSV/WF+YjA/VUo12QCMCbDBn7CJT98qQ5lpJI0QyVWswFTheR9sifQZuxhW0+dbh1fL+Zz5Iq255ePYbz4WLly8ZW7WJVvNVDcvBVmWAo02UX66Fbz//TUoZE4zNwJuHDqHO1i40E+3hEnf11wA+oyxbyeupR3Yx5aGfMlZbuM7IgksMJ21rx0yRZL1p4+qwef0aAJpYkCEGe3YBipppJW8iaU3A0KxgIOtGumjwOUEk24wR4xVmeXVqCjrmecuWLDamo5LkrrZ/DUNtJim3UqKTPkYuyquW0S0G6NHdvko3vYC/1rZblIoANlTfymFuvMwDOMSPR6LkPrRAg3TwlBHjeQiV5WGjsRmtJG3NOuvpaYdFGEUMS/s0B0oallK2o5fPjbKdYvmU9DSks5LtdBErbIoNimVkhMApYu0iWvtKeK0GzU8RDNEQpSsDrxxPXC7NF2Yu4vU5JHuNFJHwthvBcVt3u42QmFeDxgghskpf8gHSgFqVfhQHzSJTK/cyynHLYcAmYH46utusZb2js88cqOspM61bI+NDACeeTAKyV6/fgMHrIy4YI/K59bS5L0EXpNevMD7i9Lmz1h23gO6ndRgfrqPtfQ6DSs9fuBiOHjtpwKgU4LcOsfyGtRsRai83s8GDBw9iOHmTY1loYGrdunWAnmVMSG+mxZ4J8QJTxEKdexLs63zsZV81sHTEmE99fySA1owXMZswV/adEmhVKc9Bj96p74t9QuaAIlR1k6Fvk5jR+D004KnSsd1MqBXNvo72f5Nsj16zBUrIry+dFuZsjte3IkFrINa/7/Y/Y4jcjsKAlAwLATyyfdA+sl0Dhw8d+J+bb1z5fBIy36WJYwZ2O4GeGQjy3bgKQE85VvlfnL940a9wcTV1JDfOUuToqmftsqYf4GqoC62DFN0o0touhkIJTgO2BI00NsIYH2vj4t+xlT3S8llbu0gEXZz9jnTqQqsLs3fWoKExOt71RCoRWSJQWUVkkCUGDTIQ8NG0dp/bJIHnqpUrSawkT0Sfms+kidtzKXE00C7/+OPvsET1DTx3fvziXvNq2bRhZVgCWzCOb04ZRoeF3In/3Y9+YPPAtmxciwZjEwZ/fQCibhuQ2oSvi0wBaxnwueuhe8ImRKg9gKAbdBRd5W6/GfG0vG009uARRNfLEfHm+buTwadX8MW5fPU2bASzj0jEOxBNz5uLYZza2unoamVUhlr5mxiNMAKLs2RxPUl7DWMHKOegVB4BkNxC5Hu7o4/p9Z2UXwAFi+vMTVrOzAMIeZtgma7DRI2TDeeh8bkHF+kKyjRSuvQP5cOF85dDC0Z85fKCAWzMBzyUA7oU29us/3rTdSuD6BjULawDcDCZndbqYY1LgC25yVTzLhgVlaZKSeKL0LholITaryW8lvuxBmuK/VsI2FpCt5o6lCoAJgJKN281h+NvXDJGZxFx30j8GgCkYj1acUq+AKiRPYH8exZTenx018Phnq3brcOqjZ9XDx+ibPmGCbC3MDribU8+gYVRL+8fA8xeCcdPn7HSkUDUQticrcxRW0X5UiaLAj2vHT0cmm/fCuUAvbUrVwGIN5mR36VLzGeja+oGn9VIhnpYnI18Vi7GV9HtaGaVugd1Xoq9khO15m6JYepguwc5B40hAaDoHDbdm4EHLyfpYVxo1MX5N0B2CUa1+HchyrO881FPS7ejX9PazNVdKW0cXyIBGn0Px+MyrIQVv1v+eXlQ8JAhoawlImM0+b2LIGeMY+HlZy+fudbHO8FQ9lm5VtPWi8T2FBQxgHik7cW9P/717377uef1dt/Y9EgReGsjkEDPWxvPtLSpCBS8/el3f2j9xg1/Rgv3Ql36XK7DtUxsi0STdiWUdsdPQ6PHZY/PhV0tuRI3ii5X4vSLvS6eAkWeBOKVdPLinV2YjXq3h1rJNX8KQzf5nJCQJn1/TKsACwQwELgSwyO2SAMW9RArodcEenQXLE1Qpm2QXkigR1u9dFFd+Ee/9I+5K78Qnv/u89buLiCxaAHiUwDRvdt24jy8MfRSUvqLf/+XtE43AyjwSllah2tuOUNBq8K27fcDePrCX335rygDjYXGzWvCYjQ9Q4ChdrrExsGMXdzdn2W+0UpYhMcf20kZpdbGHlxheOUV3IBbbuGSjLGgmKfHHr2fUkoOwNMHe9Edzp6/CijSWI5Oi8POnfeGRx+5H8O9mzJQsmVfuHwNXxpathFYb6KL7SHmPnV03MKMsY+uoE4S9E2S/k0Sby7swMdGWqcbiMB7AXGK2KFDxwFg3ZSkKkj6K9AsrbURI3nKYVdhuc4CKHpp6a+dt4A5UmsBDMsp2Sxg+wB77MdZTPmuwmaJxVkKKFrEBO96ykQlsFm9CMQvM+LgKmzJMEyUGJGHdz4Y1q5ZjSkfoAiwdANQtQ+HZM27WsyE8t0PPsTgzc2sP4/fUns4cuIE6zjP3wOAttqwnVKlDCNVxhHQOH7mFGaDR2w22Xx8edashslZvJjxEHWwPNfDMVyKb8DIadBsOWyS9FrreI/av6+xf8cxeryB3406DNWOv37DBhMui+G5yDHSdgmoiJ2qX7rM1tkOi6MZXdomH8LJuAa1x6ukJONOsY12Fut7EUu/nNpyNM5GOrjZ55TYOPv62Zy7ye+VA5wM9GTPZ6DHvnum5ZGXlv7Q/1SGjlocY2aMr/GtiQyOvscSq/vT3qbu3xG+pxpma+DM1z21Dm9fF+iRgSVMHtM+uCFhiBzA8Lt79/34s4f37buW7Uf6nSLwVkcggZ63OqJpeZMRePjhh+tWrdv451XV1e+lu6PE7iR1ETTCW/PArSd98qLobazcRULJS08hGl4MTPa8CyQBRUYZRUM0KU/i54xIN5ATS2XR2dlm/wBsJCAWvZ6xO7qbFbAxgzRjnQR2dIF3sKNigHRC2l75udi26+LO8gZJ5gJemkeV4261T2MZskTF71pYik/8o19hftJK6055/dyl8OW//gqJbIgusmXhsYfx5aHVuArzOG3X9Rsd4f/80l8QkWFKZcsoqc0DFFVS0pgXNjLEVL4/X2T6egVmN6vx6ZlXy8wptDzXYHCKSqvo2NrK0MmLJG0E1ivpBJtTyhiNAUpnKn21MzQyH6pyc0wHo5b2R3bfi3D5giXilltt4Twmfmqzv//enYizt9BlxOTsM8eNyVEZ5srVZtiYDlitJxHUPgDwqA6HDuxHo4SIl2N2+MgpAEwX+7QyvOvpXwhrKMGdPX3KZixdAywcYYTCLawAVjWsDu97zzM2xXuYsplao9t6upkpdThcQP8id9/Hd+0K921rpASWYyxHt+lUTsKInMRPRmLdKjxpPvDMe61d/QoszAIE6Cq9HT5xEgPDM6YHqqfE14AJ33JASQns0/FTp8Pp11+3clQ5QEmGe+qWasDLqRadzjXAyZmzZ0I7IKQC4NVQj6gY8DIXs8YOBO9nL5yDjQP0oGUSQFkIE7WCZc+HzekSKKS0KWAj3U8FYGcex08AU+eJ/H5kRCi6RBqkMko5OVripW/L2EQ9b0yOSrp2Hrrq1839MvbSL9c+0yp2UsVvWwYs7Ps0jSNxvCE4E32vBEps2X8fBOm747YSEQTF9apLUiBs8lYigh4rWPOagI93dcWOLytludv6NKDFP/UCbQu8T1BNA0k5/8bxNgKjTXTte3nfZ8oKxr/GI/Ku6WKaIvDWRyCBnrc+pmmJUxEoePrdz3xo+cqGP2VC9ULuBJ2FN02Oe3VMBzQCPNmAQskJ7O7UOpbiBdqSgN6T3dlm9H6k0e1iLV2IX4Q1NFK/dVesH2lCxB5lF2KBFE8SXjrThdquy/FuVSZvBpD4sc9b2zweJtZ95InJym56Dj8YJTm9p4QyRgG0/y9+6MOhAW3IACaGz33j2wCHqyYsfeptbwuPPvowjUPsF9UZJY0OJpF/+ctfoXunLrzj7U/CCODZYphQrBj/zyoP4xjcCTOilmeZPTbDjFTinfPE255iThPJl0GUp08cY44V85noCmujXfwmpZuu7hE0KuvDRz/w4dBBGenSG2dsmrymsN9Cx9OK704H3WmNjdvDL3/4o8RsPJw5egj25GroG+03MW3bbSaI0yn2qd/4tM1put18DZfkfbZtvZRi3jh/xRL7I488Ft73zLtD501AxKmTuB3PCYMAyxcxF2xFv1SPluWXP/pRSnPdjIE4H+ay3ePE7cixY+F1Jo9rTtRHPvhhdE9b0MIcZp2aFVURLiDePQSo0WBRlTfnslyNU5A2aAHzzaqqau09p2Bk5J0jT6E6vJXqYXNUQmkG/F1idtYgzI90QQI2OUqOSyiz1VIOa23rgGm6FrqIhwTUixcutblpGhuhmVk3GI0hVko+OgUwMjrW1dLY8PoYJbo+Sm+DsESm0+aw6XXDDwTIRkZkgF46G2M8s3M4dkbxt1yYxeioxOfnlpeoDPjE802/rXNqGuhx5Yx/r7LHT9eGdF5OB0b6Xk3BmHjOS+Rsi5EfljWc2491eE3eSPgatE6UQXaTIHDzpmXHbZFhZ3YTwusCPdatYE0HqnSp6s23T6L22623nt/z4o8+dfill1omdyL9I0XgDkQggZ47ENS0yKkIPProowuXNqz832vm1H4EPXOpQIK0NNA+kxdKAQpncRygGNuTgR7dHbuHhwEa90OZ6ihxrY8nEXWFiPXJuk6yEkDmGGsNPGSkLOHo4utgJ2qE5Bgd6XpLEmxjnJbhiYjnhmhhVmnL0kH8nJXnoijIAZUEQ3jucDdfjG5mCG+b3h7aqtlWzT/aveshwMEjtGeP45uDXoa2ZmlH8rj5NW7eSCLFA8bxmAEcbccEPjcGGKcqd7SKu4i0AG+ZyecZlprHQ+jAkUPhNX56KJ0sBmjsflAMziZ73xDan5de2od77+uU47pDJ2yKTBR3PrALFubddEgNhz3f/w4C22ZjcqSpGWZdHL7wKx/7RFhN2/XeH38fIHHDurLEnjShPcrTdr5gfp3twxj7NY5+pgxWphcwdIGBnT0YJCpVLoYlyZHgxeQUIdAdJbY2B4oyUglAVW3ftQiCNeNJLMx8Soj67KmTr2OSiJEeOqNSDdSUoR/6owULl5jbcVvHbcZKXLNhtQLGtZgTwjJaAhcT1wdjpPKUkLeBaxuCmrNtzNMG30McxmHilNI1JqMSzx0Jo9W6n6fMp+4ogRhxf9m5aueS92nHHiU3J/zpRwbo3ZfKX7Xz2PRjriHTw85/Cfd1blmtaQogTZZXjWlxVtTPkSl2xjVrqitl589UaSnbJutu5ASbDnyslBbPfdMIxWXrMwI8k12X03dMAC92xfl2KC4O0o0BspJxLEkbC2TTaNAB2d0GpxPAPmhK6nDXK6+8/OlvPouRlEv70iNF4I5FIIGeOxbatOAYgQLa1x9avnrVl8rKyjZC4RdzAR1Hs0PuifoAJXWBG3OydVAj0JNdeDPQkiWKN1H5kQXK7oYBVl7KkhjaOlKmaHwDMJN32H6R1rXdEkxMOhmQycoLZoAo+j7ujOl8xAjF5erzGOhb0htTazCgTF4oao1X7hmDTZE5nTW5WAYbZ+TFEkonyzE87DURrUzq1Ni2etUqRixsp1zDtGvW0YvA9fr1Swiou8LKlWvweFllJZCsq0aeNtIsjY7lrYRjIM9Uq7ShA7SuMoPs0jX0JJgqCoR86IPvQWfCVPLhAspEg+ErX/0bXKfRlFASE9u0cNGS8MRjj9MJVBBe/PEeWrUxFrQOHTq81OtOKWw+7MoiSjotzVcwuCszpkNAUCzOAGBLM5Qq6c6SJqsK9+QxkmAvYGgQQfU4Ig+VBtVmXwLjJQJD7NowQG0E0KdOKpXbytB4FHIMpZ0qBXjMAfioA6wdcz2VHqU3Eagx7Zd1iJVbiVKlJI1q8HNHPX+u5RIIkd5WwCJqfyPQULkJ8MM2G1Sw8Sfy7JnSyNh5qfPIgIASt5dx7FyMv11r5p1J3gUllsT3TW8RdrFz2nQ5vm324EWdMzqf7P3x/MyWm53n2o/pwMZ0PJE50uccWGRlWwc9Kmf5uT91iRfYmfzuRFQ9HZxkZTED8QZSprRAwim+DTyfsbVab/TF8v2NsVHZWOUtXs50SYogE9UFhLh34J3UrguLyyH5Skdarl/7yv6XfvDPmAPWHiOTfqUI3LEIJNBzx0KbFpxFgLEUJfMXLv7Hi5cu+9dMnZ5P4i8sN6WyxI/O7GSlIk2iliaDUTzuCpuVqqYxOpY8lCh0jbUkA8AR0FFZye6ypzrDpjNB00GQJQrWrY5eJcPsjjRrgx+DhVG20vpliKeHTYyOycCTlMwRpT/C+E5zwIzkcct901krSSjpyYOG/8blIwRzo7t7PVeiIVzUrayNnh8ZtBXSaqxtLsNjRszCoBgT7pjJEIClpfi8rKWsswARLIAIrc0t9DijtHRX0jG1AYZlzZq1pL9iSjG4Q6OBOX/5IqWkDmMGNF6BrjpM/3DpZV0/2vuTcAjfITMSFHul8QgwKGUEJQ/roaQtjYkAiT7PHboBEU0cKFGJiTEI0saorb6TkQxDihlMWqmM6uS3Q6eTkvqosqlMDuUUKD8X86VUKUXsgiJJ/AQsVd0RUOFY6iNKtMaqEfMh4iswoFZ2lXZ0Ohi7p2BHR26xdO4mrGOl335uWJt0FOIKYExnMdxZeJpQ3Q6bsxOGdASMxQyp4w9gJYNCuQ9Hqo/nYvkxO9nt/ZnJnwOmNzMy3nafPTIwkREmBrLi+ZsBlIzl9HqZsyjZIwP1LkP2mNh7TJDvNxMuUo4+SHpdON7ObQcyNtvX9ts7t366VDW5Nms39/c5M6XzWSVoP39t3IQWBOhRV5fEytlyuc+xktbYqFyywgRglYNTMj44MHD41Z+89F/t3fv8aftKpUeKwB2OQAI9dzjAafEeAYDPnGUNa/8FXiP/dUmuSIOhuekvGgf0GDUhEKCLrYMeOfpQqprU7ijhRFbIkohd1o05EXNgoAfdRqGVwbirZ3lKHNLWZIDK7ozjBV1MgYEs1mVWJAZ6ong5tqir3KQE6WUzaRwErPwO3pOtX59NW6H0DeIxnYJAAglfE7JdKaTyB18zrvQG5pQk7doucCSjxCEzyxMVpGSp9Tod4KJtT8AKkXf0lLAdmtmkxCMwpIRVJKdh4lWs0QjWdqy5ZD4LymYiqWRDq7lNs2a7iL859mpKfC9Ox4V6n0wjWbb5JwlQRFGr4qltEuMjjZS6pyRIL8fDpzzHIFTKSwPomXoH8PBBbF3AMdA2auyHgVbfdWtDLwDtqFtqBOCnwZ4yGVTzs5ySbd38LfM9lSl1rHSMNAJCwEHgQAyXHVNzDnbwYiCBY2DlSP4TAPX46Pxx00rTRikpC3C5TMqPY/blFFiyv515kZbL6otyv9YW6k+2XY7RmiRnjJoE7wKD/kHbLy9V6f0ZM+MjUsRgToIPnQORATJBr9jByMiIHdHDznUDDF521f5nBoHG4khHI4ijYxU3wM7HaQpmwzbxfLd1qKQVmRmD6+yUmXZG0GgMTgQ9FpvIvmpdzo4K0Og9AqNathgxkKyOk3lb6XzU+a5jKRNEls4YUUqL7O44Jt6ccbwPsI2HY8lEEYQv5dzzB15+9Xfx2NyTxMspU8xUBBLomalIp/WEBx54YnF9fd0f1Myp+aXCssIakocwwgR35crqNAFxDwzTYWaEGmUgxoREa37OcvPlCmvtupLMCKjEpGDMj/0XgQmf0/RnmQ1OL2/9dFlMoMASgtrk7UIewZDAlv6OqTDTY+gQZmWG6QxSREJWEsi6XLKEbJ1h4i+44NtAR5KHGI8cehXNCBM4UCaxz1nO8ztxm05m6I7nmTUlTYVesOQmIKMkK6AkBkklEukxLE9mgmxPRL4MJaRoTKfg8TCGIZ6T8rax7dV/atGfxn6onGclmLhuTQu3shL7IqM+aWsEADSiQyU1LdN9XQQ6ROl4idHYmZg8DVAY++AJXkfPGATBIyV4Azy+f9N1UxMqaUUWJPudHRMDP2IHY4egnxH+sGNmgFRgUqJgBzRemtHJpHdFdieK2VXKGzcQYUUhY3QMLOjfkanx+PI+e2VyZabvsnVHwDK5jXFbrAxkyDKCFn5n+2ocmICa7afa050pcpAtAbCDFf0Y2WmlVcVcQmXfiqwMpW2IxI+dH9a1pZXqPI3lL0VpeulsEjdN1QF95yJD5J1ccRsE3hQ564D046VxMR5JImWzzQQkdaq79BlPHuatFo305/vPHTvwyu/le7v2JCPC7ORJv2ciAgn0zESU0zomI6A29pqaef+Erp3fLi0rW4TrLzY+hcXcXevGlzvDeOusK63KLabxieJmgR7pJixbenI1IGN3yp4AMlG0l0Kk14jt6DF5TActwwAOAw7GbjjAmAIrSjoOKDI9xlRC8Vbi6WUS11H485nzrU/bxhuIJKbEWUVXUMOKFTgub7KWZdM7wHKM88OdsI8PiEBMLsn9OPzm+RlFWCzGI0+pKy9wgVCXKkFkDywVGqgxRsrRWgRJvl92F24Awks2pkeK/2mfVFpSeUXPZklWXTfGKLBMAz0RAHgJyRO/AKg6jlSpFEsh3U+2/Up6FiMrOUYwosMmgBppCJs+LmAbE6YBD4nH+SXnaWf/HBAILGaCHP3bWUG/fBkQ0GgRAz1+qgk0aDunxLQ6P3x5xr/BjBmMhsFR/B1c+Y+vRyJjj51wop1mBvymQI+vyXU+GegxHY8946DLmBjDsX5+WKHJgJeDk0mtjwGRqVKUULcdymmMlsEu1i+AkwFdmyemEmAsyRkIieDM4hDBi4NqL/9ZBCYBsTDatA5xo8IcgPpxspXaeq0UFgG6QJe1weu8MzDl+yMLAn0XDfiakNmAJRqe4olSG7I73td6+9aeU6+f/uOFVbmDieHxsyg9Zi4CCfTMXKzTmmIE5NZcXj73A7Qc/3eUZBp/pfIzAAAgAElEQVQxZUPGQfIpHOOarIREYqG+RalCylBLVgIwliCNAXG6PRNz+rwuvyPOkqqBFV3kY5LNQEoGguS8bCWCKGhwFmgK9HjC8ISdlSCmgxxbt1Ca/ot37fqMQJcAgG+bNEMYECKmXb92nRnZyc1XZTvLiG/69nlr8BQ/4SU0wyl25+/AxcARc7SGaJPW+AWBIw0DFUBS2/wQwEjgSeMIRihFjYolMiZIyVETw8WgeXJ1lOlJ1E0co/FjBiYEwATKtF0RPNl+xe4iAazMX0b77snXt1NM0tQYEb3qYMFZORFSvk2KoUpSOh4qmbi2xbUhGdhVC7WVWIwQjHYEBgg8gBljp5JixuaZAN0eEQVpC/SU8nuBC6GN5RFktHPAAU+mtzKjTNsGP8+m63Cy7qxMQ+PlHz+gXi3yo2jcRqRbsvfqdYHFDLT4x/zzxpIpLsJdxsjwqVhesoYnmZkLBBpI8XNDejP9uHmmgxe9Rx1xvkT/cVbQjoK/ZzrosbKXluf77NuSgepYuop0lgCwsUx2YkbApa+RHXvKqioLW0z5fhmYZOgJ5axcrgKJ2kjz1WuX/vrUG6//aWpNj6dn+jXjEUigZ8ZDnlaoCHzkIx8pamrquG/ZsqW/n6uofIIKVm68YAxqxv1JpLNkejk5JyYda2VX4vNEZCUvkkDmYKsckRm5oRcwMFMUNRLZhTzT5eii7l0lnhCmyl6eELK/rawQ72Kz57IE53f+SnB+126vs33qrsoeYipyzLDasnlL2Lp1s5WE/K7f0k4EOO7hYsuYhoRiNSO+zzfVGAUrx8XiTVwWOdz3RMyMXucP7Z+SoczvBIL0b/nI6O8R2r7U6aRRB3p+aDiPF02fuRcr8ZsWxmoSYm4i6InbaFsevZMEejymznplupUMZJngNz6ciXN9jYGeCI70bzE3sjEwRBKdtiVwdwGuH1exOpNAJC4rYx+GY3mllPWZKZ7ysQEswEUMpAFWExgRHyayax/t2DKHzCKv42ksj2+nl+RiJ+E0MO3v9X3VI2Mm7djFc8DcwnW8Ipiwf2t/45E31irGQJukRVlnmDFWHm9jjCaBm3/eS5r82zx3/LkhHMAFfh10RNDDtowrfgIu+oDKbYYXbQCLH6fJbffnzTsnglYHpg5KrVtRIh49Y7H15w30uKO5YFkhv0zoTuei9TqyH5wm9LEVF4/Rjdfb1dH5Mu7h/77jdsueV155BafG9EgRmJ0IJNAzO3FPa40R2PHIIyvqF9V/prp6zsco2dSN09mlW1gszApIYmhWp9rYdWcpkGPJiA4l0/DIZTmatykTKNHae5Qs7WKe3fH7XbQu6Fl7u0z4PIlluobpoMdZCS8bTAEjB2GWsuyzlsQjOLJSSNQROatRFFbiQPzYo4/R2l1u99imCrHVeDlDrrYxF1pETJqTfSsn1+OjMRxmaQm+JH9KsZhEUpZA7W2OkuwPBxxxEfFpY4gQH3cxLPTatSvhNiMp5HysJDkdwDg4nHL0zUSxJsOKuhAdI+13xoiZGR+PzGtJidLmp0V2bop5ciNJMR+W5HXQsk4sKzVF8OE7NOmPoxKbab3YBrEJGlia+TtlGiA7TgacPAZqXbd/2TIFilTuEfsk8bsP4PRSkAfQ/Z68A8wCGoFKpnnJ9tUAaGRuMvZEeiwvTWU6Go+9gWhtUAR8dpTi+WmgNT7vLArPSIcTRc8WQnuPzuMIZnhmhHKnMX7G7iE2jzcJ4nXE7Om7ZNU0W2/GJAmgx1JajLFAS9ZebhurEpoJ5V1vlh0zB2YCw+h4jEHCrRygps/nEbJTTrRGPLZjFA1V1+jQ8Kmm5htfb7p967mDe/fejGdh+pUiMGsRSKBn1kKfVpxFYO3ad5Utayh4jHLXp0tKSx+jNDOnsHAcxEMa4ha0LOfziCypAHJsrATJSiyLj5jw0ld2d25lFRZeEhPodEHsVCki3tnHRBjT0iTLY0Jil5O+CfhkQtlJsWhM5FNsUWQ0IrjSOII1q1aHakzyapm3VIb41zqoNGtJehf2w8tA3g5sd/BsjKsk4kMAQNspY0WnDRzoRDBg3UY/9Zh8jjt4vdN9ahAcaywCQKet7TaGgLdsiOcg4MfLYAIhAMuow8mSsAEnTdiKxo4GgnS3b2yDl7EcuDhQmdSDTN8mK0W9WTRrZSU+kzEf1mmmJBwHymblRh1N0/lEfYu2Q/GTOaGVwrQMWvDNUkDdUtbd5eyFP2R66Z19Nh/KuvfUrSf2xM8j+1x8t2uWsjKqa7v0MHYkhtpKj4KfxiBNMT+GYfV5nTkRpUw//2yTBCSMLfGFZZs5BXpcCG2vR9NL75iKImLTfSEajyVLAR8xeAIjztKo4xDWZWTQlm/41P81WTKFB5w8XlpbBlQnj3nUOWkfM+sAL5FyloyOFSBeluGOKsg6hBODw/CHlF5Z/1hpSVk/7twHrzdd+8uWjtt7jr70UlsM3987T9MTKQIzHYEEemY64ml9/78R2L17d3VpefXDtTVzPojW551cXpdQclCVS4JZcg8XdCU2M7dzA8KMuRHzoBEG2UVfqU2uz5mw2S/+U5of/T1Gon/z89HuP5YOBHrM48XuwHVBn+oO8gTPa/HOerreZ/oylbCVhEttqCIAJ26DJrXn8LipoPW7TN44OP+W0nYvs78c5n7q7kLoTSJGF4QTskp2tm+Zk7Ulb//6Flp7tYMiZ5KmdCxKVEqIHe0doa29DefkJpvMHlvFDATps0WodTPflqkSnoMUgyuaSG+lqUyP4mWYbF8zcbGxRN4ONa1s6GBhinWL3VoGHOyN+j8HcrF8mS3DjB95SKhtfj8RijKgklhV2SgJuXSr48/Lns7kTCP4Jrcja+8WgDPQo3XSLZgJnN0iwM8h62CTlZQ5KLqWxh6RefF/T2MGDez5/hgYVJnRD8skwMkYxUwnlo1BiUueZFMyUGRsi5YTmUhRKFb+UlkJpkXnJM3gpt/StHqbEzcZLy9pThcsi0rL2tThiOx422Q5gjUJetgYfU5jVASigDbsCjJ2A5EATwRUoyMjfBROlq8ELBtVLKJVUJDnrZ35gf5DrTdbv8Ww2u+8lMBOdmjT75+hCCTQ8zN0MNKmeASeeOKJ4vxY0WamcP8aZnhPDw/l60lE5cWlJQVFJSWGPEr5N4BmQmRQpvkwQzolfCsLCPQUjAMuzPrZ9CSRfcmSunQrLtKVmFagQiWUKPJV2YWEWMTzTu3Hkk1sibYErgQbO8wsB0amIzuOWanBpCqxs2yKoYmaEQQ5WWLTutTZ48LoLOFOMKCS8RV0e+Fo7Q7DKvkBUmxyvPnSyI3ZGSP/W9ohT8LDaD6uXb9qE9mVFGV4OMkwxFIFdipWxlES1eeV7DQjLBMB2+gE03D45GyVhQwMRB2KlbkiAJgOenz/MxHt9CZyj5WF0GtgFjIDbaYTEoLzkopxdvG9Y+YV4+UnaboqKzVmooptZQ4HscsAkhYnwfv0h/RORWJsDBRJzC3woG1yQ0sDShrNwHIFeKSnmTx+BmRcU6SSqbrEjNmzjibbHIufETOKqZgc8z7KuLipLXGRd9Z9NY3tMWANsBOSUKiNVQGUx7qWNMa2XP1wQqmkZ3OtOC9VanJBM+wP6zRtDs95+7g6tuTLJJDuJpBuuEiJatp2GMCJnYPmpyOn75FRJqXIPtmUTtaNxXpgekapQRcPA/jBW2PdOHJf7e3p2dvaevt7t5r6T5w+vReL8fRIEfjZjEACPT+bxyVtFRFobGwsrampWVhbu/Dpolzp+7lT3wkgmC8pBsRPIUzOGHf54KCSCTEn3sDlXT46sbOWdb0gUGPJiQSX6XKsm1hgKAKiDLg4K6GREq7LUSJxTfRU6cWAEwmlyJgCBwFK8FnnlrMG+oTatiMjE0sjGeNgGg/ja6YSrJU1BNq0rbHE5u3Xvq3Z+AsHKK43yUz4shKb9ttYGxOjapt0J8/7I8vkCMNF0RFt2Hst80eWy4pifNZLRq4tUYHHxL8kTzdqdFNAARHWaMDOt8F/e2t89D6KrFl2YmdllCx2eq8S/nSWyd4bAaxtsnVcxU1mXeW5SmPEimB9DAAGjZwgHgIlUYrjZ4J2zaJo22ZMjOmR5JPtLFMMcDRnFMfnT8VQRZ2TnlRJUssTEJwSD2dgdgRfGu+6c5Coh1gUYUJhWXU3mVxHr8s7SWBE51eMU6aZcgZHgGbEGLDMuVm/p2ui/D0ymgT4yPpAXYkqcwmoa+WR9Mv0RnION01OXH5WArRSH18sXuOt7IGdMyMFKmfpkMpcECA4COhpyw/kL/T19R7s6el6uaOj/1xPT7iZgE52ZqffP+sRSKDnZ/0Ipe2zvAMAqlywuP6BuXPnfhKw8ND4+Egdz9MNXlKETgZkgQ8xmc2SMQyPag+lUZsS0dBkC/X0O3hLhXG4qcDC5MNyQCwbxQyasUWGDQwfiBHwNmnTikTxrSfK+NWSgNfErgI20d/HWBHPRmqcz5gXZwZ0R+6fz368ZKfEOLVcZwzcV2dyW7J1asFKYsZiSWjqezW9GylLvJZ0bdvFumQAwdkVH+AqMa8t0JbhIC3r1nItiISuOXRK2C2xj1OGkAaTjMHQCIkpIbOWM1Xq8n0yr53YbedxjnHVa9atlIG7rKSmGV6AHRgwm78lBoxOrMkSZHTaNq8kG4sRgafEzYqTAKVYnQiirBXc9s8BmzglY3ymHQtzJ9YoDQsvJSDb3nj8LNzS3Mg9mt8WdAfD2v4hGDYXPQOImDWWtexPZ91M52Mmkg5cMnCSAUTF0RiZjPGxtnC9j2MsZsa8lRxIxUnt42CwiPu0bMARg1UN0Ph77TtjE9WtdCbAQ9XKGB+xgpSx1HM+Nt6Vz+dP32pp+XJLS9MegE/T4cOHvTacHikCP2cRSKDn5+yA3e2byziLisLCyvnV1bl1JWUlD1VWVjxB2Wc9Na650Pw5LtE0c6nri5+spBTLWlmCJxXpYi8QYkNPBSrclM+j60mPrwaVNNOtWDnAX7QSmTEwulsXI5OZ73lCy8DOZPlLbIIJaL2zy0o3dqcfk/B0EbKVICKgiqDHcnLUKtm28V/WTZMhIWmZnLGKmiRjYyI4MKg0te3Z/mVt7fa3JWP3xslet9EPEWwYeJoEdK5lysS9WcePDAo1IsKGd4rhySgZwwKuiTLmaxowE8Pm7s1eB3LckHVtOfjQj0o3XprMtEqxVImuSyU/zV2zQayZ0NrUxv5jQE+zsAwEav1ePpzQwFMBsfi8Ai/NUtal5fO2MvDpn7X9iOeB/S1PGut28xlbgkw2ZFPsGozKdNDjbI+OuTM8LgrW530dRrToOZvl4CzP5I+xOypdeay0fPt39pvPqoPKpqGLYRRDx74DbNzCUu6A9lnXGQmQqXdNv7NlasP0RrZhYjg/2M/vm2jBXm9va9/f0tL6wsBA1xWAzkA8RdKvFIGf2wgk0PNze+jShkv7QydSFXf5dcW53MrysrJ1iIMfL8vl7kfXsphEDZaBM8CJTg/VvqLhnRerNE4JcxO9LiNE19NMc8lV+cnvhrMbfoEW6YhMeuJlES9vTf5YKcvbevVcNvE9GxGQzRDLjODc7TdqRPikC6K9NOYPb3H3MhtPRh3NJKjQOlilBpKansYAxvi4EJ9rhViWTXeIJae4YEu0US+SAZ7MTFDJNuuAMmBiZSd3SM6ASwZeBPwE5LQf0tZk2+CvRzsAZVTzgFHY33zJybxhTIzsBJPtQ7YcRcC2U4xcxkTZvlDMgt0pLaW8ZR187L94MiV3zcyafkwiz+PbLhNM4Vi1pesEiFuk/dSxM52PA8/owOSlQou9Qykr3xlIccZmanq7gIcNeDD9i9q49TEDhgKCYpPEeqnsKGxjJShts9GGBoAkUJ4YH4GUGZ3gONgxzNgbOxuMTZr67mfxElgBME1QXoWAmoDzGiuUIbLC6VPVigoAadriQhaOLMdb5yhfFQIqWeHIzfb2jhfaO9p+2NXee7qgYKS1s7Oz//Tp02J0pq0xXXdSBH6+I5BAz8/38UtbPxWBAgwPCy9dulTF3f+q0vLy7ZUVFbsQAN/PSV7PVTtHOSMHsjFxj4l/mIwpTzaSOcAIMAPw0VBQgR8TAxvDgR+y56SIfJQvBXzge0wf5KAnAyOZmNg8UvhUJjb2xOkgxsokyqERiOgF/Zf52Gh5xs/YtgjQeFeSqXTEhGgx8Zvr0MKTeQZUABgGemyjf+oMyZgU3xL/sPFakfHSU2/ya4mgw4FXZIxim3i2aH2WFrtJrxwDfJl3UnyTGCoz4IvLzwCXMUA8p33MbAky9sHWFyeEemnJ158BLnW8aVq8s2+8JubEAGPmxzR9BIY0TBZlprzHA+o4xsCSCVeyjjgTPWvdzjpJX2PgwgItoBO1QVYPc6M+dYRl5oDubeMgxrQyjrYiswOgtGVonXrJu/DEkOk91nE1NkR4UGLB0CCpEcgutPcb42Msj9FYAvRatjE8vKAftoKljk1I4QbowlDbpMtaXwHjTMYwqsyDeNpHBoeuc452dvf2Hb7ddvtAf3fHOYwOm2FzdOImkJOurP9gI5BAzz/YQ3vX71ghOqCKirkVdSXjJYuKSksbcmXlW8vLcw8hal5Hgq0dKRgvIS+57zOogjJRYWmpyiVeDpFGxdu/5YLsIESUh0AP7wEowS7YPCclbGcZrEXeesiVo4FZLMveZ/faDi6yhK9FC3B47szyTCwfxcOnhGzzRePUa21CzHlWytCarLXeynO+LHQeBnocrHm/k+ObqD3SurQcY0O0X05hOJgQMyS2RJ+KQMvYCV+CkVumz5m6dHh50HU+WpTPRPNPGIsRy1c2kX4y+U/NbNL7bNvFakQmygGPxds+M60M4ywOMS2R905kt2zbxZIYy4YWiePg3jxRzWPL1f77pHfbcbFU1nnGP6OuyUAW73WBs8fEQI0FM/oQsV1+DJ0J9A2FXxKlpmVNMnUmvFbNyDCsx8OdwF015CBM21sMY6V9HhoapPw0jLjGZchyNuacss9aOczMIu0wsxt4SxMwuSKjh7IdVK8VoGYYI53+wcEhGrLGBnv7+852d3a92t3Te2o439cEuGkinp3YFWhhI0mfE78g6dddEYEEeu6Kw5x2UgkEEFRcW1u7ALHOirKKko0wI+vJNIvxfNlMYlkCdzOPRIp1b7yVN/8R0AN5SbOaABLKhXbTT1It4L2W+lX2yRK3dwaFcRJugYZxelmI95oZYYlNftc7HKQIQKCBicZ9WbuQAI5AhaVGxycOXCz5Zu48rERlHNEFVsbysQ3WMi1lq9/xG3jz8pSDBwceWQeTwyGxW5MXAiMmPB3bKgEDltet08iZBgNK2n5jKJxh0sOCMalRcqCiAZ3aFGEgdYI56xBLNpHdMoBj2MjLSFPlnDczUAq8EyfEj2WZjicDRAKUDJA1zQu7L3CD0aVto2NVB3205Dmgi9oqHQ09jCPSfsWiVgZ6sm+O4uCMTgRCipDth7WBmeQpsjC2L4Z6HfhNqHrEG+0PwUhjrDSIU8yd6cK0XSapN7aGUpN8caSxAfTQHh7BqH3czpbCQuaq8R+jZ4eH+/L5wZu0qw8Mjw529/T0HO7q7jmZ7+u+iFtBX0HB8AjjRtrZhoFUqsqOZvp9N0cggZ67+ejfxfuu2V9nzpwpqqqqypF06wA9yzC7uz9XmmsEo6whBVVSJFlM3aScfMR7SFVIf0SqCEeQVCdKyOJgIQEjVRwmNALDoYJ56EQSQjkRaFNSSsWnmM/gLaSOIvCUSY3oQNJIDdPTRABhoAdLauefLBmqNMQ6TZZkydIYH61NK5RkRL/Uhy2LFbUtSwyrDh2V2RCsKseTRbVMNt3rTMZI6ANyVfaM6mnZTO98T8wNhoQt3xoDQ7HN2gTCPwV6RDtZIMzAz+a9WyysgMTCMyGya3T8EUtmVrERiZY97+RIFGg7m2NoQc+6eHjKmNLYIDFNAiW27XG9yJoUQO2uF9aEEosKbaK8fQYg5qyNHGsM9hiu1WsG7nxzTGBsMXcg6sDOCkoFaHD4Q730ThX5sXGUZdHVhhNMEBH6MbWrOyBTgdNfFy61z6DFQXaD07EPl6XvyqRQo5rCOzI42DckdRrr7O/r6bvYfrNtX1vH7WMAniu81lKULxruncArcDzpcCZPrvSPFIH/jwgk0JNOixSBGAEBITRBON0FxmCUl5eUFNZTnqovKStdUlxavKastHQzDM9CylbzSLqVlr2YFaZO+cieGJ+gjAe48awWiQAAjxALqdEGdBrhoboaKEQlMr3mZTANHeNh743GiyKSQFwTKliJLbGET8XDdDgGivScJWtrQbb2Y6VxQMCIZiQJ9FjadyRDHrbvvf1haMlbr13C64+sfVx0A4mYjBw/HcGQrTsDPbaBzuyIZdJIC0YReCyMRZI2yTU9RpupdBOf13uU9dW15AyS9t27szIBs+t6QET2mjtCO2tjcfFladkGelz0HGGJAceIXMSqOM1ixIr7M1kXG7BOdjQi1SY9m8AqWqoDE2N4LLb4DzsJY7F09iv6/zhGtRqYF/SkxxE2ZbVxKoizQ/Yi79REB+FY0TsqQ9Et1T88NNI7Njbc0dffdw2GpnWgv//K8OBQd//QwHlWPDY6OJbnbU0ckw7KUipPTSHI9E1OEUgR+E9GIIGe/2SI0hvu9ggIDN2+fbuEOVVzKanUlpeXr6JraDWZeR78AAWx4vUV5ZUryIkL0GCI0amllFVOikMqbWAgVkUk8zF/aMMcliXBPaAcc5URvxC9cqyVyVKo/sVb/K1T2p1YrgI4IUviBXRKgj9UvFiaNEU2RdPndKu12hU+qh15tUlZfDLxG2MUBdaGU4QTLDMbuJCOJCsrGaDgvQJfkwDMymXubi1vH0/qcYSHwxM0PyopCY9kbImzM7Y9Ts2oh9piInNBf0FPS19lQDJiqCmNj1418CUtkW3r3+90yrRAet1Aj2BXfP/083pSM2TFI5XbMv3OOKVK2CF7iO+BGxKLxV9eMhNBZQ1+AkCKvu2jlxhN8sMQePig0bG2qNMZ7e/uvtifH+js7x24pEYqDAO7+/P952BtOsbGhtrR3AzAFPbfunVr+MKFC1n3lBNn6ZEikCLwXxSBBHr+i8KXPnyXR8C+P3gHlVMeqx4tLJyrnF1eWrqmPFe9saikcJHkJ8qf/LsG9mMlU+EXk56rTcxKvYz8WCP+wlGG8Qeqx5SKVRBKUVpV6SWyPxZuT8oZLrHmeZFGBcAes+FVW70ys8GPTLTrKhYrbzlWmAILVoCaZHCmxMa2jTazgZcFbBwx2IolEi6VC7bRRmJr3Jk54jsrbzlb49UbEVNR0auCk+2yARGfpKl9gu2hUwnSSzVDsUUuElebvJYvGASiVHgAXCorqSL0ZtDjdS0XF9vDqkaT56hLnqx8Z1tXhA5YpbKsHGUb7917rjnXvo5RMtIsBoGyEVZfIrZOwaABKt87ODDQNDQ43AXHNcq4lFsAl1aNblA3GWOq8gDlk8MDw4P9I/mrLHx0YnBQ4uIONDajDKMd2rt3r4mS489d/nVKu58icOcjkEDPnY9xWsPdG4FIUdhIDayEcoCjyrqiotFKnFTo7JooqaiobgQuVFpDMhke9qQc1mh7VWXFerJu6ciolDoFTNkoqYUnKsX0bkiMCt1SZcIbKhVRFcsBBKinuaGeKWAloJFXj+APyX3aIZgEPErwAg1AEC8gOUowwOK4wQgqY4nMP8a6ys2IaFwiYjleGxtkwMdLZgJVYrYoxBmzpM4i4a1cSbGDEQdb1t5mNSLnRmy9goeqYAnuifVxQGOgxzkVLyeNm3Gi2soj+LOynnV7ybhvbFzWA/oQ+z4ES9UrtsXa6I09Ux0OA77h4dtDQ8M9psGxOGjKgkpoRSP9A/0X6HxCQ1MY8v291/P5/svwOoVyz9bgCj1Uaurry1/L57tbWH6eY6uYjCxcuPBNTsVf+9rXoh/23fslSHueIvCzFIEEen6WjkbalhQBIvDEE0/kKHFUkKg1TFVsREkuV0X5rKCMMkmvJd2iwhoGI/FyUUGuoryxNFeyDOWycj0looliWu8bGNEA00Qel2NxUXEdA1urIoNkTtRGa/CgVd8QS9Y1ZS8KKhUVVUS6Q4MRBEJMfASuGEWjMwHTo7EfRv1EBkkbpEWyaXA/o2MDgAuBEDaxHK2UEVBeEBqfGGJfaLfyxnTojwGAVYcEMKY3FgDy4lHGS9GHNDQMs3IBndJQdqIIcgnwyJV6ZGy4Hwals6y0bAFQprS3t/tUR1vHEbQxXZM6JsAm20BH1Xh3cfFIf1+fA8KqqrEC/bu0ND/e3d09WF9fb2AlMjFJN5O+mSkC/0AikEDPP5ADmXYjRWB6BKRD0t9okew7DoiqGR4uRos9imndqIl7x8fLCsrKfB4GvMYkG1RUNFxUCHVRk8utxXzRhk3JxpFOty2ludIlAwODJwaHBtoqyiqW1lTXbKI1v4RJlIN9fT3H+gcGO4UqJM/t6Rw8N1owMlGdq1yZy5VUwvMIowF4CqjyDLYODAzdLEIEBVKiujY0CDDpZMaTAQyBPYG+7N/6PTxcDlvU2b9582YDJNm+wa7YtsOqWJlIJpV6LQGW9J1IEUgR+OkIJNCTzokUgRSB/9wIZOW6Sc3MT30wiW3/cyOZ3pcikCIwKxFIoGdWwp5WmiKQIpAikCKQIpAiMNMRSKBnpiOe1pcikCKQIpAikCKQIjArEUigZ1bCnlaaIpAikCKQIpAikCIw0xFIoGemI57WlyKQIpAikCKQIpAiMCsRSKBnVsKeVpoikCKQIpAikCKQIjDTEUigZ6YjntaXIpAikCKQIpAikCIwKxFIoGdWwp5WmiKQIpAikCKQIpAiMNMRSKBnpiOe1pcikCKQIpAikCKQIjArEUigZ1bCnlaaIpAikCKQIpAikCIw0xFIoGemI1mYD7oAAAI+SURBVJ7WlyKQIpAikCKQIpAiMCsRSKBnVsKeVpoikCKQIpAikCKQIjDTEUigZ6YjntaXIpAikCKQIpAikCIwKxFIoGdWwp5WmiKQIpAikCKQIpAiMNMRSKBnpiOe1pcikCKQIpAikCKQIjArEUigZ1bCnlaaIpAikCKQIpAikCIw0xFIoGemI57WlyKQIpAikCKQIpAiMCsRSKBnVsKeVpoikCKQIpAikCKQIjDTEUigZ6YjntaXIpAikCKQIpAikCIwKxFIoGdWwp5WmiKQIpAikCKQIpAiMNMRSKBnpiOe1pcikCKQIpAikCKQIjArEUigZ1bCnlaaIpAikCKQIpAikCIw0xFIoGemI57WlyKQIpAikCKQIpAiMCsRSKBnVsKeVpoikCKQIpAikCKQIjDTEUigZ6YjntaXIpAikCKQIpAikCIwKxFIoGdWwp5WmiKQIpAikCKQIpAiMNMRSKBnpiOe1pcikCKQIpAikCKQIjArEUigZ1bCnlaaIpAikCKQIpAikCIw0xFIoGemI57WlyKQIpAikCKQIpAiMCsRSKBnVsKeVpoikCKQIpAikCKQIjDTEUigZ6YjntaXIpAikCKQIpAikCIwKxFIoGdWwp5WmiKQIpAikCKQIpAiMNMRSKBnpiOe1pcikCKQIpAikCKQIjArEUigZ1bCnlaaIpAikCKQIpAikCIw0xFIoGemI57WlyKQIpAikCKQIpAiMCsRSKBnVsKeVpoikCKQIpAikCKQIjDTEfh/AXGMt1eW2PLbAAAAAElFTkSuQmC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8" name="7 Rectángulo"/>
          <p:cNvSpPr/>
          <p:nvPr/>
        </p:nvSpPr>
        <p:spPr>
          <a:xfrm>
            <a:off x="766242" y="4774168"/>
            <a:ext cx="958211"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Users\abuelitos\Desktop\VIAJE A IRLANDA 22 al 29 Sep. 2014\VIAJE A IRLANDA - 22 al 29 de Sep. 2014 679.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179512" y="480399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4000">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Users\abuelitos\Desktop\VIAJE A IRLANDA 22 al 29 Sep. 2014\VIAJE A IRLANDA - 22 al 29 de Sep. 2014 681.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323528"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buelitos\Desktop\VIAJE A IRLANDA 22 al 29 Sep. 2014\VIAJE A IRLANDA - 22 al 29 de Sep. 2014 692.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251520"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400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abuelitos\Desktop\VIAJE A IRLANDA 22 al 29 Sep. 2014\VIAJE A IRLANDA - 22 al 29 de Sep. 2014 697.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453881" y="477416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4000">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abuelitos\Desktop\VIAJE A IRLANDA 22 al 29 Sep. 2014\VIAJE A IRLANDA - 22 al 29 de Sep. 2014 694.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4" name="Picture 2" descr="C:\Users\abuelitos\Desktop\VIAJE A IRLANDA 22 al 29 Sep. 2014\VIAJE A IRLANDA - 22 al 29 de Sep. 2014 701.JPG"/>
          <p:cNvPicPr>
            <a:picLocks noChangeAspect="1" noChangeArrowheads="1"/>
          </p:cNvPicPr>
          <p:nvPr/>
        </p:nvPicPr>
        <p:blipFill>
          <a:blip r:embed="rId3" cstate="print"/>
          <a:srcRect/>
          <a:stretch>
            <a:fillRect/>
          </a:stretch>
        </p:blipFill>
        <p:spPr bwMode="auto">
          <a:xfrm>
            <a:off x="0" y="0"/>
            <a:ext cx="9144000" cy="5143817"/>
          </a:xfrm>
          <a:prstGeom prst="rect">
            <a:avLst/>
          </a:prstGeom>
          <a:noFill/>
        </p:spPr>
      </p:pic>
      <p:sp>
        <p:nvSpPr>
          <p:cNvPr id="6" name="5 Rectángulo"/>
          <p:cNvSpPr/>
          <p:nvPr/>
        </p:nvSpPr>
        <p:spPr>
          <a:xfrm>
            <a:off x="7380312"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Users\abuelitos\Desktop\VIAJE A IRLANDA 22 al 29 Sep. 2014\VIAJE A IRLANDA - 22 al 29 de Sep. 2014 717.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4355976" y="411510"/>
            <a:ext cx="2004075" cy="646331"/>
          </a:xfrm>
          <a:prstGeom prst="rect">
            <a:avLst/>
          </a:prstGeom>
        </p:spPr>
        <p:txBody>
          <a:bodyPr wrap="none">
            <a:spAutoFit/>
          </a:bodyPr>
          <a:lstStyle/>
          <a:p>
            <a:r>
              <a:rPr lang="es-ES_tradnl" b="1" dirty="0" err="1" smtClean="0">
                <a:solidFill>
                  <a:schemeClr val="tx2"/>
                </a:solidFill>
                <a:latin typeface="Algerian" pitchFamily="82" charset="0"/>
              </a:rPr>
              <a:t>Clanree</a:t>
            </a:r>
            <a:r>
              <a:rPr lang="es-ES_tradnl" b="1" dirty="0" smtClean="0">
                <a:solidFill>
                  <a:schemeClr val="tx2"/>
                </a:solidFill>
                <a:latin typeface="Algerian" pitchFamily="82" charset="0"/>
              </a:rPr>
              <a:t> Hotel </a:t>
            </a:r>
          </a:p>
          <a:p>
            <a:r>
              <a:rPr lang="es-ES_tradnl" b="1" dirty="0" smtClean="0">
                <a:solidFill>
                  <a:schemeClr val="accent4">
                    <a:lumMod val="75000"/>
                  </a:schemeClr>
                </a:solidFill>
                <a:latin typeface="Agency FB" pitchFamily="34" charset="0"/>
              </a:rPr>
              <a:t>          </a:t>
            </a:r>
            <a:r>
              <a:rPr lang="es-ES_tradnl" b="1" dirty="0" err="1" smtClean="0">
                <a:solidFill>
                  <a:schemeClr val="accent4">
                    <a:lumMod val="75000"/>
                  </a:schemeClr>
                </a:solidFill>
                <a:latin typeface="Agency FB" pitchFamily="34" charset="0"/>
              </a:rPr>
              <a:t>Letterkenny</a:t>
            </a:r>
            <a:endParaRPr lang="es-ES_tradnl" b="1" dirty="0">
              <a:solidFill>
                <a:schemeClr val="accent4">
                  <a:lumMod val="75000"/>
                </a:schemeClr>
              </a:solidFill>
              <a:latin typeface="Agency FB" pitchFamily="34" charset="0"/>
            </a:endParaRPr>
          </a:p>
        </p:txBody>
      </p:sp>
      <p:sp>
        <p:nvSpPr>
          <p:cNvPr id="5" name="4 Rectángulo"/>
          <p:cNvSpPr/>
          <p:nvPr/>
        </p:nvSpPr>
        <p:spPr>
          <a:xfrm>
            <a:off x="4067944" y="1131590"/>
            <a:ext cx="184731" cy="369332"/>
          </a:xfrm>
          <a:prstGeom prst="rect">
            <a:avLst/>
          </a:prstGeom>
        </p:spPr>
        <p:txBody>
          <a:bodyPr wrap="none">
            <a:spAutoFit/>
          </a:bodyPr>
          <a:lstStyle/>
          <a:p>
            <a:endParaRPr lang="es-ES_tradnl" b="1" dirty="0"/>
          </a:p>
        </p:txBody>
      </p:sp>
      <p:sp>
        <p:nvSpPr>
          <p:cNvPr id="6" name="5 Rectángulo"/>
          <p:cNvSpPr/>
          <p:nvPr/>
        </p:nvSpPr>
        <p:spPr>
          <a:xfrm>
            <a:off x="179512"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Users\abuelitos\Desktop\VIAJE A IRLANDA 22 al 29 Sep. 2014\VIAJE A IRLANDA - 22 al 29 de Sep. 2014 718.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251520"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Users\abuelitos\Desktop\VIAJE A IRLANDA 22 al 29 Sep. 2014\VIAJE A IRLANDA - 22 al 29 de Sep. 2014 719.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7214689" y="12347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7168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C:\Users\abuelitos\Desktop\VIAJE A IRLANDA 22 al 29 Sep. 2014\VIAJE A IRLANDA - 22 al 29 de Sep. 2014 721.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7452320" y="10595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C:\Users\abuelitos\Desktop\VIAJE A IRLANDA 22 al 29 Sep. 2014\VIAJE A IRLANDA - 22 al 29 de Sep. 2014 725.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251520" y="123478"/>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Users\abuelitos\Desktop\VIAJE A IRLANDA 22 al 29 Sep. 2014\VIAJE A IRLANDA - 22 al 29 de Sep. 2014 726.JPG"/>
          <p:cNvPicPr>
            <a:picLocks noChangeAspect="1" noChangeArrowheads="1"/>
          </p:cNvPicPr>
          <p:nvPr/>
        </p:nvPicPr>
        <p:blipFill>
          <a:blip r:embed="rId2" cstate="print"/>
          <a:srcRect r="21473" b="21478"/>
          <a:stretch>
            <a:fillRect/>
          </a:stretch>
        </p:blipFill>
        <p:spPr bwMode="auto">
          <a:xfrm>
            <a:off x="0" y="0"/>
            <a:ext cx="9144000" cy="5143500"/>
          </a:xfrm>
          <a:prstGeom prst="rect">
            <a:avLst/>
          </a:prstGeom>
          <a:noFill/>
        </p:spPr>
      </p:pic>
      <p:sp>
        <p:nvSpPr>
          <p:cNvPr id="3" name="2 Rectángulo"/>
          <p:cNvSpPr/>
          <p:nvPr/>
        </p:nvSpPr>
        <p:spPr>
          <a:xfrm>
            <a:off x="395536"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4000">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C:\Users\abuelitos\Desktop\VIAJE A IRLANDA 22 al 29 Sep. 2014\VIAJE A IRLANDA - 22 al 29 de Sep. 2014 727.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453881"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4000">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C:\Users\abuelitos\Desktop\VIAJE A IRLANDA 22 al 29 Sep. 2014\VIAJE A IRLANDA - 22 al 29 de Sep. 2014 728.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7380312"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7680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C:\Users\abuelitos\Desktop\VIAJE A IRLANDA 22 al 29 Sep. 2014\VIAJE A IRLANDA - 22 al 29 de Sep. 2014 729.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7078617"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Users\abuelitos\Desktop\VIAJE A IRLANDA 22 al 29 Sep. 2014\VIAJE A IRLANDA - 22 al 29 de Sep. 2014 731.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3" name="2 Rectángulo"/>
          <p:cNvSpPr/>
          <p:nvPr/>
        </p:nvSpPr>
        <p:spPr>
          <a:xfrm>
            <a:off x="6228184" y="4731990"/>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C:\Users\abuelitos\Desktop\VIAJE A IRLANDA 22 al 29 Sep. 2014\VIAJE A IRLANDA - 22 al 29 de Sep. 2014 712.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4918377"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C:\Users\abuelitos\Desktop\VIAJE A IRLANDA 22 al 29 Sep. 2014\VIAJE A IRLANDA - 22 al 29 de Sep. 2014 730.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3" name="Picture 2" descr="C:\Users\abuelitos\Desktop\VIAJE A IRLANDA 22 al 29 Sep. 2014\VIAJE A IRLANDA - 22 al 29 de Sep. 2014 714.JPG"/>
          <p:cNvPicPr>
            <a:picLocks noChangeAspect="1" noChangeArrowheads="1"/>
          </p:cNvPicPr>
          <p:nvPr/>
        </p:nvPicPr>
        <p:blipFill>
          <a:blip r:embed="rId3" cstate="print"/>
          <a:srcRect/>
          <a:stretch>
            <a:fillRect/>
          </a:stretch>
        </p:blipFill>
        <p:spPr bwMode="auto">
          <a:xfrm>
            <a:off x="0" y="0"/>
            <a:ext cx="9144000" cy="5143817"/>
          </a:xfrm>
          <a:prstGeom prst="rect">
            <a:avLst/>
          </a:prstGeom>
          <a:noFill/>
        </p:spPr>
      </p:pic>
      <p:sp>
        <p:nvSpPr>
          <p:cNvPr id="4" name="3 Rectángulo"/>
          <p:cNvSpPr/>
          <p:nvPr/>
        </p:nvSpPr>
        <p:spPr>
          <a:xfrm>
            <a:off x="453881" y="4659982"/>
            <a:ext cx="1582933" cy="276999"/>
          </a:xfrm>
          <a:prstGeom prst="rect">
            <a:avLst/>
          </a:prstGeom>
        </p:spPr>
        <p:txBody>
          <a:bodyPr wrap="none">
            <a:spAutoFit/>
          </a:bodyPr>
          <a:lstStyle/>
          <a:p>
            <a:pPr algn="ctr"/>
            <a:r>
              <a:rPr lang="es-ES" sz="1200" dirty="0" err="1" smtClean="0">
                <a:ln w="50800"/>
                <a:solidFill>
                  <a:schemeClr val="bg1"/>
                </a:solidFill>
                <a:latin typeface="Brush Script MT" pitchFamily="66" charset="0"/>
              </a:rPr>
              <a:t>Pps</a:t>
            </a:r>
            <a:r>
              <a:rPr lang="es-ES" sz="1200" dirty="0" smtClean="0">
                <a:ln w="50800"/>
                <a:solidFill>
                  <a:schemeClr val="bg1"/>
                </a:solidFill>
                <a:latin typeface="Brush Script MT" pitchFamily="66" charset="0"/>
              </a:rPr>
              <a:t> y fotografía Mari Tere</a:t>
            </a:r>
            <a:endParaRPr lang="es-ES_tradnl" sz="1200" dirty="0">
              <a:ln w="50800"/>
              <a:solidFill>
                <a:schemeClr val="bg1"/>
              </a:solidFill>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anim calcmode="lin" valueType="num">
                                      <p:cBhvr>
                                        <p:cTn id="8" dur="5000" fill="hold"/>
                                        <p:tgtEl>
                                          <p:spTgt spid="3"/>
                                        </p:tgtEl>
                                        <p:attrNameLst>
                                          <p:attrName>ppt_x</p:attrName>
                                        </p:attrNameLst>
                                      </p:cBhvr>
                                      <p:tavLst>
                                        <p:tav tm="0">
                                          <p:val>
                                            <p:strVal val="#ppt_x"/>
                                          </p:val>
                                        </p:tav>
                                        <p:tav tm="100000">
                                          <p:val>
                                            <p:strVal val="#ppt_x"/>
                                          </p:val>
                                        </p:tav>
                                      </p:tavLst>
                                    </p:anim>
                                    <p:anim calcmode="lin" valueType="num">
                                      <p:cBhvr>
                                        <p:cTn id="9" dur="5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es.naturewallpaperfree.com/cielo/wallpaper-naturaleza-1280x720-2219-e12aaede.jpg"/>
          <p:cNvPicPr>
            <a:picLocks noChangeAspect="1" noChangeArrowheads="1"/>
          </p:cNvPicPr>
          <p:nvPr/>
        </p:nvPicPr>
        <p:blipFill>
          <a:blip r:embed="rId2" cstate="print"/>
          <a:srcRect b="5796"/>
          <a:stretch>
            <a:fillRect/>
          </a:stretch>
        </p:blipFill>
        <p:spPr bwMode="auto">
          <a:xfrm>
            <a:off x="0" y="0"/>
            <a:ext cx="9144000" cy="5143500"/>
          </a:xfrm>
          <a:prstGeom prst="rect">
            <a:avLst/>
          </a:prstGeom>
          <a:noFill/>
        </p:spPr>
      </p:pic>
      <p:sp>
        <p:nvSpPr>
          <p:cNvPr id="3" name="2 Rectángulo"/>
          <p:cNvSpPr/>
          <p:nvPr/>
        </p:nvSpPr>
        <p:spPr>
          <a:xfrm>
            <a:off x="1475656" y="1059582"/>
            <a:ext cx="4572000" cy="1200329"/>
          </a:xfrm>
          <a:prstGeom prst="rect">
            <a:avLst/>
          </a:prstGeom>
        </p:spPr>
        <p:txBody>
          <a:bodyPr>
            <a:spAutoFit/>
          </a:bodyPr>
          <a:lstStyle/>
          <a:p>
            <a:r>
              <a:rPr lang="es-ES_tradnl" sz="2400" dirty="0" smtClean="0">
                <a:solidFill>
                  <a:schemeClr val="tx1">
                    <a:lumMod val="65000"/>
                    <a:lumOff val="35000"/>
                  </a:schemeClr>
                </a:solidFill>
                <a:latin typeface="Algerian" pitchFamily="82" charset="0"/>
              </a:rPr>
              <a:t>Diseño y fotografías </a:t>
            </a:r>
          </a:p>
          <a:p>
            <a:r>
              <a:rPr lang="es-ES_tradnl" sz="2400" dirty="0" smtClean="0">
                <a:solidFill>
                  <a:schemeClr val="tx1">
                    <a:lumMod val="65000"/>
                    <a:lumOff val="35000"/>
                  </a:schemeClr>
                </a:solidFill>
                <a:latin typeface="Algerian" pitchFamily="82" charset="0"/>
              </a:rPr>
              <a:t>   María Teresa Espín </a:t>
            </a:r>
          </a:p>
          <a:p>
            <a:r>
              <a:rPr lang="es-ES_tradnl" sz="2400" dirty="0" smtClean="0">
                <a:solidFill>
                  <a:schemeClr val="tx1">
                    <a:lumMod val="65000"/>
                    <a:lumOff val="35000"/>
                  </a:schemeClr>
                </a:solidFill>
                <a:latin typeface="Algerian" pitchFamily="82" charset="0"/>
              </a:rPr>
              <a:t>                   2015</a:t>
            </a:r>
            <a:endParaRPr lang="es-ES_tradnl" sz="2400" dirty="0">
              <a:solidFill>
                <a:schemeClr val="tx1">
                  <a:lumMod val="65000"/>
                  <a:lumOff val="35000"/>
                </a:schemeClr>
              </a:solidFill>
              <a:latin typeface="Algerian" pitchFamily="82" charset="0"/>
            </a:endParaRPr>
          </a:p>
        </p:txBody>
      </p:sp>
    </p:spTree>
  </p:cSld>
  <p:clrMapOvr>
    <a:masterClrMapping/>
  </p:clrMapOvr>
  <p:transition spd="slow" advTm="4000">
    <p:fade thruBlk="1"/>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1513</TotalTime>
  <Words>443</Words>
  <Application>Microsoft Office PowerPoint</Application>
  <PresentationFormat>Presentación en pantalla (16:9)</PresentationFormat>
  <Paragraphs>93</Paragraphs>
  <Slides>79</Slides>
  <Notes>0</Notes>
  <HiddenSlides>0</HiddenSlides>
  <MMClips>0</MMClips>
  <ScaleCrop>false</ScaleCrop>
  <HeadingPairs>
    <vt:vector size="4" baseType="variant">
      <vt:variant>
        <vt:lpstr>Tema</vt:lpstr>
      </vt:variant>
      <vt:variant>
        <vt:i4>2</vt:i4>
      </vt:variant>
      <vt:variant>
        <vt:lpstr>Títulos de diapositiva</vt:lpstr>
      </vt:variant>
      <vt:variant>
        <vt:i4>79</vt:i4>
      </vt:variant>
    </vt:vector>
  </HeadingPairs>
  <TitlesOfParts>
    <vt:vector size="8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362</cp:revision>
  <dcterms:created xsi:type="dcterms:W3CDTF">2015-01-30T16:11:35Z</dcterms:created>
  <dcterms:modified xsi:type="dcterms:W3CDTF">2015-02-17T21:30:18Z</dcterms:modified>
</cp:coreProperties>
</file>