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8" r:id="rId3"/>
    <p:sldId id="339" r:id="rId4"/>
    <p:sldId id="258" r:id="rId5"/>
    <p:sldId id="259" r:id="rId6"/>
    <p:sldId id="262" r:id="rId7"/>
    <p:sldId id="337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6" r:id="rId18"/>
    <p:sldId id="277" r:id="rId19"/>
    <p:sldId id="341" r:id="rId20"/>
    <p:sldId id="281" r:id="rId21"/>
    <p:sldId id="283" r:id="rId22"/>
    <p:sldId id="378" r:id="rId23"/>
    <p:sldId id="285" r:id="rId24"/>
    <p:sldId id="377" r:id="rId25"/>
    <p:sldId id="287" r:id="rId26"/>
    <p:sldId id="288" r:id="rId27"/>
    <p:sldId id="343" r:id="rId28"/>
    <p:sldId id="344" r:id="rId29"/>
    <p:sldId id="323" r:id="rId30"/>
    <p:sldId id="321" r:id="rId31"/>
    <p:sldId id="322" r:id="rId32"/>
    <p:sldId id="291" r:id="rId33"/>
    <p:sldId id="296" r:id="rId34"/>
    <p:sldId id="297" r:id="rId35"/>
    <p:sldId id="298" r:id="rId36"/>
    <p:sldId id="299" r:id="rId37"/>
    <p:sldId id="300" r:id="rId38"/>
    <p:sldId id="302" r:id="rId39"/>
    <p:sldId id="305" r:id="rId40"/>
    <p:sldId id="306" r:id="rId41"/>
    <p:sldId id="307" r:id="rId42"/>
    <p:sldId id="308" r:id="rId43"/>
    <p:sldId id="309" r:id="rId44"/>
    <p:sldId id="310" r:id="rId45"/>
    <p:sldId id="311" r:id="rId46"/>
    <p:sldId id="312" r:id="rId47"/>
    <p:sldId id="314" r:id="rId48"/>
    <p:sldId id="315" r:id="rId49"/>
    <p:sldId id="316" r:id="rId50"/>
    <p:sldId id="376" r:id="rId51"/>
    <p:sldId id="379" r:id="rId5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oTF4SWCuL/AQ2q4hcFyWg==" hashData="WHFvdLQJ1mUaVM6plsoSKiDEuF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BEFFDB-DD52-44A3-B627-E0A52B13241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4A994-0F7D-44AC-8211-B9029921FDC1}" type="datetimeFigureOut">
              <a:rPr lang="es-ES_tradnl" smtClean="0"/>
              <a:pPr/>
              <a:t>05/10/2014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294F9-86FC-4DB6-8AFB-76FB53547D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389398D-11A8-485F-9047-13A44BE64AC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Azules De Cristal O Hielo Widescreen Hd Y Fondos Pantalla 775531"/>
          <p:cNvPicPr>
            <a:picLocks noChangeAspect="1" noChangeArrowheads="1"/>
          </p:cNvPicPr>
          <p:nvPr/>
        </p:nvPicPr>
        <p:blipFill>
          <a:blip r:embed="rId3" cstate="print"/>
          <a:srcRect r="16885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63494" name="Picture 6" descr="http://es.bloggif.com/tmp/870f709eca76e2647e4b96b46ac87217/text.gif?141235126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725144"/>
            <a:ext cx="1047750" cy="447675"/>
          </a:xfrm>
          <a:prstGeom prst="rect">
            <a:avLst/>
          </a:prstGeom>
          <a:noFill/>
        </p:spPr>
      </p:pic>
      <p:pic>
        <p:nvPicPr>
          <p:cNvPr id="63498" name="Picture 10" descr="http://es.bloggif.com/tmp/e0b778f332e786f2d2b9426ecedba757/text.gif?141235139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3429000"/>
            <a:ext cx="5581650" cy="561975"/>
          </a:xfrm>
          <a:prstGeom prst="rect">
            <a:avLst/>
          </a:prstGeom>
          <a:noFill/>
        </p:spPr>
      </p:pic>
      <p:pic>
        <p:nvPicPr>
          <p:cNvPr id="62468" name="Picture 4" descr="http://es.bloggif.com/tmp/9e189b793fbedca34dff7be7416318b0/text.gif?141237328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2348880"/>
            <a:ext cx="4514850" cy="466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  <p:sndAc>
      <p:stSnd>
        <p:snd r:embed="rId2" name="Venecia sin t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 decel="100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VENECIA\Crucero Góndolas Venecianas II - 11 al 18 Agosto 2014 5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5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308304" y="332656"/>
            <a:ext cx="1401666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cap="none" spc="0" dirty="0">
              <a:ln w="50800"/>
              <a:solidFill>
                <a:schemeClr val="bg1"/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VENECIA\Crucero Góndolas Venecianas II - 11 al 18 Agosto 2014 5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5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8640317" cy="6480000"/>
          </a:xfrm>
          <a:prstGeom prst="rect">
            <a:avLst/>
          </a:prstGeom>
          <a:noFill/>
        </p:spPr>
      </p:pic>
      <p:pic>
        <p:nvPicPr>
          <p:cNvPr id="6" name="Picture 2" descr="C:\Users\abuelitos\Desktop\VENECIA\Crucero Góndolas Venecianas II - 11 al 18 Agosto 2014 5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160297" cy="6120000"/>
          </a:xfrm>
          <a:prstGeom prst="rect">
            <a:avLst/>
          </a:prstGeom>
          <a:noFill/>
        </p:spPr>
      </p:pic>
      <p:pic>
        <p:nvPicPr>
          <p:cNvPr id="7" name="Picture 2" descr="C:\Users\abuelitos\Desktop\VENECIA\Crucero Góndolas Venecianas II - 11 al 18 Agosto 2014 5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48680"/>
            <a:ext cx="7680277" cy="576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905652" y="40466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VENECIA\Crucero Góndolas Venecianas II - 11 al 18 Agosto 2014 5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93684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7" name="Picture 3" descr="C:\Users\abuelitos\Desktop\VENECIA\Crucero Góndolas Venecianas II - 11 al 18 Agosto 2014 5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5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93684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esktop\VENECIA\Crucero Góndolas Venecianas II - 11 al 18 Agosto 2014 6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93684" y="40466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C:\Users\abuelitos\Desktop\VENECIA\Crucero Góndolas Venecianas II - 11 al 18 Agosto 2014 5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1026" name="Picture 2" descr="C:\Users\abuelitos\Downloads\AZUL 1.jpg"/>
          <p:cNvPicPr>
            <a:picLocks noChangeAspect="1" noChangeArrowheads="1"/>
          </p:cNvPicPr>
          <p:nvPr/>
        </p:nvPicPr>
        <p:blipFill>
          <a:blip r:embed="rId3" cstate="print"/>
          <a:srcRect r="16885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93684" y="40466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Desktop\VENECIA\Crucero Góndolas Venecianas II - 11 al 18 Agosto 2014 5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49668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C:\Users\abuelitos\Desktop\VENECIA\Crucero Góndolas Venecianas II - 11 al 18 Agosto 2014 5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6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21676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C:\Users\abuelitos\Desktop\VENECIA\Crucero Góndolas Venecianas II - 11 al 18 Agosto 2014 5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65692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C:\Users\abuelitos\Desktop\VENECIA\Crucero Góndolas Venecianas II - 11 al 18 Agosto 2014 5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68948" y="6237312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C:\Users\abuelitos\Desktop\VENECIA\Crucero Góndolas Venecianas II - 11 al 18 Agosto 2014 5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49668" y="6237312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C:\Users\abuelitos\Desktop\VENECIA\Crucero Góndolas Venecianas II - 11 al 18 Agosto 2014 5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6940" y="609329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ktop\VENECIA\Crucero Góndolas Venecianas II - 11 al 18 Agosto 2014 5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VENECIA\Crucero Góndolas Venecianas II - 11 al 18 Agosto 2014 5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93684" y="40466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C:\Users\abuelitos\Desktop\VENECIA\Crucero Góndolas Venecianas II - 11 al 18 Agosto 2014 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6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4932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C:\Users\abuelitos\Desktop\VENECIA\Crucero Góndolas Venecianas II - 11 al 18 Agosto 2014 6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65692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C:\Users\abuelitos\Desktop\VENECIA\Crucero Góndolas Venecianas II - 11 al 18 Agosto 2014 6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6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VENECIA\Crucero Góndolas Venecianas II - 11 al 18 Agosto 2014 6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337700" y="616530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cuments\Gondolas Venecianas II - 11 al 18 agosto 2014\Crucero Góndolas Venecianas II - 11 al 18 Agosto 2014 5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65692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VENECIA\Crucero Góndolas Venecianas II - 11 al 18 Agosto 2014 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6237312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:\Users\abuelitos\Desktop\VENECIA\Crucero Góndolas Venecianas II - 11 al 18 Agosto 2014 6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6940" y="616530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C:\Users\abuelitos\Desktop\VENECIA\Crucero Góndolas Venecianas II - 11 al 18 Agosto 2014 6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pic>
        <p:nvPicPr>
          <p:cNvPr id="31754" name="Picture 10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060848"/>
            <a:ext cx="2667000" cy="5619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265692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ktop\VENECIA\Crucero Góndolas Venecianas II - 11 al 18 Agosto 2014 6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6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VENECIA\Crucero Góndolas Venecianas II - 11 al 18 Agosto 2014 6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48680"/>
            <a:ext cx="1752600" cy="5334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65692" y="40466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C:\Users\abuelitos\Desktop\VENECIA\Crucero Góndolas Venecianas II - 11 al 18 Agosto 2014 6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93684" y="40466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C:\Users\abuelitos\Desktop\VENECIA\Crucero Góndolas Venecianas II - 11 al 18 Agosto 2014 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916832"/>
            <a:ext cx="2143125" cy="5334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2964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C:\Users\abuelitos\Desktop\VENECIA\Crucero Góndolas Venecianas II - 11 al 18 Agosto 2014 6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484784"/>
            <a:ext cx="2143125" cy="5334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67544" y="638132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ocuments\Gondolas Venecianas II - 11 al 18 agosto 2014\Crucero Góndolas Venecianas II - 11 al 18 Agosto 2014 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6940" y="616530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Desktop\VENECIA\Crucero Góndolas Venecianas II - 11 al 18 Agosto 2014 6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93684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VENECIA\Crucero Góndolas Venecianas II - 11 al 18 Agosto 2014 6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65692" y="40466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VENECIA\Crucero Góndolas Venecianas II - 11 al 18 Agosto 2014 6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65692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VENECIA\Crucero Góndolas Venecianas II - 11 al 18 Agosto 2014 6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0956" y="476672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C:\Users\abuelitos\Desktop\VENECIA\Crucero Góndolas Venecianas II - 11 al 18 Agosto 2014 6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68948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C:\Users\abuelitos\Desktop\VENECIA\Crucero Góndolas Venecianas II - 11 al 18 Agosto 2014 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93684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C:\Users\abuelitos\Desktop\VENECIA\Crucero Góndolas Venecianas II - 11 al 18 Agosto 2014 6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68948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C:\Users\abuelitos\Desktop\VENECIA\Crucero Góndolas Venecianas II - 11 al 18 Agosto 2014 6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337700" y="188640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C:\Users\abuelitos\Desktop\VENECIA\Crucero Góndolas Venecianas II - 11 al 18 Agosto 2014 6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337700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C:\Users\abuelitos\Desktop\VENECIA\Crucero Góndolas Venecianas II - 11 al 18 Agosto 2014 6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6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24328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:\Users\abuelitos\Desktop\VENECIA\Crucero Góndolas Venecianas II - 11 al 18 Agosto 2014 6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6940" y="6237312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C:\Users\abuelitos\Desktop\VENECIA\Crucero Góndolas Venecianas II - 11 al 18 Agosto 2014 6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VENECIA\Crucero Góndolas Venecianas II - 11 al 18 Agosto 2014 6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049668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C:\Users\abuelitos\Desktop\VENECIA\Crucero Góndolas Venecianas II - 11 al 18 Agosto 2014 6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93684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C:\Users\abuelitos\Desktop\VENECIA\Crucero Góndolas Venecianas II - 11 al 18 Agosto 2014 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93684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C:\Users\abuelitos\Desktop\VENECIA\Crucero Góndolas Venecianas II - 11 al 18 Agosto 2014 6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0956" y="40466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C:\Users\abuelitos\Desktop\VENECIA\Crucero Góndolas Venecianas II - 11 al 18 Agosto 2014 6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1676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C:\Users\abuelitos\Desktop\VENECIA\Crucero Góndolas Venecianas II - 11 al 18 Agosto 2014 6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1676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C:\Users\abuelitos\Desktop\VENECIA\Crucero Góndolas Venecianas II - 11 al 18 Agosto 2014 6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21676" y="332656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C:\Users\abuelitos\Desktop\VENECIA\Crucero Góndolas Venecianas II - 11 al 18 Agosto 2014 6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0956" y="404664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C:\Users\abuelitos\Desktop\VENECIA\Crucero Góndolas Venecianas II - 11 al 18 Agosto 2014 6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65692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C:\Users\abuelitos\Desktop\VENECIA\Crucero Góndolas Venecianas II - 11 al 18 Agosto 2014 6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93684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C:\Users\abuelitos\Desktop\VENECIA\Crucero Góndolas Venecianas II - 11 al 18 Agosto 2014 6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65692" y="260648"/>
            <a:ext cx="1401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</a:t>
            </a:r>
            <a:r>
              <a:rPr lang="es-ES" sz="14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Maí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wnloads\AZUL.jpg"/>
          <p:cNvPicPr>
            <a:picLocks noChangeAspect="1" noChangeArrowheads="1"/>
          </p:cNvPicPr>
          <p:nvPr/>
        </p:nvPicPr>
        <p:blipFill>
          <a:blip r:embed="rId2" cstate="print"/>
          <a:srcRect r="25196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365104"/>
            <a:ext cx="3962400" cy="590551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941168"/>
            <a:ext cx="3810000" cy="590551"/>
          </a:xfrm>
          <a:prstGeom prst="rect">
            <a:avLst/>
          </a:prstGeom>
          <a:noFill/>
        </p:spPr>
      </p:pic>
      <p:pic>
        <p:nvPicPr>
          <p:cNvPr id="7" name="Picture 2" descr="C:\Users\abuelitos\Downloads\AZUL.jpg"/>
          <p:cNvPicPr>
            <a:picLocks noChangeAspect="1" noChangeArrowheads="1"/>
          </p:cNvPicPr>
          <p:nvPr/>
        </p:nvPicPr>
        <p:blipFill>
          <a:blip r:embed="rId2" cstate="print"/>
          <a:srcRect r="25196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812</TotalTime>
  <Words>201</Words>
  <Application>Microsoft Office PowerPoint</Application>
  <PresentationFormat>Presentación en pantalla (4:3)</PresentationFormat>
  <Paragraphs>75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209</cp:revision>
  <dcterms:created xsi:type="dcterms:W3CDTF">2014-09-21T16:06:01Z</dcterms:created>
  <dcterms:modified xsi:type="dcterms:W3CDTF">2014-10-05T13:50:59Z</dcterms:modified>
</cp:coreProperties>
</file>