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1" r:id="rId5"/>
    <p:sldId id="262" r:id="rId6"/>
    <p:sldId id="263" r:id="rId7"/>
    <p:sldId id="271" r:id="rId8"/>
    <p:sldId id="272" r:id="rId9"/>
    <p:sldId id="273" r:id="rId10"/>
    <p:sldId id="360" r:id="rId11"/>
    <p:sldId id="274" r:id="rId12"/>
    <p:sldId id="275" r:id="rId13"/>
    <p:sldId id="362" r:id="rId14"/>
    <p:sldId id="366" r:id="rId15"/>
    <p:sldId id="277" r:id="rId16"/>
    <p:sldId id="363" r:id="rId17"/>
    <p:sldId id="278" r:id="rId18"/>
    <p:sldId id="364" r:id="rId19"/>
    <p:sldId id="355" r:id="rId20"/>
    <p:sldId id="279" r:id="rId21"/>
    <p:sldId id="365" r:id="rId22"/>
    <p:sldId id="280" r:id="rId23"/>
    <p:sldId id="283" r:id="rId24"/>
    <p:sldId id="284" r:id="rId25"/>
    <p:sldId id="285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54" r:id="rId42"/>
    <p:sldId id="305" r:id="rId43"/>
    <p:sldId id="306" r:id="rId44"/>
    <p:sldId id="307" r:id="rId45"/>
    <p:sldId id="308" r:id="rId46"/>
    <p:sldId id="309" r:id="rId47"/>
    <p:sldId id="311" r:id="rId48"/>
    <p:sldId id="312" r:id="rId49"/>
    <p:sldId id="350" r:id="rId50"/>
    <p:sldId id="310" r:id="rId51"/>
    <p:sldId id="314" r:id="rId52"/>
    <p:sldId id="315" r:id="rId53"/>
    <p:sldId id="316" r:id="rId54"/>
    <p:sldId id="319" r:id="rId55"/>
    <p:sldId id="320" r:id="rId56"/>
    <p:sldId id="321" r:id="rId57"/>
    <p:sldId id="325" r:id="rId58"/>
    <p:sldId id="326" r:id="rId59"/>
    <p:sldId id="327" r:id="rId60"/>
    <p:sldId id="328" r:id="rId61"/>
    <p:sldId id="329" r:id="rId62"/>
    <p:sldId id="330" r:id="rId63"/>
    <p:sldId id="356" r:id="rId64"/>
    <p:sldId id="331" r:id="rId65"/>
    <p:sldId id="334" r:id="rId66"/>
    <p:sldId id="335" r:id="rId67"/>
    <p:sldId id="343" r:id="rId68"/>
    <p:sldId id="336" r:id="rId69"/>
    <p:sldId id="337" r:id="rId70"/>
    <p:sldId id="338" r:id="rId71"/>
    <p:sldId id="339" r:id="rId72"/>
    <p:sldId id="340" r:id="rId73"/>
    <p:sldId id="358" r:id="rId74"/>
    <p:sldId id="359" r:id="rId75"/>
    <p:sldId id="357" r:id="rId76"/>
    <p:sldId id="264" r:id="rId77"/>
    <p:sldId id="265" r:id="rId78"/>
    <p:sldId id="353" r:id="rId79"/>
    <p:sldId id="352" r:id="rId80"/>
    <p:sldId id="269" r:id="rId81"/>
    <p:sldId id="270" r:id="rId82"/>
    <p:sldId id="349" r:id="rId83"/>
    <p:sldId id="368" r:id="rId84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rEddpX6YDNRasRfh3J61w==" hashData="ct6KdYUjuQHCmV/HbR6m/1vgI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7677C-A448-4947-A357-B0AF6483474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F767F-C287-4B17-B937-C94A288D814F}" type="datetimeFigureOut">
              <a:rPr lang="es-ES_tradnl" smtClean="0"/>
              <a:pPr/>
              <a:t>19/09/2014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94034-AE81-4749-A3B5-ACD7738A89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EF413C-C9F8-4916-813E-3EB13425B37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gif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gif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gif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gif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9.gif"/><Relationship Id="rId4" Type="http://schemas.openxmlformats.org/officeDocument/2006/relationships/image" Target="../media/image128.gif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upload.wikimedia.org/wikipedia/commons/3/3d/Dubrovnik_cro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2532" y="-18000"/>
            <a:ext cx="9356532" cy="6876000"/>
          </a:xfrm>
          <a:prstGeom prst="rect">
            <a:avLst/>
          </a:prstGeom>
          <a:noFill/>
        </p:spPr>
      </p:pic>
      <p:pic>
        <p:nvPicPr>
          <p:cNvPr id="8192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661248"/>
            <a:ext cx="3209925" cy="657226"/>
          </a:xfrm>
          <a:prstGeom prst="rect">
            <a:avLst/>
          </a:prstGeom>
          <a:noFill/>
        </p:spPr>
      </p:pic>
      <p:pic>
        <p:nvPicPr>
          <p:cNvPr id="81926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5661248"/>
            <a:ext cx="5105400" cy="6572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  <p:sndAc>
      <p:stSnd>
        <p:snd r:embed="rId2" name="9 minut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3" name="Picture 1" descr="C:\Users\abuelitos\Desktop\CROACIA\Crucero Góndolas Venecianas II - 11 al 18 Agosto 2014 4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43608" y="3356992"/>
            <a:ext cx="7416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800" dirty="0">
              <a:solidFill>
                <a:schemeClr val="bg1"/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80906" name="Picture 10" descr="http://es.bloggif.com/tmp/305ac56b719597faceea7de79e44e34b/text.gif?141103853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2656"/>
            <a:ext cx="5600700" cy="361951"/>
          </a:xfrm>
          <a:prstGeom prst="rect">
            <a:avLst/>
          </a:prstGeom>
          <a:noFill/>
        </p:spPr>
      </p:pic>
      <p:pic>
        <p:nvPicPr>
          <p:cNvPr id="80908" name="Picture 12" descr="http://es.bloggif.com/tmp/ea6c5a33cf048a17efa90e5cff35d6fc/text.gif?141103858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764704"/>
            <a:ext cx="2257425" cy="361951"/>
          </a:xfrm>
          <a:prstGeom prst="rect">
            <a:avLst/>
          </a:prstGeom>
          <a:noFill/>
        </p:spPr>
      </p:pic>
      <p:pic>
        <p:nvPicPr>
          <p:cNvPr id="80910" name="Picture 14" descr="http://es.bloggif.com/tmp/9aed486b72e8b580cceab1dc6793f026/text.gif?141103862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6165304"/>
            <a:ext cx="2276475" cy="3524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67544" y="6309320"/>
            <a:ext cx="150425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cap="none" spc="0" dirty="0" smtClean="0">
                <a:ln w="50800"/>
                <a:effectLst/>
                <a:latin typeface="Brush Script MT" pitchFamily="66" charset="0"/>
              </a:rPr>
              <a:t>Fotografía Mari </a:t>
            </a:r>
            <a:r>
              <a:rPr lang="es-ES" sz="1400" dirty="0" smtClean="0">
                <a:ln w="50800"/>
                <a:latin typeface="Brush Script MT" pitchFamily="66" charset="0"/>
              </a:rPr>
              <a:t>T</a:t>
            </a:r>
            <a:r>
              <a:rPr lang="es-ES" sz="1400" cap="none" spc="0" dirty="0" smtClean="0">
                <a:ln w="50800"/>
                <a:effectLst/>
                <a:latin typeface="Brush Script MT" pitchFamily="66" charset="0"/>
              </a:rPr>
              <a:t>ere </a:t>
            </a:r>
            <a:endParaRPr lang="es-ES" sz="1400" cap="none" spc="0" dirty="0">
              <a:ln w="50800"/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5" name="Picture 1" descr="C:\Users\abuelitos\Desktop\CROACIA\Crucero Góndolas Venecianas II - 11 al 18 Agosto 2014 4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99592" y="476672"/>
            <a:ext cx="64807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800" dirty="0">
              <a:solidFill>
                <a:schemeClr val="tx2">
                  <a:lumMod val="5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79876" name="Picture 4" descr="http://es.bloggif.com/tmp/2d6842f3fadfe01e878a113aa1af65a7/text.gif?141103831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20688"/>
            <a:ext cx="3838575" cy="371475"/>
          </a:xfrm>
          <a:prstGeom prst="rect">
            <a:avLst/>
          </a:prstGeom>
          <a:noFill/>
        </p:spPr>
      </p:pic>
      <p:pic>
        <p:nvPicPr>
          <p:cNvPr id="79878" name="Picture 6" descr="http://es.bloggif.com/tmp/8c1fd81a5b8a7b8a5fce13513b17aef1/text.gif?141103837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196752"/>
            <a:ext cx="3571875" cy="3238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4048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1" name="Picture 1" descr="C:\Users\abuelitos\Desktop\CROACIA\Crucero Góndolas Venecianas II - 11 al 18 Agosto 2014 4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07704" y="836712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800" dirty="0"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78852" name="Picture 4" descr="http://es.bloggif.com/tmp/8064855106d50e190df4ab32e8c9a3e1/text.gif?141103815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764704"/>
            <a:ext cx="3209925" cy="361951"/>
          </a:xfrm>
          <a:prstGeom prst="rect">
            <a:avLst/>
          </a:prstGeom>
          <a:noFill/>
        </p:spPr>
      </p:pic>
      <p:pic>
        <p:nvPicPr>
          <p:cNvPr id="78854" name="Picture 6" descr="http://es.bloggif.com/tmp/0726af26a336c487c53c3f9ee2fd723d/text.gif?141103821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268760"/>
            <a:ext cx="3905250" cy="33337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64096" y="18864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7" name="Picture 1" descr="C:\Users\abuelitos\Desktop\CROACIA\Crucero Góndolas Venecianas II - 11 al 18 Agosto 2014 4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3376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C:\Users\abuelitos\Desktop\CROACIA\Crucero Góndolas Venecianas II - 11 al 18 Agosto 2014 4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47664" y="2708920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400" b="1" dirty="0"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76806" name="Picture 6" descr="http://es.bloggif.com/tmp/b4befb099b088fdf1adb6688564c9259/text.gif?141103804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573016"/>
            <a:ext cx="2628900" cy="361951"/>
          </a:xfrm>
          <a:prstGeom prst="rect">
            <a:avLst/>
          </a:prstGeom>
          <a:noFill/>
        </p:spPr>
      </p:pic>
      <p:pic>
        <p:nvPicPr>
          <p:cNvPr id="76808" name="Picture 8" descr="http://es.bloggif.com/tmp/eb845747843d38f936ba4d659f520a57/text.gif?141103808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077072"/>
            <a:ext cx="3209925" cy="36195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08112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CROACIA\Crucero Góndolas Venecianas II - 11 al 18 Agosto 2014 4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72008" y="630932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esktop\CROACIA\Crucero Góndolas Venecianas II - 11 al 18 Agosto 2014 4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pic>
        <p:nvPicPr>
          <p:cNvPr id="74758" name="Picture 6" descr="http://es.bloggif.com/tmp/5aa1e311a5f9f9534ed031fd86a42d41/text.gif?141103869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08720"/>
            <a:ext cx="3086100" cy="3619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92088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5476" name="Picture 4" descr="http://www.pageresource.com/wallpapers/wallpaper/beige-fur-texture-free-high-resolution-dimensions_949944.jpg"/>
          <p:cNvPicPr>
            <a:picLocks noChangeAspect="1" noChangeArrowheads="1"/>
          </p:cNvPicPr>
          <p:nvPr/>
        </p:nvPicPr>
        <p:blipFill>
          <a:blip r:embed="rId2" cstate="print"/>
          <a:srcRect r="11344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196752"/>
            <a:ext cx="7115175" cy="314326"/>
          </a:xfrm>
          <a:prstGeom prst="rect">
            <a:avLst/>
          </a:prstGeom>
          <a:noFill/>
        </p:spPr>
      </p:pic>
      <p:pic>
        <p:nvPicPr>
          <p:cNvPr id="105480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628800"/>
            <a:ext cx="7067550" cy="314326"/>
          </a:xfrm>
          <a:prstGeom prst="rect">
            <a:avLst/>
          </a:prstGeom>
          <a:noFill/>
        </p:spPr>
      </p:pic>
      <p:pic>
        <p:nvPicPr>
          <p:cNvPr id="105482" name="Picture 1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060848"/>
            <a:ext cx="7439025" cy="314326"/>
          </a:xfrm>
          <a:prstGeom prst="rect">
            <a:avLst/>
          </a:prstGeom>
          <a:noFill/>
        </p:spPr>
      </p:pic>
      <p:pic>
        <p:nvPicPr>
          <p:cNvPr id="105486" name="Picture 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2492896"/>
            <a:ext cx="7086600" cy="314326"/>
          </a:xfrm>
          <a:prstGeom prst="rect">
            <a:avLst/>
          </a:prstGeom>
          <a:noFill/>
        </p:spPr>
      </p:pic>
      <p:pic>
        <p:nvPicPr>
          <p:cNvPr id="105490" name="Picture 1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2924944"/>
            <a:ext cx="7372350" cy="285750"/>
          </a:xfrm>
          <a:prstGeom prst="rect">
            <a:avLst/>
          </a:prstGeom>
          <a:noFill/>
        </p:spPr>
      </p:pic>
      <p:pic>
        <p:nvPicPr>
          <p:cNvPr id="105494" name="Picture 2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3356992"/>
            <a:ext cx="7981950" cy="314326"/>
          </a:xfrm>
          <a:prstGeom prst="rect">
            <a:avLst/>
          </a:prstGeom>
          <a:noFill/>
        </p:spPr>
      </p:pic>
      <p:pic>
        <p:nvPicPr>
          <p:cNvPr id="105496" name="Picture 2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3789040"/>
            <a:ext cx="7858125" cy="314326"/>
          </a:xfrm>
          <a:prstGeom prst="rect">
            <a:avLst/>
          </a:prstGeom>
          <a:noFill/>
        </p:spPr>
      </p:pic>
      <p:pic>
        <p:nvPicPr>
          <p:cNvPr id="105498" name="Picture 26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4221088"/>
            <a:ext cx="8115300" cy="257175"/>
          </a:xfrm>
          <a:prstGeom prst="rect">
            <a:avLst/>
          </a:prstGeom>
          <a:noFill/>
        </p:spPr>
      </p:pic>
      <p:pic>
        <p:nvPicPr>
          <p:cNvPr id="105504" name="Picture 32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4725144"/>
            <a:ext cx="7010400" cy="314326"/>
          </a:xfrm>
          <a:prstGeom prst="rect">
            <a:avLst/>
          </a:prstGeom>
          <a:noFill/>
        </p:spPr>
      </p:pic>
      <p:pic>
        <p:nvPicPr>
          <p:cNvPr id="105506" name="Picture 34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5576" y="5157192"/>
            <a:ext cx="7229475" cy="314326"/>
          </a:xfrm>
          <a:prstGeom prst="rect">
            <a:avLst/>
          </a:prstGeom>
          <a:noFill/>
        </p:spPr>
      </p:pic>
      <p:pic>
        <p:nvPicPr>
          <p:cNvPr id="105508" name="Picture 36" descr="Rendered Im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576" y="5661248"/>
            <a:ext cx="5057775" cy="257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9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C:\Users\abuelitos\Desktop\CROACIA\Crucero Góndolas Venecianas II - 11 al 18 Agosto 2014 4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6104" y="33265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C:\Users\abuelitos\Desktop\CROACIA\Crucero Góndolas Venecianas II - 11 al 18 Agosto 2014 4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7392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C:\Users\abuelitos\Desktop\CROACIA\Crucero Góndolas Venecianas II - 11 al 18 Agosto 2014 5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71600" y="24208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pic>
        <p:nvPicPr>
          <p:cNvPr id="27650" name="Picture 2" descr="http://es.bloggif.com/tmp/f8098c999b85fb199341b282d0a19d0b/text.gif?141105559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4664"/>
            <a:ext cx="2181225" cy="342901"/>
          </a:xfrm>
          <a:prstGeom prst="rect">
            <a:avLst/>
          </a:prstGeom>
          <a:noFill/>
        </p:spPr>
      </p:pic>
      <p:pic>
        <p:nvPicPr>
          <p:cNvPr id="27652" name="Picture 4" descr="http://es.bloggif.com/tmp/280d88879491272817bfd0da2a0821d2/text.gif?141105564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412776"/>
            <a:ext cx="3124200" cy="333376"/>
          </a:xfrm>
          <a:prstGeom prst="rect">
            <a:avLst/>
          </a:prstGeom>
          <a:noFill/>
        </p:spPr>
      </p:pic>
      <p:pic>
        <p:nvPicPr>
          <p:cNvPr id="27654" name="Picture 6" descr="http://es.bloggif.com/tmp/65e4c6815bfbf22c6874e9a5fc093856/text.gif?141105573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908720"/>
            <a:ext cx="4276725" cy="36195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27392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C:\Users\abuelitos\Desktop\CROACIA\Crucero Góndolas Venecianas II - 11 al 18 Agosto 2014 5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3376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CROACIA\Crucero Góndolas Venecianas II - 11 al 18 Agosto 2014 4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0080" y="33265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C:\Users\abuelitos\Desktop\CROACIA\Crucero Góndolas Venecianas II - 11 al 18 Agosto 2014 541.JPG"/>
          <p:cNvPicPr>
            <a:picLocks noChangeAspect="1" noChangeArrowheads="1"/>
          </p:cNvPicPr>
          <p:nvPr/>
        </p:nvPicPr>
        <p:blipFill>
          <a:blip r:embed="rId2" cstate="print"/>
          <a:srcRect l="18468" t="18133" r="16070" b="164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87832" y="18864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C:\Users\abuelitos\Desktop\CROACIA\Crucero Góndolas Venecianas II - 11 al 18 Agosto 2014 4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0080" y="609329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:\Users\abuelitos\Desktop\CROACIA\Crucero Góndolas Venecianas II - 11 al 18 Agosto 2014 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5384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C:\Users\abuelitos\Desktop\CROACIA\Crucero Góndolas Venecianas II - 11 al 18 Agosto 2014 4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3376" y="33265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ktop\CROACIA\Crucero Góndolas Venecianas II - 11 al 18 Agosto 2014 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pic>
        <p:nvPicPr>
          <p:cNvPr id="67586" name="Picture 2" descr="http://es.bloggif.com/tmp/d5712a53a9da80009293d7b63c1faaad/text.gif?141105307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76672"/>
            <a:ext cx="2305050" cy="3524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83376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CROACIA\Crucero Góndolas Venecianas II - 11 al 18 Agosto 2014 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64096" y="40466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C:\Users\abuelitos\Desktop\CROACIA\Crucero Góndolas Venecianas II - 11 al 18 Agosto 2014 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66562" name="Picture 2" descr="http://es.bloggif.com/tmp/46f2124b26955dff3d469cb82d81af3f/text.gif?141104239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48680"/>
            <a:ext cx="2514600" cy="3619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92088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86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CROACIA\Crucero Góndolas Venecianas II - 11 al 18 Agosto 2014 4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2088" y="609329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C:\Users\abuelitos\Desktop\CROACIA\Crucero Góndolas Venecianas II - 11 al 18 Agosto 2014 500.JPG"/>
          <p:cNvPicPr>
            <a:picLocks noChangeAspect="1" noChangeArrowheads="1"/>
          </p:cNvPicPr>
          <p:nvPr/>
        </p:nvPicPr>
        <p:blipFill>
          <a:blip r:embed="rId2" cstate="print"/>
          <a:srcRect t="30317" b="13489"/>
          <a:stretch>
            <a:fillRect/>
          </a:stretch>
        </p:blipFill>
        <p:spPr bwMode="auto">
          <a:xfrm>
            <a:off x="0" y="0"/>
            <a:ext cx="917668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0080" y="630932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C:\Users\abuelitos\Desktop\CROACIA\Crucero Góndolas Venecianas II - 11 al 18 Agosto 2014 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1368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C:\Users\abuelitos\Desktop\CROACIA\Crucero Góndolas Venecianas II - 11 al 18 Agosto 2014 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7392" y="630932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:\Users\abuelitos\Desktop\CROACIA\Crucero Góndolas Venecianas II - 11 al 18 Agosto 2014 5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26176" y="6165304"/>
            <a:ext cx="169206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6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78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C:\Users\abuelitos\Desktop\CROACIA\Crucero Góndolas Venecianas II - 11 al 18 Agosto 2014 5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pic>
        <p:nvPicPr>
          <p:cNvPr id="58372" name="Picture 4" descr="http://es.bloggif.com/tmp/eb6625f2890579ba6cfdb1f7cb67d03f/text.gif?141104125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8880"/>
            <a:ext cx="8134350" cy="381001"/>
          </a:xfrm>
          <a:prstGeom prst="rect">
            <a:avLst/>
          </a:prstGeom>
          <a:noFill/>
        </p:spPr>
      </p:pic>
      <p:pic>
        <p:nvPicPr>
          <p:cNvPr id="58374" name="Picture 6" descr="http://es.bloggif.com/tmp/986d11015d04b9810f465d5972379bb5/text.gif?141104130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924944"/>
            <a:ext cx="4695825" cy="3619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36104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89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C:\Users\abuelitos\Desktop\CROACIA\Crucero Góndolas Venecianas II - 11 al 18 Agosto 2014 5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57346" name="Picture 2" descr="http://es.bloggif.com/tmp/7e74c6d4fa7d2de60e60351d2fa2d9ea/text.gif?141104113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908720"/>
            <a:ext cx="4962525" cy="323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1368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C:\Users\abuelitos\Desktop\CROACIA\Crucero Góndolas Venecianas II - 11 al 18 Agosto 2014 5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6104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09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CROACIA\Crucero Góndolas Venecianas II - 11 al 18 Agosto 2014 5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pic>
        <p:nvPicPr>
          <p:cNvPr id="55298" name="Picture 2" descr="http://es.bloggif.com/tmp/bb579931f5e7327e530c32a02ae53b62/text.gif?141104251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124744"/>
            <a:ext cx="6000750" cy="3714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48072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C:\Users\abuelitos\Desktop\CROACIA\Crucero Góndolas Venecianas II - 11 al 18 Agosto 2014 5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08112" y="18864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30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C:\Users\abuelitos\Desktop\CROACIA\Crucero Góndolas Venecianas II - 11 al 18 Agosto 2014 5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48072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ktop\CROACIA\Crucero Góndolas Venecianas II - 11 al 18 Agosto 2014 5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50178" name="Picture 2" descr="http://es.bloggif.com/tmp/feb1dfdaac895eca8f0c771fb27ebd0f/text.gif?141104389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76672"/>
            <a:ext cx="2857500" cy="3619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55384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7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C:\Users\abuelitos\Desktop\CROACIA\Crucero Góndolas Venecianas II - 11 al 18 Agosto 2014 5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64096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esktop\CROACIA\Crucero Góndolas Venecianas II - 11 al 18 Agosto 2014 5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08112" y="18864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91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9" name="Picture 3" descr="C:\Users\abuelitos\Desktop\CROACIA\Crucero Góndolas Venecianas II - 11 al 18 Agosto 2014 518.JPG"/>
          <p:cNvPicPr>
            <a:picLocks noChangeAspect="1" noChangeArrowheads="1"/>
          </p:cNvPicPr>
          <p:nvPr/>
        </p:nvPicPr>
        <p:blipFill>
          <a:blip r:embed="rId2" cstate="print"/>
          <a:srcRect r="16082" b="160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8" name="Picture 4" descr="http://es.bloggif.com/tmp/08dcf44bd43ad30f47153db54428493d/text.gif?14110440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908720"/>
            <a:ext cx="2143125" cy="3143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1368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017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:\Users\abuelitos\Desktop\CROACIA\Crucero Góndolas Venecianas II - 11 al 18 Agosto 2014 5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3376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:\Users\abuelitos\Desktop\CROACIA\Crucero Góndolas Venecianas II - 11 al 18 Agosto 2014 5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5384" y="40466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C:\Users\abuelitos\Desktop\CROACIA\Crucero Góndolas Venecianas II - 11 al 18 Agosto 2014 521.JPG"/>
          <p:cNvPicPr>
            <a:picLocks noChangeAspect="1" noChangeArrowheads="1"/>
          </p:cNvPicPr>
          <p:nvPr/>
        </p:nvPicPr>
        <p:blipFill>
          <a:blip r:embed="rId2" cstate="print"/>
          <a:srcRect l="22149" t="21926" r="-219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0040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C:\Users\abuelitos\Desktop\CROACIA\Crucero Góndolas Venecianas II - 11 al 18 Agosto 2014 5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52226" name="Picture 2" descr="http://es.bloggif.com/tmp/9e074bda9c1cfb23fc13e4ad51b6ffaf/text.gif?141105463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052736"/>
            <a:ext cx="3086100" cy="3143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1368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esktop\CROACIA\Crucero Góndolas Venecianas II - 11 al 18 Agosto 2014 5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43010" name="Picture 2" descr="http://es.bloggif.com/tmp/59f91fbad1e8827309750db2767e8a59/text.gif?141104407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60648"/>
            <a:ext cx="1133475" cy="3048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1368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42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C:\Users\abuelitos\Desktop\CROACIA\Crucero Góndolas Venecianas II - 11 al 18 Agosto 2014 5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6021288"/>
            <a:ext cx="18799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C:\Users\abuelitos\Desktop\CROACIA\Crucero Góndolas Venecianas II - 11 al 18 Agosto 2014 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32048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3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C:\Users\abuelitos\Desktop\CROACIA\Crucero Góndolas Venecianas II - 11 al 18 Agosto 2014 5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67952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73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C:\Users\abuelitos\Desktop\CROACIA\Crucero Góndolas Venecianas II - 11 al 18 Agosto 2014 5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2088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83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C:\Users\abuelitos\Desktop\CROACIA\Crucero Góndolas Venecianas II - 11 al 18 Agosto 2014 5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3" descr="C:\Users\abuelitos\Desktop\CROACIA\Crucero Góndolas Venecianas II - 11 al 18 Agosto 2014 529.JPG"/>
          <p:cNvPicPr>
            <a:picLocks noChangeAspect="1" noChangeArrowheads="1"/>
          </p:cNvPicPr>
          <p:nvPr/>
        </p:nvPicPr>
        <p:blipFill>
          <a:blip r:embed="rId3" cstate="print"/>
          <a:srcRect t="12652" b="30986"/>
          <a:stretch>
            <a:fillRect/>
          </a:stretch>
        </p:blipFill>
        <p:spPr bwMode="auto">
          <a:xfrm>
            <a:off x="-5615" y="0"/>
            <a:ext cx="9149615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36104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C:\Users\abuelitos\Desktop\CROACIA\Crucero Góndolas Venecianas II - 11 al 18 Agosto 2014 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08112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C:\Users\abuelitos\Desktop\CROACIA\Crucero Góndolas Venecianas II - 11 al 18 Agosto 2014 5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31746" name="Picture 2" descr="http://es.bloggif.com/tmp/d7a96655bd08aa7971892b5e391b1eb5/text.gif?141104364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725144"/>
            <a:ext cx="2028825" cy="3619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623936" y="630932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75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C:\Users\abuelitos\Desktop\CROACIA\Crucero Góndolas Venecianas II - 11 al 18 Agosto 2014 5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9360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C:\Users\abuelitos\Desktop\CROACIA\Crucero Góndolas Venecianas II - 11 al 18 Agosto 2014 5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14" y="0"/>
            <a:ext cx="916831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27992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C:\Users\abuelitos\Desktop\CROACIA\Crucero Góndolas Venecianas II - 11 al 18 Agosto 2014 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899592" y="94937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64096" y="33265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45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9" name="Picture 3" descr="C:\Users\abuelitos\Desktop\CROACIA\Crucero Góndolas Venecianas II - 11 al 18 Agosto 2014 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0120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C:\Users\abuelitos\Desktop\CROACIA\Crucero Góndolas Venecianas II - 11 al 18 Agosto 2014 5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48072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C:\Users\abuelitos\Desktop\CROACIA\Crucero Góndolas Venecianas II - 11 al 18 Agosto 2014 5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6104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C:\Users\abuelitos\Desktop\CROACIA\Crucero Góndolas Venecianas II - 11 al 18 Agosto 2014 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60040" y="33265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C:\Users\abuelitos\Desktop\CROACIA\Crucero Góndolas Venecianas II - 11 al 18 Agosto 2014 5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92088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C:\Users\abuelitos\Desktop\CROACIA\Crucero Góndolas Venecianas II - 11 al 18 Agosto 2014 5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63896" y="188640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C:\Users\abuelitos\Desktop\CROACIA\Crucero Góndolas Venecianas II - 11 al 18 Agosto 2014 5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6104" y="40466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7" name="Picture 3" descr="C:\Users\abuelitos\Desktop\CROACIA\Crucero Góndolas Venecianas II - 11 al 18 Agosto 2014 5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pic>
        <p:nvPicPr>
          <p:cNvPr id="22530" name="Picture 2" descr="http://es.bloggif.com/tmp/44c55772a4e5b4ce5c7499c25a00790b/text.gif?141104275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4664"/>
            <a:ext cx="5343525" cy="361951"/>
          </a:xfrm>
          <a:prstGeom prst="rect">
            <a:avLst/>
          </a:prstGeom>
          <a:noFill/>
        </p:spPr>
      </p:pic>
      <p:pic>
        <p:nvPicPr>
          <p:cNvPr id="22532" name="Picture 4" descr="http://es.bloggif.com/tmp/1fe2d1eed9d99e65b43f2e47405b8054/text.gif?141104286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4429125" cy="3238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36104" y="609329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0" name="Picture 2" descr="C:\Users\abuelitos\Desktop\CROACIA\Crucero Góndolas Venecianas II - 11 al 18 Agosto 2014 5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pic>
        <p:nvPicPr>
          <p:cNvPr id="21506" name="Picture 2" descr="http://es.bloggif.com/tmp/d8d484230d5fc307ce0dae977c510ad3/text.gif?141104259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92696"/>
            <a:ext cx="5372100" cy="323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20080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C:\Users\abuelitos\Desktop\CROACIA\Crucero Góndolas Venecianas II - 11 al 18 Agosto 2014 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5384" y="33265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C:\Users\abuelitos\Desktop\CROACIA\Crucero Góndolas Venecianas II - 11 al 18 Agosto 2014 5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3376" y="40466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C:\Users\abuelitos\Desktop\CROACIA\Crucero Góndolas Venecianas II - 11 al 18 Agosto 2014 5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6104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0" name="Picture 2" descr="C:\Users\abuelitos\Desktop\CROACIA\Crucero Góndolas Venecianas II - 11 al 18 Agosto 2014 5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CROACIA\Crucero Góndolas Venecianas II - 11 al 18 Agosto 2014 5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pic>
        <p:nvPicPr>
          <p:cNvPr id="17410" name="Picture 2" descr="http://es.bloggif.com/tmp/1e5a0bbed372c7191f4b01d6fe9b8989/text.gif?141104294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412776"/>
            <a:ext cx="2486025" cy="3238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99400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4994" name="Picture 2" descr="C:\Users\abuelitos\Desktop\CROACIA\Crucero Góndolas Venecianas II - 11 al 18 Agosto 2014 5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64096" y="260648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583376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6018" name="Picture 2" descr="C:\Users\abuelitos\Desktop\CROACIA\Crucero Góndolas Venecianas II - 11 al 18 Agosto 2014 5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3376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7042" name="Picture 2" descr="C:\Users\abuelitos\Desktop\CROACIA\Crucero Góndolas Venecianas II - 11 al 18 Agosto 2014 5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3376" y="609329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8066" name="Picture 2" descr="C:\Users\abuelitos\Desktop\CROACIA\Crucero Góndolas Venecianas II - 11 al 18 Agosto 2014 5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9360" y="6237312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9090" name="Picture 2" descr="C:\Users\abuelitos\Desktop\CROACIA\Crucero Góndolas Venecianas II - 11 al 18 Agosto 2014 5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9360" y="6165304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0114" name="Picture 2" descr="C:\Users\abuelitos\Desktop\CROACIA\Crucero Góndolas Venecianas II - 11 al 18 Agosto 2014 5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39" y="-18000"/>
            <a:ext cx="91683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3376" y="6093296"/>
            <a:ext cx="15042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Fotografía Mari Tere 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ttp://www.bestfon.info/images/joomgallery/originals/ciudades_2/dubrovnik_croatia_dubrovnik_20130714_12447786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189" cy="6876000"/>
          </a:xfrm>
          <a:prstGeom prst="rect">
            <a:avLst/>
          </a:prstGeom>
          <a:noFill/>
        </p:spPr>
      </p:pic>
      <p:pic>
        <p:nvPicPr>
          <p:cNvPr id="5" name="Picture 4" descr="http://es.bloggif.com/tmp/f5f1e0e36faf68b448bac4fc0ad966cc/text.gif?141104343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620688"/>
            <a:ext cx="5210175" cy="361951"/>
          </a:xfrm>
          <a:prstGeom prst="rect">
            <a:avLst/>
          </a:prstGeom>
          <a:noFill/>
        </p:spPr>
      </p:pic>
      <p:pic>
        <p:nvPicPr>
          <p:cNvPr id="6" name="Picture 8" descr="http://es.bloggif.com/tmp/5ee29d46125e14cd84e6217be4dac679/text.gif?141104352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052736"/>
            <a:ext cx="4038600" cy="3429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www.elmundoenmimaleta.com/wp-content/uploads/2013/05/Dubrovnik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6000" y="0"/>
            <a:ext cx="9280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http://www.dubrovniksightseeing.com/wp-content/uploads/2011/09/old-town-harbour-dubrovnik-croatia.jpg"/>
          <p:cNvPicPr>
            <a:picLocks noChangeAspect="1" noChangeArrowheads="1"/>
          </p:cNvPicPr>
          <p:nvPr/>
        </p:nvPicPr>
        <p:blipFill>
          <a:blip r:embed="rId2" cstate="print"/>
          <a:srcRect l="8026" r="3290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http://static.panoramio.com/photos/large/618183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http://croatia.hr/Images/t900x600-2973/Dalmacija_Dubrovnik_nig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4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7282" name="Picture 2" descr="http://4.bp.blogspot.com/-9xIK8T2ertA/UbH3a8f0A2I/AAAAAAAADoI/kMEkpiLIitY/s1600/IMGP8556.JPG"/>
          <p:cNvPicPr>
            <a:picLocks noChangeAspect="1" noChangeArrowheads="1"/>
          </p:cNvPicPr>
          <p:nvPr/>
        </p:nvPicPr>
        <p:blipFill>
          <a:blip r:embed="rId2" cstate="print"/>
          <a:srcRect l="5973" t="2105" r="5241" b="3147"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4.bp.blogspot.com/-fKIndBzyN3k/UbHyVatI0gI/AAAAAAAADl8/zw6LIfML_so/s1600/IMGP8311.JPG"/>
          <p:cNvPicPr>
            <a:picLocks noChangeAspect="1" noChangeArrowheads="1"/>
          </p:cNvPicPr>
          <p:nvPr/>
        </p:nvPicPr>
        <p:blipFill>
          <a:blip r:embed="rId2" cstate="print"/>
          <a:srcRect l="3038" t="17617" r="5475" b="12504"/>
          <a:stretch>
            <a:fillRect/>
          </a:stretch>
        </p:blipFill>
        <p:spPr bwMode="auto">
          <a:xfrm>
            <a:off x="7918" y="0"/>
            <a:ext cx="9136082" cy="72454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ttp://www.solocroazia.it/image/2c/ac/2caccf3015075b734195695ce227ff3a~image/jpeg~dubrovnik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0"/>
            <a:ext cx="918299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viajesyeventos.files.wordpress.com/2011/10/dubrovnik-2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0354" name="Picture 2" descr="http://2.bp.blogspot.com/-ki4WXZtjca4/UjzwRZzB5kI/AAAAAAAAOmQ/wzI0ZvrKIOw/s1600/Fondos+Wallpaper+Gratis+Abstractos+%252824%2529.jpg"/>
          <p:cNvPicPr>
            <a:picLocks noChangeAspect="1" noChangeArrowheads="1"/>
          </p:cNvPicPr>
          <p:nvPr/>
        </p:nvPicPr>
        <p:blipFill>
          <a:blip r:embed="rId2" cstate="print"/>
          <a:srcRect l="8850" r="8035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1026" name="Picture 2" descr="http://es.bloggif.com/tmp/62b58a81a271aa2eba82b99d4c6b0d7b/text.gif?141104328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988840"/>
            <a:ext cx="2667000" cy="371475"/>
          </a:xfrm>
          <a:prstGeom prst="rect">
            <a:avLst/>
          </a:prstGeom>
          <a:noFill/>
        </p:spPr>
      </p:pic>
      <p:pic>
        <p:nvPicPr>
          <p:cNvPr id="1028" name="Picture 4" descr="http://es.bloggif.com/tmp/cf8ee6dc6d9471da7567579f89553529/text.gif?141104332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2492896"/>
            <a:ext cx="2543175" cy="361951"/>
          </a:xfrm>
          <a:prstGeom prst="rect">
            <a:avLst/>
          </a:prstGeom>
          <a:noFill/>
        </p:spPr>
      </p:pic>
      <p:pic>
        <p:nvPicPr>
          <p:cNvPr id="4" name="Picture 2" descr="http://es.bloggif.com/tmp/91fe8ee63806e4ff1382c35c0cb8dcdd/text.gif?141105976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573016"/>
            <a:ext cx="1047750" cy="447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267</Words>
  <Application>Microsoft Office PowerPoint</Application>
  <PresentationFormat>Presentación en pantalla (4:3)</PresentationFormat>
  <Paragraphs>97</Paragraphs>
  <Slides>82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305</cp:revision>
  <dcterms:created xsi:type="dcterms:W3CDTF">2014-09-16T15:02:20Z</dcterms:created>
  <dcterms:modified xsi:type="dcterms:W3CDTF">2014-09-19T14:38:00Z</dcterms:modified>
</cp:coreProperties>
</file>