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0"/>
  </p:notesMasterIdLst>
  <p:sldIdLst>
    <p:sldId id="256" r:id="rId3"/>
    <p:sldId id="494" r:id="rId4"/>
    <p:sldId id="262" r:id="rId5"/>
    <p:sldId id="518" r:id="rId6"/>
    <p:sldId id="519" r:id="rId7"/>
    <p:sldId id="478" r:id="rId8"/>
    <p:sldId id="481" r:id="rId9"/>
    <p:sldId id="482" r:id="rId10"/>
    <p:sldId id="484" r:id="rId11"/>
    <p:sldId id="485" r:id="rId12"/>
    <p:sldId id="276" r:id="rId13"/>
    <p:sldId id="281" r:id="rId14"/>
    <p:sldId id="287" r:id="rId15"/>
    <p:sldId id="291" r:id="rId16"/>
    <p:sldId id="297" r:id="rId17"/>
    <p:sldId id="298" r:id="rId18"/>
    <p:sldId id="300" r:id="rId19"/>
    <p:sldId id="418" r:id="rId20"/>
    <p:sldId id="420" r:id="rId21"/>
    <p:sldId id="421" r:id="rId22"/>
    <p:sldId id="424" r:id="rId23"/>
    <p:sldId id="429" r:id="rId24"/>
    <p:sldId id="430" r:id="rId25"/>
    <p:sldId id="431" r:id="rId26"/>
    <p:sldId id="440" r:id="rId27"/>
    <p:sldId id="513" r:id="rId28"/>
    <p:sldId id="487" r:id="rId29"/>
    <p:sldId id="507" r:id="rId30"/>
    <p:sldId id="442" r:id="rId31"/>
    <p:sldId id="443" r:id="rId32"/>
    <p:sldId id="444" r:id="rId33"/>
    <p:sldId id="446" r:id="rId34"/>
    <p:sldId id="449" r:id="rId35"/>
    <p:sldId id="511" r:id="rId36"/>
    <p:sldId id="451" r:id="rId37"/>
    <p:sldId id="508" r:id="rId38"/>
    <p:sldId id="453" r:id="rId39"/>
    <p:sldId id="514" r:id="rId40"/>
    <p:sldId id="304" r:id="rId41"/>
    <p:sldId id="305" r:id="rId42"/>
    <p:sldId id="501" r:id="rId43"/>
    <p:sldId id="310" r:id="rId44"/>
    <p:sldId id="311" r:id="rId45"/>
    <p:sldId id="515" r:id="rId46"/>
    <p:sldId id="313" r:id="rId47"/>
    <p:sldId id="316" r:id="rId48"/>
    <p:sldId id="505" r:id="rId49"/>
    <p:sldId id="504" r:id="rId50"/>
    <p:sldId id="318" r:id="rId51"/>
    <p:sldId id="319" r:id="rId52"/>
    <p:sldId id="324" r:id="rId53"/>
    <p:sldId id="325" r:id="rId54"/>
    <p:sldId id="330" r:id="rId55"/>
    <p:sldId id="331" r:id="rId56"/>
    <p:sldId id="332" r:id="rId57"/>
    <p:sldId id="336" r:id="rId58"/>
    <p:sldId id="343" r:id="rId59"/>
    <p:sldId id="344" r:id="rId60"/>
    <p:sldId id="345" r:id="rId61"/>
    <p:sldId id="346" r:id="rId62"/>
    <p:sldId id="347" r:id="rId63"/>
    <p:sldId id="348" r:id="rId64"/>
    <p:sldId id="357" r:id="rId65"/>
    <p:sldId id="512" r:id="rId66"/>
    <p:sldId id="359" r:id="rId67"/>
    <p:sldId id="499" r:id="rId68"/>
    <p:sldId id="363" r:id="rId69"/>
    <p:sldId id="367" r:id="rId70"/>
    <p:sldId id="368" r:id="rId71"/>
    <p:sldId id="369" r:id="rId72"/>
    <p:sldId id="374" r:id="rId73"/>
    <p:sldId id="500" r:id="rId74"/>
    <p:sldId id="516" r:id="rId75"/>
    <p:sldId id="376" r:id="rId76"/>
    <p:sldId id="378" r:id="rId77"/>
    <p:sldId id="509" r:id="rId78"/>
    <p:sldId id="521" r:id="rId79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2zit/UWrkRzMIE5bHSP2w==" hashData="AGVNxtYV8Yf294wMyWp9InAeB5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A9262A-A37C-458B-A49A-0876A56FC1E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4A1F11-3BA3-4033-8328-BF1A757E67C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4A1F11-3BA3-4033-8328-BF1A757E67C2}" type="slidenum">
              <a:rPr lang="es-ES_tradnl" smtClean="0"/>
              <a:pPr/>
              <a:t>51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2273DA-A5D0-4B40-A0A9-5D959E73E98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AAD5C-98E2-4898-B6B1-32A9575C5548}" type="datetimeFigureOut">
              <a:rPr lang="es-ES_tradnl" smtClean="0"/>
              <a:pPr/>
              <a:t>14/01/2015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1BF15-C5C2-4013-A769-3C866CB513D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A9C061-7454-41B9-AAE3-E427461E803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5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0594" name="Picture 2" descr="http://www.travelandexchange.com/wp-content/uploads/2014/11/650_dublin_airpor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27534"/>
            <a:ext cx="6191250" cy="416242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  <p:sndAc>
      <p:stSnd>
        <p:snd r:embed="rId2" name="DUBLIN fi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105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" name="Picture 6" descr="http://www.hotels-europe.com/info-countries/ireland/irela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920086" cy="5184000"/>
          </a:xfrm>
          <a:prstGeom prst="rect">
            <a:avLst/>
          </a:prstGeom>
          <a:noFill/>
        </p:spPr>
      </p:pic>
      <p:pic>
        <p:nvPicPr>
          <p:cNvPr id="111618" name="Picture 2" descr="http://img70.xooimage.com/files/9/4/1/homme-gique-2b67c4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707654"/>
            <a:ext cx="1733550" cy="3333750"/>
          </a:xfrm>
          <a:prstGeom prst="rect">
            <a:avLst/>
          </a:prstGeom>
          <a:noFill/>
        </p:spPr>
      </p:pic>
      <p:pic>
        <p:nvPicPr>
          <p:cNvPr id="111622" name="Picture 6" descr="http://1.bp.blogspot.com/-DGKCOPKlqdw/Uyn_w6iCc2I/AAAAAAAABVA/YscCvYVZNpQ/s1600/images.jpg"/>
          <p:cNvPicPr>
            <a:picLocks noChangeAspect="1" noChangeArrowheads="1"/>
          </p:cNvPicPr>
          <p:nvPr/>
        </p:nvPicPr>
        <p:blipFill>
          <a:blip r:embed="rId4" cstate="print"/>
          <a:srcRect t="3360" r="2561" b="5921"/>
          <a:stretch>
            <a:fillRect/>
          </a:stretch>
        </p:blipFill>
        <p:spPr bwMode="auto">
          <a:xfrm>
            <a:off x="6948264" y="0"/>
            <a:ext cx="2088232" cy="194421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179512" y="1995686"/>
            <a:ext cx="2016224" cy="158417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179512" y="199568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1600" b="1" dirty="0" smtClean="0">
                <a:latin typeface="Agency FB" pitchFamily="34" charset="0"/>
              </a:rPr>
              <a:t>En Irlanda es muy conocido</a:t>
            </a:r>
          </a:p>
          <a:p>
            <a:r>
              <a:rPr lang="es-ES_tradnl" sz="1600" b="1" dirty="0" smtClean="0">
                <a:latin typeface="Agency FB" pitchFamily="34" charset="0"/>
              </a:rPr>
              <a:t>el personaje del Duende</a:t>
            </a:r>
          </a:p>
          <a:p>
            <a:r>
              <a:rPr lang="es-ES_tradnl" sz="1600" b="1" dirty="0" err="1" smtClean="0">
                <a:latin typeface="Agency FB" pitchFamily="34" charset="0"/>
              </a:rPr>
              <a:t>Leprechaun</a:t>
            </a:r>
            <a:r>
              <a:rPr lang="es-ES_tradnl" sz="1600" b="1" dirty="0" smtClean="0">
                <a:latin typeface="Agency FB" pitchFamily="34" charset="0"/>
              </a:rPr>
              <a:t>, que es el</a:t>
            </a:r>
          </a:p>
          <a:p>
            <a:r>
              <a:rPr lang="es-ES_tradnl" sz="1600" b="1" dirty="0" smtClean="0">
                <a:latin typeface="Agency FB" pitchFamily="34" charset="0"/>
              </a:rPr>
              <a:t>duende de la suerte y gran </a:t>
            </a:r>
          </a:p>
          <a:p>
            <a:r>
              <a:rPr lang="es-ES_tradnl" sz="1600" b="1" dirty="0" smtClean="0">
                <a:latin typeface="Agency FB" pitchFamily="34" charset="0"/>
              </a:rPr>
              <a:t>símbolo en las leyendas y</a:t>
            </a:r>
          </a:p>
          <a:p>
            <a:r>
              <a:rPr lang="es-ES_tradnl" sz="1600" b="1" dirty="0" smtClean="0">
                <a:latin typeface="Agency FB" pitchFamily="34" charset="0"/>
              </a:rPr>
              <a:t> cuentos Irlandeses.</a:t>
            </a:r>
            <a:endParaRPr lang="es-ES_tradnl" sz="1600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VIAJE A IRLANDA 22 al 29 Sep. 2014\VIAJE A IRLANDA - 22 al 29 de Sep. 2014 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3528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chemeClr val="bg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VIAJE A IRLANDA 22 al 29 Sep. 2014\VIAJE A IRLANDA - 22 al 29 de Sep. 2014 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5889" y="4659982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chemeClr val="bg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C:\Users\abuelitos\Desktop\VIAJE A IRLANDA 22 al 29 Sep. 2014\VIAJE A IRLANDA - 22 al 29 de Sep. 2014 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36" y="-900"/>
            <a:ext cx="9145036" cy="51444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5889" y="4659982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C:\Users\abuelitos\Desktop\VIAJE A IRLANDA 22 al 29 Sep. 2014\VIAJE A IRLANDA - 22 al 29 de Sep. 2014 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"/>
            <a:ext cx="9145036" cy="51444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1520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8482" name="Picture 2" descr="C:\Users\abuelitos\Desktop\VIAJE A IRLANDA 22 al 29 Sep. 2014\VIAJE A IRLANDA - 22 al 29 de Sep. 2014 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7458" name="Picture 2" descr="C:\Users\abuelitos\Desktop\VIAJE A IRLANDA 22 al 29 Sep. 2014\VIAJE A IRLANDA - 22 al 29 de Sep. 2014 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036" cy="51444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63688" y="195486"/>
            <a:ext cx="15969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 </a:t>
            </a:r>
            <a:r>
              <a:rPr lang="es-ES_tradnl" b="1" dirty="0" err="1" smtClean="0">
                <a:latin typeface="Agency FB" pitchFamily="34" charset="0"/>
              </a:rPr>
              <a:t>O`Connell</a:t>
            </a:r>
            <a:r>
              <a:rPr lang="es-ES_tradnl" b="1" dirty="0" smtClean="0">
                <a:latin typeface="Agency FB" pitchFamily="34" charset="0"/>
              </a:rPr>
              <a:t> </a:t>
            </a:r>
            <a:r>
              <a:rPr lang="es-ES_tradnl" b="1" dirty="0" err="1" smtClean="0">
                <a:latin typeface="Agency FB" pitchFamily="34" charset="0"/>
              </a:rPr>
              <a:t>street</a:t>
            </a:r>
            <a:r>
              <a:rPr lang="es-ES_tradnl" b="1" dirty="0" smtClean="0">
                <a:latin typeface="Agency FB" pitchFamily="34" charset="0"/>
              </a:rPr>
              <a:t>,</a:t>
            </a:r>
            <a:endParaRPr lang="es-ES_tradnl" b="1" dirty="0"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1520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esktop\VIAJE A IRLANDA 22 al 29 Sep. 2014\VIAJE A IRLANDA - 22 al 29 de Sep. 2014 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36" y="-900"/>
            <a:ext cx="9145036" cy="51444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0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36" y="-900"/>
            <a:ext cx="9145036" cy="51444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79512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C:\Users\abuelitos\Desktop\VIAJE A IRLANDA 22 al 29 Sep. 2014\VIAJE A IRLANDA - 22 al 29 de Sep. 2014 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36" y="0"/>
            <a:ext cx="9145036" cy="5144400"/>
          </a:xfrm>
          <a:prstGeom prst="rect">
            <a:avLst/>
          </a:prstGeom>
          <a:noFill/>
        </p:spPr>
      </p:pic>
      <p:pic>
        <p:nvPicPr>
          <p:cNvPr id="8" name="Picture 2" descr="C:\Users\abuelitos\Desktop\VIAJE A IRLANDA 22 al 29 Sep. 2014\VIAJE A IRLANDA - 22 al 29 de Sep. 2014 0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36" y="-900"/>
            <a:ext cx="9145036" cy="5144400"/>
          </a:xfrm>
          <a:prstGeom prst="rect">
            <a:avLst/>
          </a:prstGeom>
          <a:noFill/>
        </p:spPr>
      </p:pic>
      <p:pic>
        <p:nvPicPr>
          <p:cNvPr id="9" name="Picture 2" descr="C:\Users\abuelitos\Desktop\VIAJE A IRLANDA 22 al 29 Sep. 2014\VIAJE A IRLANDA - 22 al 29 de Sep. 2014 0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900"/>
            <a:ext cx="9145036" cy="51444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79512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C:\Users\abuelitos\Desktop\VIAJE A IRLANDA 22 al 29 Sep. 2014\VIAJE A IRLANDA - 22 al 29 de Sep. 2014 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036" cy="51444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504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C:\Users\abuelitos\Desktop\VIAJE A IRLANDA 22 al 29 Sep. 2014\VIAJE A IRLANDA - 22 al 29 de Sep. 2014 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036" cy="51444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0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36" y="-900"/>
            <a:ext cx="9145036" cy="51444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3528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C:\Users\abuelitos\Desktop\VIAJE A IRLANDA 22 al 29 Sep. 2014\VIAJE A IRLANDA - 22 al 29 de Sep. 2014 0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36" y="-900"/>
            <a:ext cx="9145036" cy="51444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50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Desktop\VIAJE A IRLANDA 22 al 29 Sep. 2014\VIAJE A IRLANDA - 22 al 29 de Sep. 2014 0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"/>
            <a:ext cx="9145036" cy="51444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0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0"/>
            <a:ext cx="9145036" cy="51444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C:\Users\abuelitos\Desktop\VIAJE A IRLANDA 22 al 29 Sep. 2014\VIAJE A IRLANDA - 22 al 29 de Sep. 2014 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C:\Users\abuelitos\Desktop\VIAJE A IRLANDA 22 al 29 Sep. 2014\VIAJE A IRLANDA - 22 al 29 de Sep. 2014 0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4866501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C:\Users\abuelitos\Desktop\VIAJE A IRLANDA 22 al 29 Sep. 2014\VIAJE A IRLANDA - 22 al 29 de Sep. 2014 0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48264" y="4866501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02" name="Picture 2" descr="C:\Users\abuelitos\Desktop\VIAJE A IRLANDA 22 al 29 Sep. 2014\VIAJE A IRLANDA - 22 al 29 de Sep. 2014 10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23730" y="4659982"/>
            <a:ext cx="1847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  <p:pic>
        <p:nvPicPr>
          <p:cNvPr id="9" name="Picture 2" descr="C:\Users\abuelitos\Desktop\VIAJE A IRLANDA 22 al 29 Sep. 2014\VIAJE A IRLANDA - 22 al 29 de Sep. 2014 10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804248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4450" name="Picture 2" descr="C:\Users\abuelitos\Desktop\VIAJE A IRLANDA 22 al 29 Sep. 2014\VIAJE A IRLANDA - 22 al 29 de Sep. 2014 10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4826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5474" name="Picture 2" descr="C:\Users\abuelitos\Desktop\VIAJE A IRLANDA 22 al 29 Sep. 2014\VIAJE A IRLANDA - 22 al 29 de Sep. 2014 10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10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7504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8546" name="Picture 2" descr="C:\Users\abuelitos\Desktop\VIAJE A IRLANDA 22 al 29 Sep. 2014\VIAJE A IRLANDA - 22 al 29 de Sep. 2014 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4826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42" name="Picture 2" descr="C:\Users\abuelitos\Desktop\VIAJE A IRLANDA 22 al 29 Sep. 2014\VIAJE A IRLANDA - 22 al 29 de Sep. 2014 1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04248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3666" name="Picture 2" descr="C:\Users\abuelitos\Desktop\VIAJE A IRLANDA 22 al 29 Sep. 2014\VIAJE A IRLANDA - 22 al 29 de Sep. 2014 10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866501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4690" name="Picture 2" descr="C:\Users\abuelitos\Desktop\VIAJE A IRLANDA 22 al 29 Sep. 2014\VIAJE A IRLANDA - 22 al 29 de Sep. 2014 1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10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4930" name="Picture 2" descr="C:\Users\abuelitos\Desktop\VIAJE A IRLANDA 22 al 29 Sep. 2014\VIAJE A IRLANDA - 22 al 29 de Sep. 2014 10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11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882" name="Picture 2" descr="C:\Users\abuelitos\Desktop\VIAJE A IRLANDA 22 al 29 Sep. 2014\VIAJE A IRLANDA - 22 al 29 de Sep. 2014 10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8786" name="Picture 2" descr="C:\Users\abuelitos\Desktop\VIAJE A IRLANDA 22 al 29 Sep. 2014\VIAJE A IRLANDA - 22 al 29 de Sep. 2014 10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83768" y="699542"/>
            <a:ext cx="8274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Agency FB" pitchFamily="34" charset="0"/>
              </a:rPr>
              <a:t>Río </a:t>
            </a:r>
            <a:r>
              <a:rPr lang="es-ES_tradnl" sz="1600" b="1" dirty="0" err="1" smtClean="0">
                <a:solidFill>
                  <a:schemeClr val="bg1"/>
                </a:solidFill>
                <a:latin typeface="Agency FB" pitchFamily="34" charset="0"/>
              </a:rPr>
              <a:t>Liffey</a:t>
            </a:r>
            <a:endParaRPr lang="es-ES_tradnl" sz="16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pic>
        <p:nvPicPr>
          <p:cNvPr id="7" name="Picture 2" descr="C:\Users\abuelitos\Desktop\VIAJE A IRLANDA 22 al 29 Sep. 2014\VIAJE A IRLANDA - 22 al 29 de Sep. 2014 10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750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9570" name="Picture 2" descr="https://bontakstravels.files.wordpress.com/2012/05/img_8873mollym2.jpg"/>
          <p:cNvPicPr>
            <a:picLocks noChangeAspect="1" noChangeArrowheads="1"/>
          </p:cNvPicPr>
          <p:nvPr/>
        </p:nvPicPr>
        <p:blipFill>
          <a:blip r:embed="rId2" cstate="print"/>
          <a:srcRect l="15750" r="23771"/>
          <a:stretch>
            <a:fillRect/>
          </a:stretch>
        </p:blipFill>
        <p:spPr bwMode="auto">
          <a:xfrm>
            <a:off x="0" y="0"/>
            <a:ext cx="4670184" cy="5148000"/>
          </a:xfrm>
          <a:prstGeom prst="rect">
            <a:avLst/>
          </a:prstGeom>
          <a:noFill/>
        </p:spPr>
      </p:pic>
      <p:pic>
        <p:nvPicPr>
          <p:cNvPr id="109572" name="Picture 4" descr="http://farm6.static.flickr.com/5047/5346549082_f132d478ab_o.jpg"/>
          <p:cNvPicPr>
            <a:picLocks noChangeAspect="1" noChangeArrowheads="1"/>
          </p:cNvPicPr>
          <p:nvPr/>
        </p:nvPicPr>
        <p:blipFill>
          <a:blip r:embed="rId3" cstate="print"/>
          <a:srcRect l="38085" t="6821" r="5790"/>
          <a:stretch>
            <a:fillRect/>
          </a:stretch>
        </p:blipFill>
        <p:spPr bwMode="auto">
          <a:xfrm>
            <a:off x="4644008" y="0"/>
            <a:ext cx="4499992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835696" y="1954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11560" y="3291830"/>
            <a:ext cx="3312368" cy="172819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611560" y="3291830"/>
            <a:ext cx="3600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err="1" smtClean="0">
                <a:solidFill>
                  <a:schemeClr val="bg1"/>
                </a:solidFill>
                <a:latin typeface="Agency FB" pitchFamily="34" charset="0"/>
              </a:rPr>
              <a:t>Molly</a:t>
            </a:r>
            <a:r>
              <a:rPr lang="es-ES_tradnl" dirty="0" smtClean="0">
                <a:solidFill>
                  <a:schemeClr val="bg1"/>
                </a:solidFill>
                <a:latin typeface="Agency FB" pitchFamily="34" charset="0"/>
              </a:rPr>
              <a:t> Malone, cuenta la historia que fue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gency FB" pitchFamily="34" charset="0"/>
              </a:rPr>
              <a:t>una pescadera que vendía pescado por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gency FB" pitchFamily="34" charset="0"/>
              </a:rPr>
              <a:t>las calles con su carro, Que lo poco que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gency FB" pitchFamily="34" charset="0"/>
              </a:rPr>
              <a:t>ganaba vendiendo pescado la hicieron 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gency FB" pitchFamily="34" charset="0"/>
              </a:rPr>
              <a:t>ejercer la prostitución por las noches en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gency FB" pitchFamily="34" charset="0"/>
              </a:rPr>
              <a:t> las calles más oscuras y sinuosas de Dublín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7668344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6978" name="Picture 2" descr="C:\Users\abuelitos\Desktop\VIAJE A IRLANDA 22 al 29 Sep. 2014\VIAJE A IRLANDA - 22 al 29 de Sep. 2014 1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4826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8002" name="Picture 2" descr="C:\Users\abuelitos\Desktop\VIAJE A IRLANDA 22 al 29 Sep. 2014\VIAJE A IRLANDA - 22 al 29 de Sep. 2014 1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6" name="Picture 2" descr="C:\Users\abuelitos\Desktop\VIAJE A IRLANDA 22 al 29 Sep. 2014\VIAJE A IRLANDA - 22 al 29 de Sep. 2014 1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560" y="-317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9026" name="Picture 2" descr="C:\Users\abuelitos\Desktop\VIAJE A IRLANDA 22 al 29 Sep. 2014\VIAJE A IRLANDA - 22 al 29 de Sep. 2014 1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1074" name="Picture 2" descr="C:\Users\abuelitos\Desktop\VIAJE A IRLANDA 22 al 29 Sep. 2014\VIAJE A IRLANDA - 22 al 29 de Sep. 2014 1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4146" name="Picture 2" descr="C:\Users\abuelitos\Desktop\VIAJE A IRLANDA 22 al 29 Sep. 2014\VIAJE A IRLANDA - 22 al 29 de Sep. 2014 11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11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750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7522" name="Picture 2" descr="C:\Users\abuelitos\Desktop\VIAJE A IRLANDA 22 al 29 Sep. 2014\VIAJE A IRLANDA - 22 al 29 de Sep. 2014 1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4826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6195" name="Picture 3" descr="C:\Users\abuelitos\Desktop\VIAJE A IRLANDA 22 al 29 Sep. 2014\VIAJE A IRLANDA - 22 al 29 de Sep. 2014 1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11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46377" y="477416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236046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0594" name="Picture 2" descr="C:\Users\abuelitos\Desktop\VIAJE A IRLANDA 22 al 29 Sep. 2014\VIAJE A IRLANDA - 22 al 29 de Sep. 2014 10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8025" y="0"/>
            <a:ext cx="2895975" cy="514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0595" name="Picture 3" descr="C:\Users\abuelitos\Desktop\VIAJE A IRLANDA 22 al 29 Sep. 2014\VIAJE A IRLANDA - 22 al 29 de Sep. 2014 10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-4500"/>
            <a:ext cx="2895928" cy="514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0596" name="Picture 4" descr="C:\Users\abuelitos\Desktop\VIAJE A IRLANDA 22 al 29 Sep. 2014\VIAJE A IRLANDA - 22 al 29 de Sep. 2014 11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895928" cy="514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588224" y="4866501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8242" name="Picture 2" descr="C:\Users\abuelitos\Desktop\VIAJE A IRLANDA 22 al 29 Sep. 2014\VIAJE A IRLANDA - 22 al 29 de Sep. 2014 1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C:\Users\abuelitos\Desktop\VIAJE A IRLANDA 22 al 29 Sep. 2014\VIAJE A IRLANDA - 22 al 29 de Sep. 2014 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"/>
            <a:ext cx="9145036" cy="51444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C:\Users\abuelitos\Desktop\VIAJE A IRLANDA 22 al 29 Sep. 2014\VIAJE A IRLANDA - 22 al 29 de Sep. 2014 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504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C:\Users\abuelitos\Desktop\VIAJE A IRLANDA 22 al 29 Sep. 2014\VIAJE A IRLANDA - 22 al 29 de Sep. 2014 0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4826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C:\Users\abuelitos\Desktop\VIAJE A IRLANDA 22 al 29 Sep. 2014\VIAJE A IRLANDA - 22 al 29 de Sep. 2014 1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1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750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C:\Users\abuelitos\Desktop\VIAJE A IRLANDA 22 al 29 Sep. 2014\VIAJE A IRLANDA - 22 al 29 de Sep. 2014 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C:\Users\abuelitos\Desktop\VIAJE A IRLANDA 22 al 29 Sep. 2014\VIAJE A IRLANDA - 22 al 29 de Sep. 2014 1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15616" y="26749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1600" b="1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Phoenix Park, es uno de los </a:t>
            </a:r>
          </a:p>
          <a:p>
            <a:r>
              <a:rPr lang="es-ES_tradnl" sz="1600" b="1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más grande de Europa, </a:t>
            </a:r>
          </a:p>
          <a:p>
            <a:r>
              <a:rPr lang="es-ES_tradnl" sz="1600" b="1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es el hogar de una manada de gamos</a:t>
            </a:r>
            <a:r>
              <a:rPr lang="es-ES_tradnl" sz="1600" b="1" dirty="0" smtClean="0">
                <a:latin typeface="Agency FB" pitchFamily="34" charset="0"/>
              </a:rPr>
              <a:t> </a:t>
            </a:r>
            <a:r>
              <a:rPr lang="es-ES_tradnl" sz="1600" b="1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 </a:t>
            </a:r>
            <a:endParaRPr lang="es-ES_tradnl" sz="16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76256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style>
          <a:lnRef idx="1">
            <a:schemeClr val="dk1"/>
          </a:lnRef>
          <a:fillRef idx="1002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upload.wikimedia.org/wikipedia/commons/thumb/3/33/Deer_by_papal_cross.jpg/1280px-Deer_by_papal_cro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7534"/>
            <a:ext cx="8820000" cy="414758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83772" y="4774168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C:\Users\abuelitos\Desktop\VIAJE A IRLANDA 22 al 29 Sep. 2014\VIAJE A IRLANDA - 22 al 29 de Sep. 2014 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835696" y="339502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1600" b="1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El monumento a Wellington es un obelisco de 62 metros de alto en memoria al  Duque de Wellington. </a:t>
            </a:r>
            <a:endParaRPr lang="es-ES_tradnl" sz="16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VIAJE A IRLANDA 22 al 29 Sep. 2014\VIAJE A IRLANDA - 22 al 29 de Sep. 2014 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1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714553" y="4659982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5474" name="Picture 2" descr="http://www.visitaciudades.com/wp-content/uploads/2014/06/DSC_0295.jpg"/>
          <p:cNvPicPr>
            <a:picLocks noChangeAspect="1" noChangeArrowheads="1"/>
          </p:cNvPicPr>
          <p:nvPr/>
        </p:nvPicPr>
        <p:blipFill>
          <a:blip r:embed="rId2" cstate="print"/>
          <a:srcRect l="7564" b="2017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2012dublin.files.wordpress.com/2012/04/stpatrickscathedraldubl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9512" y="4731990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6498" name="Picture 2" descr="C:\Users\abuelitos\Desktop\VIAJE A IRLANDA 22 al 29 Sep. 2014\VIAJE A IRLANDA - 22 al 29 de Sep. 2014 1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1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876256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VIAJE A IRLANDA 22 al 29 Sep. 2014\VIAJE A IRLANDA - 22 al 29 de Sep. 2014 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VIAJE A IRLANDA 22 al 29 Sep. 2014\VIAJE A IRLANDA - 22 al 29 de Sep. 2014 1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C:\Users\abuelitos\Desktop\VIAJE A IRLANDA 22 al 29 Sep. 2014\VIAJE A IRLANDA - 22 al 29 de Sep. 2014 1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1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9512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chemeClr val="bg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C:\Users\abuelitos\Desktop\VIAJE A IRLANDA 22 al 29 Sep. 2014\VIAJE A IRLANDA - 22 al 29 de Sep. 2014 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46569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esktop\VIAJE A IRLANDA 22 al 29 Sep. 2014\VIAJE A IRLANDA - 22 al 29 de Sep. 2014 1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" name="Picture 2" descr="C:\Users\abuelitos\Desktop\VIAJE A IRLANDA 22 al 29 Sep. 2014\VIAJE A IRLANDA - 22 al 29 de Sep. 2014 1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51520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C:\Users\abuelitos\Desktop\VIAJE A IRLANDA 22 al 29 Sep. 2014\VIAJE A IRLANDA - 22 al 29 de Sep. 2014 1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14553" y="4659982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chemeClr val="bg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C:\Users\abuelitos\Desktop\VIAJE A IRLANDA 22 al 29 Sep. 2014\VIAJE A IRLANDA - 22 al 29 de Sep. 2014 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1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444208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chemeClr val="bg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C:\Users\abuelitos\Desktop\VIAJE A IRLANDA 22 al 29 Sep. 2014\VIAJE A IRLANDA - 22 al 29 de Sep. 2014 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1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1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763688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chemeClr val="bg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ktop\VIAJE A IRLANDA 22 al 29 Sep. 2014\VIAJE A IRLANDA - 22 al 29 de Sep. 2014 1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C:\Users\abuelitos\Desktop\VIAJE A IRLANDA 22 al 29 Sep. 2014\VIAJE A IRLANDA - 22 al 29 de Sep. 2014 1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04248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C:\Users\abuelitos\Desktop\VIAJE A IRLANDA 22 al 29 Sep. 2014\VIAJE A IRLANDA - 22 al 29 de Sep. 2014 1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17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C:\Users\abuelitos\Desktop\VIAJE A IRLANDA 22 al 29 Sep. 2014\VIAJE A IRLANDA - 22 al 29 de Sep. 2014 1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27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C:\Users\abuelitos\Desktop\VIAJE A IRLANDA 22 al 29 Sep. 2014\VIAJE A IRLANDA - 22 al 29 de Sep. 2014 1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C:\Users\abuelitos\Desktop\VIAJE A IRLANDA 22 al 29 Sep. 2014\VIAJE A IRLANDA - 22 al 29 de Sep. 2014 1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1506" name="Picture 2" descr="http://www.gold.ac.uk/media/tcd-log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627534"/>
            <a:ext cx="3714750" cy="6667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94826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C:\Users\abuelitos\Desktop\VIAJE A IRLANDA 22 al 29 Sep. 2014\VIAJE A IRLANDA - 22 al 29 de Sep. 2014 1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6" name="Picture 2" descr="C:\Users\abuelitos\Desktop\VIAJE A IRLANDA 22 al 29 Sep. 2014\VIAJE A IRLANDA - 22 al 29 de Sep. 2014 1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59632" y="26749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>
                <a:latin typeface="Agency FB" pitchFamily="34" charset="0"/>
              </a:rPr>
              <a:t>El campus ocupa una superficie de 190.000 metros cuadrados</a:t>
            </a:r>
            <a:endParaRPr lang="es-ES_tradnl" b="1" dirty="0"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750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C:\Users\abuelitos\Desktop\VIAJE A IRLANDA 22 al 29 Sep. 2014\VIAJE A IRLANDA - 22 al 29 de Sep. 2014 1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1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C:\Users\abuelitos\Desktop\VIAJE A IRLANDA 22 al 29 Sep. 2014\VIAJE A IRLANDA - 22 al 29 de Sep. 2014 1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1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1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51520" y="267494"/>
            <a:ext cx="230425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b="1" dirty="0" smtClean="0">
                <a:latin typeface="Agency FB" pitchFamily="34" charset="0"/>
              </a:rPr>
              <a:t>El campanario se encuentra casi a 100 metros de altura y fue construido en 1853 con los diseños del famoso arquitecto Sir Charles </a:t>
            </a:r>
            <a:r>
              <a:rPr lang="es-ES_tradnl" sz="1600" b="1" dirty="0" err="1" smtClean="0">
                <a:latin typeface="Agency FB" pitchFamily="34" charset="0"/>
              </a:rPr>
              <a:t>Lanyon</a:t>
            </a:r>
            <a:r>
              <a:rPr lang="es-ES_tradnl" sz="1600" b="1" dirty="0" smtClean="0">
                <a:latin typeface="Agency FB" pitchFamily="34" charset="0"/>
              </a:rPr>
              <a:t>. Es una cámara cilíndrica rodeada </a:t>
            </a:r>
          </a:p>
          <a:p>
            <a:r>
              <a:rPr lang="es-ES_tradnl" sz="1600" b="1" dirty="0" smtClean="0">
                <a:latin typeface="Agency FB" pitchFamily="34" charset="0"/>
              </a:rPr>
              <a:t>por columnas corintias y</a:t>
            </a:r>
          </a:p>
          <a:p>
            <a:r>
              <a:rPr lang="es-ES_tradnl" sz="1600" b="1" dirty="0" smtClean="0">
                <a:latin typeface="Agency FB" pitchFamily="34" charset="0"/>
              </a:rPr>
              <a:t>las 4 figuras en la base </a:t>
            </a:r>
          </a:p>
          <a:p>
            <a:r>
              <a:rPr lang="es-ES_tradnl" sz="1600" b="1" dirty="0" smtClean="0">
                <a:latin typeface="Agency FB" pitchFamily="34" charset="0"/>
              </a:rPr>
              <a:t>del campanario, representan </a:t>
            </a:r>
          </a:p>
          <a:p>
            <a:r>
              <a:rPr lang="es-ES_tradnl" sz="1600" b="1" dirty="0" smtClean="0">
                <a:latin typeface="Agency FB" pitchFamily="34" charset="0"/>
              </a:rPr>
              <a:t>la divinidad, la ciencia, la medicina y el derecho.</a:t>
            </a:r>
            <a:endParaRPr lang="es-ES_tradnl" sz="1600" b="1" dirty="0"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latin typeface="Brush Script MT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660232" y="339502"/>
            <a:ext cx="25922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b="1" dirty="0" smtClean="0">
                <a:latin typeface="Agency FB" pitchFamily="34" charset="0"/>
              </a:rPr>
              <a:t>¡La superstición dice que los </a:t>
            </a:r>
          </a:p>
          <a:p>
            <a:r>
              <a:rPr lang="es-ES_tradnl" sz="1600" b="1" dirty="0" smtClean="0">
                <a:latin typeface="Agency FB" pitchFamily="34" charset="0"/>
              </a:rPr>
              <a:t>estudiantes que pasan por </a:t>
            </a:r>
          </a:p>
          <a:p>
            <a:r>
              <a:rPr lang="es-ES_tradnl" sz="1600" b="1" dirty="0" smtClean="0">
                <a:latin typeface="Agency FB" pitchFamily="34" charset="0"/>
              </a:rPr>
              <a:t>debajo del campanario cuando doblan las campanas fallarán </a:t>
            </a:r>
          </a:p>
          <a:p>
            <a:r>
              <a:rPr lang="es-ES_tradnl" sz="1600" b="1" dirty="0" smtClean="0">
                <a:latin typeface="Agency FB" pitchFamily="34" charset="0"/>
              </a:rPr>
              <a:t>sus exámenes!</a:t>
            </a:r>
            <a:endParaRPr lang="es-ES_tradnl" sz="1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C:\Users\abuelitos\Desktop\VIAJE A IRLANDA 22 al 29 Sep. 2014\VIAJE A IRLANDA - 22 al 29 de Sep. 2014 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11760" y="771550"/>
            <a:ext cx="51845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1600" b="1" dirty="0"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83768" y="19548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1600" b="1" dirty="0" smtClean="0">
                <a:latin typeface="Agency FB" pitchFamily="34" charset="0"/>
              </a:rPr>
              <a:t>El edificio de la Antigua Biblioteca, construido entre 1712 y 1732, es el más antiguo de los que se conservan</a:t>
            </a:r>
            <a:endParaRPr lang="es-ES_tradnl" sz="1600" b="1" dirty="0"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C:\Users\abuelitos\Desktop\VIAJE A IRLANDA 22 al 29 Sep. 2014\VIAJE A IRLANDA - 22 al 29 de Sep. 2014 1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9512" y="339502"/>
            <a:ext cx="20162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gency FB" pitchFamily="34" charset="0"/>
              </a:rPr>
              <a:t>Desde 1801 recibe un ejemplar de todas las obras publicadas en Irlanda y Gran Bretaña, gracias a lo cual, actualmente posee casi tres millones de libros repartidos en </a:t>
            </a:r>
          </a:p>
          <a:p>
            <a:r>
              <a:rPr lang="es-ES_tradn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gency FB" pitchFamily="34" charset="0"/>
              </a:rPr>
              <a:t>ocho edificios.</a:t>
            </a:r>
            <a:endParaRPr lang="es-ES_tradnl" sz="1600" b="1" dirty="0">
              <a:solidFill>
                <a:schemeClr val="accent6">
                  <a:lumMod val="60000"/>
                  <a:lumOff val="40000"/>
                </a:schemeClr>
              </a:solidFill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750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C:\Users\abuelitos\Desktop\VIAJE A IRLANDA 22 al 29 Sep. 2014\VIAJE A IRLANDA - 22 al 29 de Sep. 2014 1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C:\Users\abuelitos\Desktop\VIAJE A IRLANDA 22 al 29 Sep. 2014\VIAJE A IRLANDA - 22 al 29 de Sep. 2014 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32240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32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C:\Users\abuelitos\Desktop\VIAJE A IRLANDA 22 al 29 Sep. 2014\VIAJE A IRLANDA - 22 al 29 de Sep. 2014 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2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C:\Users\abuelitos\Desktop\VIAJE A IRLANDA 22 al 29 Sep. 2014\VIAJE A IRLANDA - 22 al 29 de Sep. 2014 2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35896" y="339502"/>
            <a:ext cx="410445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gency FB" pitchFamily="34" charset="0"/>
              </a:rPr>
              <a:t>"</a:t>
            </a:r>
            <a:r>
              <a:rPr lang="es-ES_tradn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gency FB" pitchFamily="34" charset="0"/>
              </a:rPr>
              <a:t>Long </a:t>
            </a:r>
            <a:r>
              <a:rPr lang="es-ES_tradnl" sz="16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gency FB" pitchFamily="34" charset="0"/>
              </a:rPr>
              <a:t>Room</a:t>
            </a:r>
            <a:r>
              <a:rPr lang="es-ES_tradn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gency FB" pitchFamily="34" charset="0"/>
              </a:rPr>
              <a:t>" (Habitación Larga), tiene 65 </a:t>
            </a:r>
          </a:p>
          <a:p>
            <a:r>
              <a:rPr lang="es-ES_tradn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gency FB" pitchFamily="34" charset="0"/>
              </a:rPr>
              <a:t>metros de largo y contiene más de 200.000 </a:t>
            </a:r>
          </a:p>
          <a:p>
            <a:r>
              <a:rPr lang="es-ES_tradn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gency FB" pitchFamily="34" charset="0"/>
              </a:rPr>
              <a:t>de los libros más antiguos de la biblioteca.</a:t>
            </a:r>
            <a:endParaRPr lang="es-ES_tradnl" sz="1600" b="1" dirty="0">
              <a:solidFill>
                <a:schemeClr val="accent6">
                  <a:lumMod val="60000"/>
                  <a:lumOff val="40000"/>
                </a:schemeClr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4826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2">
                    <a:lumMod val="9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2">
                    <a:lumMod val="9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chemeClr val="bg2">
                  <a:lumMod val="9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C:\Users\abuelitos\Desktop\VIAJE A IRLANDA 22 al 29 Sep. 2014\VIAJE A IRLANDA - 22 al 29 de Sep. 2014 2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4826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:\Users\abuelitos\Desktop\VIAJE A IRLANDA 22 al 29 Sep. 2014\VIAJE A IRLANDA - 22 al 29 de Sep. 2014 1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71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C:\Users\abuelitos\Desktop\VIAJE A IRLANDA 22 al 29 Sep. 2014\VIAJE A IRLANDA - 22 al 29 de Sep. 2014 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4803998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C:\Users\abuelitos\Desktop\VIAJE A IRLANDA 22 al 29 Sep. 2014\VIAJE A IRLANDA - 22 al 29 de Sep. 2014 2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2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948264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C:\Users\abuelitos\Desktop\VIAJE A IRLANDA 22 al 29 Sep. 2014\VIAJE A IRLANDA - 22 al 29 de Sep. 2014 2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23896" y="195486"/>
            <a:ext cx="1847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2000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79635" y="1279088"/>
            <a:ext cx="18473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55790" y="123478"/>
            <a:ext cx="16722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Diseño y Fotografías</a:t>
            </a:r>
          </a:p>
          <a:p>
            <a:pPr algn="ctr"/>
            <a:r>
              <a:rPr lang="es-ES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María Teresa Espín </a:t>
            </a:r>
          </a:p>
          <a:p>
            <a:pPr algn="ctr"/>
            <a:r>
              <a:rPr lang="es-ES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2015</a:t>
            </a:r>
            <a:endParaRPr lang="es-ES_tradnl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76256" y="4731990"/>
            <a:ext cx="20830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y fotografía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614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2252</TotalTime>
  <Words>668</Words>
  <Application>Microsoft Office PowerPoint</Application>
  <PresentationFormat>Presentación en pantalla (16:9)</PresentationFormat>
  <Paragraphs>140</Paragraphs>
  <Slides>77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619</cp:revision>
  <dcterms:created xsi:type="dcterms:W3CDTF">2014-12-16T21:36:05Z</dcterms:created>
  <dcterms:modified xsi:type="dcterms:W3CDTF">2015-01-14T17:03:25Z</dcterms:modified>
</cp:coreProperties>
</file>