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3"/>
  </p:notesMasterIdLst>
  <p:sldIdLst>
    <p:sldId id="398" r:id="rId3"/>
    <p:sldId id="399" r:id="rId4"/>
    <p:sldId id="295" r:id="rId5"/>
    <p:sldId id="300" r:id="rId6"/>
    <p:sldId id="296" r:id="rId7"/>
    <p:sldId id="297" r:id="rId8"/>
    <p:sldId id="299" r:id="rId9"/>
    <p:sldId id="301" r:id="rId10"/>
    <p:sldId id="391" r:id="rId11"/>
    <p:sldId id="393" r:id="rId12"/>
    <p:sldId id="309" r:id="rId13"/>
    <p:sldId id="310" r:id="rId14"/>
    <p:sldId id="302" r:id="rId15"/>
    <p:sldId id="303" r:id="rId16"/>
    <p:sldId id="308" r:id="rId17"/>
    <p:sldId id="312" r:id="rId18"/>
    <p:sldId id="313" r:id="rId19"/>
    <p:sldId id="396" r:id="rId20"/>
    <p:sldId id="397" r:id="rId21"/>
    <p:sldId id="304" r:id="rId22"/>
    <p:sldId id="305" r:id="rId23"/>
    <p:sldId id="306" r:id="rId24"/>
    <p:sldId id="307" r:id="rId25"/>
    <p:sldId id="311" r:id="rId26"/>
    <p:sldId id="314" r:id="rId27"/>
    <p:sldId id="315" r:id="rId28"/>
    <p:sldId id="392" r:id="rId29"/>
    <p:sldId id="339" r:id="rId30"/>
    <p:sldId id="386" r:id="rId31"/>
    <p:sldId id="340" r:id="rId32"/>
    <p:sldId id="318" r:id="rId33"/>
    <p:sldId id="325" r:id="rId34"/>
    <p:sldId id="263" r:id="rId35"/>
    <p:sldId id="264" r:id="rId36"/>
    <p:sldId id="330" r:id="rId37"/>
    <p:sldId id="327" r:id="rId38"/>
    <p:sldId id="320" r:id="rId39"/>
    <p:sldId id="267" r:id="rId40"/>
    <p:sldId id="268" r:id="rId41"/>
    <p:sldId id="342" r:id="rId42"/>
    <p:sldId id="321" r:id="rId43"/>
    <p:sldId id="349" r:id="rId44"/>
    <p:sldId id="341" r:id="rId45"/>
    <p:sldId id="323" r:id="rId46"/>
    <p:sldId id="326" r:id="rId47"/>
    <p:sldId id="347" r:id="rId48"/>
    <p:sldId id="270" r:id="rId49"/>
    <p:sldId id="328" r:id="rId50"/>
    <p:sldId id="269" r:id="rId51"/>
    <p:sldId id="271" r:id="rId52"/>
    <p:sldId id="272" r:id="rId53"/>
    <p:sldId id="273" r:id="rId54"/>
    <p:sldId id="274" r:id="rId55"/>
    <p:sldId id="332" r:id="rId56"/>
    <p:sldId id="335" r:id="rId57"/>
    <p:sldId id="275" r:id="rId58"/>
    <p:sldId id="277" r:id="rId59"/>
    <p:sldId id="348" r:id="rId60"/>
    <p:sldId id="333" r:id="rId61"/>
    <p:sldId id="401" r:id="rId62"/>
    <p:sldId id="334" r:id="rId63"/>
    <p:sldId id="343" r:id="rId64"/>
    <p:sldId id="346" r:id="rId65"/>
    <p:sldId id="278" r:id="rId66"/>
    <p:sldId id="279" r:id="rId67"/>
    <p:sldId id="280" r:id="rId68"/>
    <p:sldId id="344" r:id="rId69"/>
    <p:sldId id="345" r:id="rId70"/>
    <p:sldId id="282" r:id="rId71"/>
    <p:sldId id="375" r:id="rId72"/>
    <p:sldId id="350" r:id="rId73"/>
    <p:sldId id="400" r:id="rId74"/>
    <p:sldId id="351" r:id="rId75"/>
    <p:sldId id="352" r:id="rId76"/>
    <p:sldId id="353" r:id="rId77"/>
    <p:sldId id="383" r:id="rId78"/>
    <p:sldId id="354" r:id="rId79"/>
    <p:sldId id="356" r:id="rId80"/>
    <p:sldId id="338" r:id="rId81"/>
    <p:sldId id="283" r:id="rId82"/>
    <p:sldId id="285" r:id="rId83"/>
    <p:sldId id="287" r:id="rId84"/>
    <p:sldId id="288" r:id="rId85"/>
    <p:sldId id="381" r:id="rId86"/>
    <p:sldId id="289" r:id="rId87"/>
    <p:sldId id="290" r:id="rId88"/>
    <p:sldId id="379" r:id="rId89"/>
    <p:sldId id="378" r:id="rId90"/>
    <p:sldId id="380" r:id="rId91"/>
    <p:sldId id="388" r:id="rId92"/>
    <p:sldId id="390" r:id="rId93"/>
    <p:sldId id="387" r:id="rId94"/>
    <p:sldId id="292" r:id="rId95"/>
    <p:sldId id="363" r:id="rId96"/>
    <p:sldId id="366" r:id="rId97"/>
    <p:sldId id="371" r:id="rId98"/>
    <p:sldId id="394" r:id="rId99"/>
    <p:sldId id="384" r:id="rId100"/>
    <p:sldId id="369" r:id="rId101"/>
    <p:sldId id="403" r:id="rId10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cWxJ9RQ79zOTLPIo5n/Zg==" hashData="yc0V+2jH1H6dKL1UlP1EIXQ+AP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3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tableStyles" Target="tableStyles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B6A84-6B1C-4E58-839E-CAA77425D36A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C636B-E8A1-4D50-A080-7F477BA66CD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FAC709-6BC9-480A-AA0D-F5349F4AE5FD}" type="slidenum">
              <a:rPr lang="es-ES_tradnl" smtClean="0"/>
              <a:pPr>
                <a:defRPr/>
              </a:pPr>
              <a:t>5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C636B-E8A1-4D50-A080-7F477BA66CD8}" type="slidenum">
              <a:rPr lang="es-ES_tradnl" smtClean="0"/>
              <a:pPr/>
              <a:t>53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FAC709-6BC9-480A-AA0D-F5349F4AE5FD}" type="slidenum">
              <a:rPr lang="es-ES_tradnl" smtClean="0"/>
              <a:pPr>
                <a:defRPr/>
              </a:pPr>
              <a:t>76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C636B-E8A1-4D50-A080-7F477BA66CD8}" type="slidenum">
              <a:rPr lang="es-ES_tradnl" smtClean="0"/>
              <a:pPr/>
              <a:t>98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F02095-7D85-4A44-834C-0DE193501FE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53A0A-CCE0-45CB-BAB3-91A688B33342}" type="datetimeFigureOut">
              <a:rPr lang="es-ES_tradnl" smtClean="0"/>
              <a:pPr/>
              <a:t>23/02/2013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43FC3-FE29-444B-A777-593DC20846F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175595-8EB1-4BCA-8D41-7BE9CA5C366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gif"/><Relationship Id="rId3" Type="http://schemas.openxmlformats.org/officeDocument/2006/relationships/image" Target="../media/image37.gif"/><Relationship Id="rId7" Type="http://schemas.openxmlformats.org/officeDocument/2006/relationships/image" Target="../media/image4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Relationship Id="rId9" Type="http://schemas.openxmlformats.org/officeDocument/2006/relationships/image" Target="../media/image43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gif"/><Relationship Id="rId13" Type="http://schemas.openxmlformats.org/officeDocument/2006/relationships/image" Target="../media/image79.gif"/><Relationship Id="rId18" Type="http://schemas.openxmlformats.org/officeDocument/2006/relationships/image" Target="../media/image84.gif"/><Relationship Id="rId3" Type="http://schemas.openxmlformats.org/officeDocument/2006/relationships/image" Target="../media/image69.jpeg"/><Relationship Id="rId7" Type="http://schemas.openxmlformats.org/officeDocument/2006/relationships/image" Target="../media/image73.gif"/><Relationship Id="rId12" Type="http://schemas.openxmlformats.org/officeDocument/2006/relationships/image" Target="../media/image78.gif"/><Relationship Id="rId17" Type="http://schemas.openxmlformats.org/officeDocument/2006/relationships/image" Target="../media/image83.gi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8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gif"/><Relationship Id="rId11" Type="http://schemas.openxmlformats.org/officeDocument/2006/relationships/image" Target="../media/image77.gif"/><Relationship Id="rId5" Type="http://schemas.openxmlformats.org/officeDocument/2006/relationships/image" Target="../media/image71.gif"/><Relationship Id="rId15" Type="http://schemas.openxmlformats.org/officeDocument/2006/relationships/image" Target="../media/image81.gif"/><Relationship Id="rId10" Type="http://schemas.openxmlformats.org/officeDocument/2006/relationships/image" Target="../media/image76.gif"/><Relationship Id="rId19" Type="http://schemas.openxmlformats.org/officeDocument/2006/relationships/image" Target="../media/image85.gif"/><Relationship Id="rId4" Type="http://schemas.openxmlformats.org/officeDocument/2006/relationships/image" Target="../media/image70.gif"/><Relationship Id="rId9" Type="http://schemas.openxmlformats.org/officeDocument/2006/relationships/image" Target="../media/image75.gif"/><Relationship Id="rId14" Type="http://schemas.openxmlformats.org/officeDocument/2006/relationships/image" Target="../media/image80.gif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eg"/><Relationship Id="rId3" Type="http://schemas.openxmlformats.org/officeDocument/2006/relationships/image" Target="../media/image90.jpeg"/><Relationship Id="rId7" Type="http://schemas.openxmlformats.org/officeDocument/2006/relationships/image" Target="../media/image94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Relationship Id="rId9" Type="http://schemas.openxmlformats.org/officeDocument/2006/relationships/image" Target="../media/image96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jpeg"/><Relationship Id="rId3" Type="http://schemas.openxmlformats.org/officeDocument/2006/relationships/image" Target="../media/image119.jpeg"/><Relationship Id="rId7" Type="http://schemas.openxmlformats.org/officeDocument/2006/relationships/image" Target="../media/image123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jpeg"/><Relationship Id="rId11" Type="http://schemas.openxmlformats.org/officeDocument/2006/relationships/image" Target="../media/image127.jpeg"/><Relationship Id="rId5" Type="http://schemas.openxmlformats.org/officeDocument/2006/relationships/image" Target="../media/image121.jpeg"/><Relationship Id="rId10" Type="http://schemas.openxmlformats.org/officeDocument/2006/relationships/image" Target="../media/image126.jpeg"/><Relationship Id="rId4" Type="http://schemas.openxmlformats.org/officeDocument/2006/relationships/image" Target="../media/image120.jpeg"/><Relationship Id="rId9" Type="http://schemas.openxmlformats.org/officeDocument/2006/relationships/image" Target="../media/image125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5.jpe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5.jpe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2.jpeg"/><Relationship Id="rId4" Type="http://schemas.openxmlformats.org/officeDocument/2006/relationships/image" Target="../media/image161.jpeg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</p:spTree>
  </p:cSld>
  <p:clrMapOvr>
    <a:masterClrMapping/>
  </p:clrMapOvr>
  <p:transition spd="slow" advTm="1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s-ES_tradnl" dirty="0" smtClean="0"/>
              <a:t>  </a:t>
            </a:r>
          </a:p>
          <a:p>
            <a:pPr>
              <a:buNone/>
            </a:pPr>
            <a:r>
              <a:rPr lang="es-ES_tradnl" dirty="0" smtClean="0">
                <a:latin typeface="Algerian" pitchFamily="82" charset="0"/>
              </a:rPr>
              <a:t>    CÓRDOBA </a:t>
            </a:r>
          </a:p>
          <a:p>
            <a:pPr>
              <a:buNone/>
            </a:pPr>
            <a:endParaRPr lang="es-ES_tradnl" dirty="0" smtClean="0"/>
          </a:p>
          <a:p>
            <a:pPr>
              <a:buNone/>
            </a:pPr>
            <a:r>
              <a:rPr lang="es-ES_tradnl" dirty="0" smtClean="0">
                <a:latin typeface="Algerian" pitchFamily="82" charset="0"/>
              </a:rPr>
              <a:t>  BARRIO JUDIO  </a:t>
            </a:r>
          </a:p>
          <a:p>
            <a:pPr>
              <a:buNone/>
            </a:pPr>
            <a:endParaRPr lang="es-ES_tradnl" dirty="0" smtClean="0"/>
          </a:p>
          <a:p>
            <a:pPr>
              <a:buNone/>
            </a:pPr>
            <a:r>
              <a:rPr lang="es-ES_tradnl" dirty="0" smtClean="0">
                <a:latin typeface="Algerian" pitchFamily="82" charset="0"/>
              </a:rPr>
              <a:t>     ESPAÑA</a:t>
            </a:r>
            <a:endParaRPr lang="es-ES_tradnl" dirty="0">
              <a:latin typeface="Algerian" pitchFamily="82" charset="0"/>
            </a:endParaRPr>
          </a:p>
        </p:txBody>
      </p:sp>
      <p:pic>
        <p:nvPicPr>
          <p:cNvPr id="2052" name="Picture 4" descr="http://2.bp.blogspot.com/_vuAr46C0gxk/ScfuXuNCpCI/AAAAAAAAN9w/N0h9VveqIyE/s400/romero+torres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9915" y="0"/>
            <a:ext cx="6594085" cy="59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12" descr="guitarra b70 de francisco br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321124">
            <a:off x="1522055" y="3239160"/>
            <a:ext cx="15335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ndAc>
      <p:stSnd>
        <p:snd r:embed="rId2" name="Fi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4100" name="Picture 1" descr="C:\Users\abuelitos\Pictures\Barrio Judio\mezquita-cordoba-noche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428625"/>
            <a:ext cx="7315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643188" y="357166"/>
            <a:ext cx="3429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_tradnl" sz="2400" dirty="0">
                <a:latin typeface="Andalus" pitchFamily="2" charset="-78"/>
                <a:cs typeface="Andalus" pitchFamily="2" charset="-78"/>
              </a:rPr>
              <a:t> </a:t>
            </a:r>
            <a:r>
              <a:rPr lang="es-ES_tradnl" sz="2800" b="1" dirty="0">
                <a:solidFill>
                  <a:srgbClr val="FFC000"/>
                </a:solidFill>
                <a:latin typeface="Andalus" pitchFamily="2" charset="-78"/>
                <a:cs typeface="Andalus" pitchFamily="2" charset="-78"/>
              </a:rPr>
              <a:t>Llegamos a Córdoba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80" name="Picture 8" descr="J:\2011 FOTOS\FOTOS CORDOBA\slide0003_image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64514" name="Picture 2" descr="C:\Users\abuelitos\Pictures\Barrio Judio\mezquitadecordoba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14356"/>
            <a:ext cx="8151822" cy="5580000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86020" name="AutoShape 4" descr="data:image/jpeg;base64,/9j/4AAQSkZJRgABAQAAAQABAAD/2wBDAAkGBwgHBgkIBwgKCgkLDRYPDQwMDRsUFRAWIB0iIiAdHx8kKDQsJCYxJx8fLT0tMTU3Ojo6Iys/RD84QzQ5Ojf/2wBDAQoKCg0MDRoPDxo3JR8lNzc3Nzc3Nzc3Nzc3Nzc3Nzc3Nzc3Nzc3Nzc3Nzc3Nzc3Nzc3Nzc3Nzc3Nzc3Nzc3Nzf/wAARCADCAQMDASIAAhEBAxEB/8QAGwAAAgMBAQEAAAAAAAAAAAAAAwQAAgUGAQf/xAA0EAABBAEDAwMDAwIGAwEAAAABAAIDEQQSITEFQVETImEycYEGFJGhsQcVI0JSwWLR8PH/xAAXAQEBAQEAAAAAAAAAAAAAAAABAAID/8QAHREBAQEAAwEBAQEAAAAAAAAAAAERAhIhMUFRMv/aAAwDAQACEQMRAD8A+N/ZXbYVWgI7GA8qLzTa9aKG4RqFUOVZsdo04WLLPCs2AlONgs7BMiJsbLdSLyOM4QqCIXujFzi4kDbshyB7ncUE+so0NuqXrj7aApWhhs25E9P/AI/ypFCHHYKCMk8WnhATuEZkIDSTV+E6Ga6I9gmMVl+xwonunY42u5AtOQYbJDqYBY5CNLKfhm/aEN2K66AXRGMMBGglUZEwm9P3ToYL8F4bdKjcZy6R0bC2h+bVBix7G27o1MWGENFuB+FJHBrq07LoG4Ie3U0ClnZ/TyHGtipMmaVjtmtQw4DgryaB7HUUMRm+UrVng80hm0dlnYkLx4AduVIFpIRA8bWrhjSOVSRoaFEeGWLVTgaRRMzgC/Czw4WrtkaDss2GU0ZGk0WpScjVsvZJieKQ7vlMitecKpXruVUkpCbqLz8qKTxn1bpsEUlOCrgntalDbC1GDvA/KTaRtZTLJG6TW5WbGpRvUIF91V5c4e5xQfWo7hFY/W3cIxJG/Q4NNbptrY5DXBSZZbhQR2MJALQbCQaMFNoDb4QTBI87CgrMyDq9ziKCI2YnZrz+QkBvuBlHlKOmeTuU65r5qu74Sz8N4NlpTIFXvdFG0jlyvi5crXj3HTfFr10bnMDQOEJmPJdUbTgbjeouEZDmAtKX/f6SXBu57IEcMgZoBPyi/tydq4Vi1V+TKCHNH1J3DfJKQZRslvSqrQMmSdtaCQB4Rh10UbmRXRFdysrqGXpce7eyzWZ8zRpc8782qPne9paaIVh0vkZLHOJ3KEJGE7hEfE0i1QRU6+yQjmi9lHNJG4tMN0RtstsokWmU7ClIhThsqPDitn9mHIc2GG1eyNTGLCvNBPZaRx2HgpeUBppgVqLhhULaKjw4dkN2r5Cis4gbd1QmgqFpVVBe1FRRSHa0FEjZuqNPZORgULRTAfRJOwVhA4J2PQTSZbAH/SQfhZvJrqzGQG7KZiYG9loMxB34Co+Jrb0kAq3RgXpDkN3RWtLW791ZjndqtGa5xPuaErSvoEu23C0MbGiNEt2VBI2MFzlG5bZOeycZaAx4AAGgA82rDGZKw1ykWZrb0vdQ8pzHnYXAsktq1BUHTmkkBu6qemOB4WxhSRlwurWg9sd1pH4SHNRYBBNqz8NxcAB+VvhjDJVflFdiAbtCcDDHTA+L38pabpTmtoGwuhLCwU4EKgbqoAlOJxmb0Z2olv8ACzX4ErTQBX0KaBr9nNSUuE3wPwjFK4Y4ct2bV2xGP6+F1k2ASLAqlh5uE5snHdB1nuYHfSqxtcx47FMuiLGgVR+yVm17kEoLRjfIRvuV7PG5zdJ57lZcc8jT9RC9lyH2Tr/qs40048dgjO3blDGG02SPykIcwiw4kAowz3toCtPhZsutTFpcdjbBASUsUY77pifJMra7lISEtPNqkquByAeEF1I+od0N2lbZCoeFETQFFBASCmmHU0bqjY75CNHGQdgUUwWIi+U42ZsbT/yQWQEgGkV2M53FhYuVuKuzJXDT28pZ0z79xWpjdPDxb97Rn9Ii2ICZjN1jx5Joq4zaGwJPyUeXp9E6QQh/sS3nlbZVEz5HUNgm8WB4OoEgckoWNABIA7bdbcLGtZTi2j3SCBibIbIP8JrEwi4W1paFpwYjdiK3T0bWRNoblaxmlsbHkaQB4TrppWxNpoJ7lK5OQ2MFwJG3PlZGR157PaHN27JxNwTyGS3Ch4WrjStMQJdZ8Lh29Y9d3+o6j8LSHUI2YuthIdWxvlI108skTzReL8KrTEx3bUuKb1GT1T6svO/2W1iZUUsbfcXOHZSdHFEJgS0jxVLL6lI3CNSck7bLyHqDon0wN25C05o8bqEAE7QT224UWXhyNml0OANhB6h00OdsAtR+M3GlEpjAJNAgbK8zPVi4IsLJcN1THEdAnnbZZMzdRobDsup6rjud/pgCm8lc1lY7g8gX+EIjI3TsSgvjJ4TL4HA73uh+nR3cgliCBuEIh18lPP0Dk2UFwaRwog+q4D58oZeS6yjFg5QiBaE8JvleBe7WrNAvcqTz8KImpiiiZtgGx3V45QOCAkvcV632ndGHW5DM3RdX9keLKjun00rEZkiMbFEEwdzyVjp612mOkikLjsNgm43G9K5iLIlYKaaCch6hKaFOsd0yUWxrZQDVnZGUOGRg/JVcueeZh0h4232WbG3ILyLda1GKNKJnPDi3cb7JnFbK9w3I+Aj4OJOSNXB8rZxenAPDqW2R+mYj3M1vJ4RZHH1x7dgKT2M0xNo8JHqh9MHQDZ7rUDD68XyNDWuqu1rnzBId3A15K6HIZE73vkqh3WXJl49FpJPik4NK47G6vCYk1adOo6e1dkk+UOssJB+EbGhzcqhBDLKAf9rSR/KlgrYQ7ck8I0WTPhsLY+DwjMwsvEeH5mLNG3y5uy9yHMlbTWgV5SizepTNlDmatR5W303rOS57GSg6b5WVHiOcwOdQXQ9H6aJtxe3gIWukxcxssbQSHA91bKmaxhA3PalTH6eIzq1beFMiEa/O3lFhlYGfC6Ukknc3QWPJF6Z3FWaXVStrtdLFymGSYHSKHACyWPls0nZllZeVFuXb/ZdHklgYQQNSx5/SbuXWSgsksIKDJ4tOykG9LUpICTuol3OIPKqSUx6VnYKPgpSKXurIxjDRuLXgaPhBCr7qJjQFEasVL6G3KGbcriJxPCL6dGuEr0ANAG6JE4B2/CuIC5eOgLVDDkMsdVadE0MAD7B+Fhbgr0vce5CMLoW9Zj9MgsF/3RcHMx8uUW0McOSSuaaxz9+VoYOK4vHupakwV3+DAx8LXtohOD02C3cLB6SZYQ303kt7glO9Qkkkpt6AeaSy1GT479vUCTywyRrmMewu+TwsUtfDZMhq/KPBPEx2p7rcd75WoKzMrpsjpXNe9zh4VB0gNH0/0XVY8bJ/cCHE+E3/AJdbQSFrGWX+k/0VH1jIfLO0/toK1DjW48D7dyu6H6fxoIw3Ha1oGzWMFNC2f0TiRx9Ac4NbqMr7BHfYf2pNysfGHO9PUPDRuufL668Z4y8LpGOWf6tW72kbEb+QuO/XP6VxekvizMANbjSnQ5l36b6vb4I/sV9Aa0SPBDZY3N4P/tY363w/U/TGU6ai4SRlprk6x/0SqX1cpsfNI4g5vsr2rR6dly49imtb5SWFiPje076b4Wj6Ti8aRY+F0cWs3qMLowT3+Fm5XUITJTS5tpkYkmke2vhI5uIdXFlFaWe2WWKmO54KQlxJ4xbXf+0/hl8REb3e3sjmydxssVuORyYckl1Nof3WTkRTaqG34XcTRse4gV8rPnwo9RdVrKxy0eDLI4AnnvS8mwnRmq1fZb87PRHt5S5c6qIBBWbWpGDqbHdMt1oLpHE3p2C1poYmk7gLKyWgONOsfBVLqwvI6zZCpY5HK9eB/wDqoW0tJb1CoqaVFLWkwMBo8hXEIkPykDkWbCvHlOaeVjK1saDMTeidkwMWJ+3wkouotrS8WfKcx8hj+D/Kzex8L5GE1hDxwlixpJoBP5THvNsCXjx3kn27rfGs2Awx6rOwATcczo2jSA75XjcYg+40Ci+k2GiRYW2T3T8jILtTTXwtaTOj9NonIHyucdO6Mh0bth2UkldNuSQD/tSGrPkQS+1jwfAQ2TtaDuNuxWLJHJd7ouNDJJfK1GW5i9QyIZA6PQ5q6HC67PI5oljbp7hYGB02QNAOxO9LoMXphZHdtJ7rTLu/0d1jGD34Mx0CY6mG9g7ivzt/C7ZsbQ3TV/dfCsrJlwRqYBbfKJD/AIidZw2BkGTrbVASMD6/ndZvFvjy/H25kDGDgE+aXCfrvq2PmSR9MxXtcyJ+uYt4LhsG/iza4qf/ABE6xmxvhyMrTG4URGwM/qN/6rFg685kjw6iOxAVOPvq5ctdQxkTdnbAd0xHHE2na2191x/UesZORCI4nBgI9x7lYsWflA6DLJXnUtaxI+rN9wHpuDkCeIEG9ydtlyPS+p5McYaJavguXQf5iYcEyF4fIB2WbWpAM0wQSaHyFrkuM7FYxxMzKHyucz86XMne94o337LMe4MtznbfdZsMdW7qOG4e2Q796QXZ2O2yH8/1XKT5Mbhtf3S5kaeHf1Wca11sksUo1BwSc80cRogn7LBjncwW1xr7q5ndI673Wca0LMc98hsnTewSxiJ4sJ4NLnfTa9MelxCtxYzDDvuqltcp6Z0TNydR+ElJMHXTaTLaPiuyiFrKiQoPhQkqmqlNRKkK0+USOanbOI8JfdQBSasHUnx/UA77p7H6pE4++PS7yFz26JE8sIIVkTqP3WPIAC0/JXjxGRTePkrnTkyO7ojZ3gCrtSdDFjse2iBv4V34RDLiJ4WNi5ORHIHNv8rVhzMiSmlh38LQLSRzx7uNjtajMqaE2xrVoOw8iU2dmnt4QX4Dg/6rBKRjVwOrzSxtBi942sLbf1UwsDQ3W8jhYI04EADKLzwEGTqzdRDwNVdlqM2LdS6qXucJY7de1cLHOeGvcdNeEWecyvNvB/CRnjcTdbKWLT5pe2g0AlLtynsd5V2w6j/0jNwwT8o9Pgf7vXyK8KQSjXqI4TUeBqH0ndQYL9VNBUlT1CQvAGwHYrcwc2SeJrSW13WL+ycHiwtXA6c4/SSAgl8/edxjqis2THmkJ8Lpj01xf7/7IjsJkbeBws6ZHHuwnt5VP2juaXTSwB2r21Szpo6s7j4RpZscD72FhGcxkYGsbq0b3xknSPsqTZDn3qZXjZFMGdkQsZsd0jPlsdsLQ5Lo01KuHu3CJDaOSyRuzd0s5os0r3XBXhG90tAIsNqIlu8KKRUr3SriMlWDSFAMA8KwafCMyLVzS9LRdNPCkGIyVZrBdWo5tnleNBB2KkMIa3R4nMZs5m6Wa9zTY3RGyavqH8KTTxZ26gHNbfbZdB09rS8WzZcnG4scNO4Wxh9SdG8fCg7JjI3Nqv5WdnYpLjob/CmBnmeQCxpWxpaavdKc5+wkkNuu+19kuekapPeLHwtvNlcDUR00eyZwCZXASta6+9LUoxzn+Su1UBt8IkXRHOHutdb6TA6wBYXhIDtG24TqcgelNjkBkNDtS9ONC4n0yNQC2+pQySe1jNhykI+mEW47ClaMLROiZ7TVDlyvPNFExzo2EntYVTDjiQtMzA4di5Z+X1GCB+gP1gHfSjUJBlB7t4+fik/F1QxSsBA9McgBYjupYwBc2x8IQ6nDINzRB2RS6iXrUb3aYoiSrPlMsWojT8LmYOot29zbPek/H1TUSxuku+2yxWo0AQRRCVyGtN6GikF2aSdLnC/4QW50bH6XvFLFai/7dps0lZsWyTX4TMmXHqIifdjlIzShoJLySewWdreRR8IAoBJyQanOtMDJa1pLil5MwO2a3Zami4CYgCvHNB4Xjp7PC89QEbLQ8W0/KiEZTfCih4VbMWnyrevZ4CCvFpkd8xNIes3yvA217pUlmuN8oo3F90HSiNDkpYc7lHjBPdDZE5xCZbA5u4KNR3Ga0gaqod00XY7K5J+FntYQ3ujxM1Cx28q1Y08TOZE8n0tr2ordxuqNnaABR/suUijcTZoBO4E7YZakeA3/AMipOj0teQbs9k3AwtpzTRCxIeq44kEf1fIK1zkARAxHY91I9Lbma4zZHIHdWYwuALmm6WKMyZgprzd9kpm5OS4OpzrPgq1Y6WQaWuLth8rCzc4W9jHHjkLKxcnN1lksr3A8Wr5MYbqc815ToYuRHI57iXH7rNmx32SLW0/LhIpjbA5NIbpoJG0DX3SmFTm7OVdrs8J7LZHqphvykHDsgoCQbBpGblyR/SdvhADbFKuggqRmTLe5vucbQH5D3CieEMjdeUhJ68gP1FenIkJ+oqBoK99PbhKeeq87Eml76lbK7YrCsYEbDgYeaUDiSiejXK9ZGL4VsWPL+FFbQFFbFlKlqrSPptUc1QeN2VrXgb4VgylJ4Nyixts0vWx2BsmI8c+FacSNjg7hPxtLgA4fleRRhrbI3XpcdXtNLFrWLSFsbdxZ7KjckM4aChTlx2/+KG2NzzwmC6LNlSSD4/hKOJI3KcOM+vcPsEMwuH1Ba0YDHqFaTvfYroMLrD4o2xH3ALALSHbBMwv0kWz+FBsjMkmzGua7Szxa0H5MR9hI1/K5kyP1bbgHbynBLb9TgTY5QTeXNJDRjduPCzMrqeQ+IxuKeY1so9xP3SuRhgupg/KtWMgSyBxo1a8t5vfdaD+n1uLCG3Gp9G06MpMufppwsoBcQ7cJ+eMhwDQlnR1zuVacA9YDkKhc55tG9AkWQrDHretlaC4C9DN77Jj0xewU9I91acC9oV2Frttl6Yq3VHM38IWDhgArUFcNoUlWNdqsFMepp+pwtFbleSkNSkkrr2NIskgcebQXNTGbVPUd5Kimk+FEsicjYr3Rt4S4RWSlux3UTEcQPJRmwN8gpZs4O1FGjnobf1Wbp8MMa0eETXo2SocDw5XDvKK1DcctiuEVjAQSCCkgRexpGjmDTdrNjRlsLXHdG9Jre6zDklz9nVRV5epgCmfytSVm1qBoI3C8MANrLj6oSRsU1++DQC/YFHoFfjE8AKNgobjdFiyWSVpNhHD2Xdq7LAjje3bk8qgxngVdBFkmvZlk/Cq2V8g2Y4b8q7HqLGxrG0VbS072lZsecu1RuB+CaVJIshrWkOaHHn3Ws9jhxzW/dLviBcSCAVDqDd3jUkpqMo15DWgdkTkcMHHbdk7lCOKy7FKSZkFCIvv/AMh2SksL7JEx0njdPb+jP4adDDXItVexgHt3SQLWN90t14VjmQNAFFx7la9/B4u9zGndpsIDshoO4AH91XIy4XAaGG/lKOkY7kLUjOmJMmMg1ylTLvdqDSRsq6bKZBq4ksUF5Z7lQR72FbQSlIxwBXrnjsqhi9LVJVRe6QorQAFcKKKQrQrdlFFERvIRW9lFEVr9W8rwchRRZrQMnDks/wD6UUWoxVoN3N+6Zm+oKKKv0RqYPJTOQSHCjSiixPrd/wAqYZt+6acSOCVFFz5/WuHwpM4lxBJpJTkigCQFFFufGeSRPdrPuP8AKC7dxvdRRag/C7+SrAnSNyootcgBITaCCoollQ9lByoopCt4Vu6iiCu3hXH0qKKKpVSoopPFFFFJ/9k="/>
          <p:cNvSpPr>
            <a:spLocks noChangeAspect="1" noChangeArrowheads="1"/>
          </p:cNvSpPr>
          <p:nvPr/>
        </p:nvSpPr>
        <p:spPr bwMode="auto">
          <a:xfrm>
            <a:off x="63500" y="-893763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pic>
        <p:nvPicPr>
          <p:cNvPr id="86022" name="Picture 6" descr="http://www.sermasyo.es/imagenes/posts/luna-astrolog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57166"/>
            <a:ext cx="2158223" cy="162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2011 FOTOS\FOTOS CORDOBA\slide0002_image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02577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J:\2011 FOTOS\FOTOS CORDOBA\slide0011_image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0412" cy="6876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J:\2011 FOTOS\FOTOS CORDOBA\slide0012_image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47082"/>
            <a:ext cx="7813784" cy="65109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Nueva carpeta\slide0038_image0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0648469" cy="709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" name="Picture 2" descr="C:\Users\abuelitos\Desktop\Nueva carpeta\slide0034_image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6648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J:\2011 FOTOS\FOTOS CORDOBA\slide0020_image0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26000"/>
            <a:ext cx="10455763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J:\2011 FOTOS\FOTOS CORDOBA\slide0021_image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"/>
            <a:ext cx="9600000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J:\2011 FOTOS\FOTOS CORDOBA\slide0013_image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1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J:\2011 FOTOS\FOTOS CORDOBA\slide0014_image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285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J:\2011 FOTOS\FOTOS CORDOBA\slide0019_image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5767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6386" name="Picture 2" descr="J:\2011 FOTOS\FOTOS CORDOBA\slide0024_image0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08372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J:\2011 FOTOS\FOTOS CORDOBA\slide0025_image0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" y="-1"/>
            <a:ext cx="9203957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Nueva carpeta\slide0003_image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" y="-1"/>
            <a:ext cx="9169377" cy="6876000"/>
          </a:xfrm>
          <a:prstGeom prst="rect">
            <a:avLst/>
          </a:prstGeom>
          <a:noFill/>
        </p:spPr>
      </p:pic>
      <p:pic>
        <p:nvPicPr>
          <p:cNvPr id="3075" name="Picture 3" descr="C:\Users\abuelitos\Desktop\Nueva carpeta\slide0007_image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133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Nueva carpeta\slide0006_image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714356"/>
            <a:ext cx="7382351" cy="554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J:\2011 FOTOS\FOTOS CORDOBA\slide0015_image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" y="-1"/>
            <a:ext cx="916937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9" name="Picture 3" descr="J:\2011 FOTOS\FOTOS CORDOBA\slide0016_image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" y="-1"/>
            <a:ext cx="916937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J:\2011 FOTOS\FOTOS CORDOBA\slide0017_image0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" y="-1"/>
            <a:ext cx="9313398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J:\2011 FOTOS\FOTOS CORDOBA\slide0018_image0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360001" cy="70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5366" name="Picture 6" descr="J:\2011 FOTOS\FOTOS CORDOBA\slide0022_image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53571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J:\2011 FOTOS\FOTOS CORDOBA\slide0027_image0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" y="0"/>
            <a:ext cx="9564058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J:\2011 FOTOS\FOTOS CORDOBA\slide0028_image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7306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Nueva carpeta\slide0031_image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7306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b="1" dirty="0" smtClean="0">
                <a:latin typeface="Andalus" pitchFamily="2" charset="-78"/>
                <a:cs typeface="Andalus" pitchFamily="2" charset="-78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b="1" dirty="0" smtClean="0">
                <a:latin typeface="Andalus" pitchFamily="2" charset="-78"/>
                <a:cs typeface="Andalus" pitchFamily="2" charset="-78"/>
              </a:rPr>
              <a:t>    Hotel NH Amistad Córdoba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dirty="0" smtClean="0">
                <a:latin typeface="Andalus" pitchFamily="2" charset="-78"/>
                <a:cs typeface="Andalus" pitchFamily="2" charset="-78"/>
              </a:rPr>
              <a:t>    está  ubicado en el centro de Córdoba,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dirty="0" smtClean="0">
                <a:latin typeface="Andalus" pitchFamily="2" charset="-78"/>
                <a:cs typeface="Andalus" pitchFamily="2" charset="-78"/>
              </a:rPr>
              <a:t>    cerca de la Mezquita. En la Plaza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dirty="0" smtClean="0">
                <a:latin typeface="Andalus" pitchFamily="2" charset="-78"/>
                <a:cs typeface="Andalus" pitchFamily="2" charset="-78"/>
              </a:rPr>
              <a:t>    Maimónides</a:t>
            </a:r>
            <a:endParaRPr lang="es-ES_tradnl" sz="20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4338" name="Picture 2" descr="Photo - NH Amistad Cordoba - Córdo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928802"/>
            <a:ext cx="7022882" cy="5256000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71500" y="285750"/>
            <a:ext cx="31940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dirty="0">
                <a:solidFill>
                  <a:srgbClr val="FFC000"/>
                </a:solidFill>
                <a:latin typeface="Andalus" pitchFamily="2" charset="-78"/>
                <a:cs typeface="Andalus" pitchFamily="2" charset="-78"/>
              </a:rPr>
              <a:t>Y nos alojamos en…….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429388" y="6286520"/>
            <a:ext cx="23574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>
                <a:solidFill>
                  <a:schemeClr val="bg2"/>
                </a:solidFill>
                <a:latin typeface="Blackadder ITC" pitchFamily="82" charset="0"/>
              </a:rPr>
              <a:t>Fotografía Mari Tere</a:t>
            </a:r>
            <a:endParaRPr lang="es-ES_tradnl" sz="1600" dirty="0"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15364" name="Picture 4" descr="C:\Users\abuelitos\Pictures\Barrio Judio\4889aef39e2a97da50ad9bc302bc5c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45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071934" y="714356"/>
            <a:ext cx="29352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_tradnl" sz="2400" b="1" dirty="0">
                <a:latin typeface="Andalus" pitchFamily="2" charset="-78"/>
                <a:cs typeface="Andalus" pitchFamily="2" charset="-78"/>
              </a:rPr>
              <a:t>Plaza Maimónides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500313" y="357188"/>
            <a:ext cx="20521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b="1" dirty="0" smtClean="0">
                <a:latin typeface="Andalus" pitchFamily="2" charset="-78"/>
                <a:cs typeface="Andalus" pitchFamily="2" charset="-78"/>
              </a:rPr>
              <a:t>E</a:t>
            </a:r>
            <a:r>
              <a:rPr lang="es-ES_tradnl" sz="2400" b="1" dirty="0" smtClean="0">
                <a:latin typeface="Andalus" pitchFamily="2" charset="-78"/>
                <a:cs typeface="Andalus" pitchFamily="2" charset="-78"/>
              </a:rPr>
              <a:t>ntrada </a:t>
            </a:r>
            <a:r>
              <a:rPr lang="es-ES_tradnl" sz="2400" b="1" dirty="0">
                <a:latin typeface="Andalus" pitchFamily="2" charset="-78"/>
                <a:cs typeface="Andalus" pitchFamily="2" charset="-78"/>
              </a:rPr>
              <a:t>por la 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6786578" y="6286520"/>
            <a:ext cx="2643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>
                <a:solidFill>
                  <a:schemeClr val="bg2"/>
                </a:solidFill>
                <a:latin typeface="Blackadder ITC" pitchFamily="82" charset="0"/>
              </a:rPr>
              <a:t>Fotografía Mari Tere</a:t>
            </a:r>
            <a:endParaRPr lang="es-ES_tradnl" sz="1600" dirty="0"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/>
              <a:t>    </a:t>
            </a:r>
            <a:r>
              <a:rPr lang="es-ES_tradnl" sz="2000" dirty="0" smtClean="0">
                <a:latin typeface="Andalus" pitchFamily="2" charset="-78"/>
                <a:cs typeface="Andalus" pitchFamily="2" charset="-78"/>
              </a:rPr>
              <a:t>Situado en pleno centro histórico de la ciudad, junto a la Sinagoga, que data de 1314, y muy próximo a la mezquita, el NH Amistad Córdoba se compone de dos antiguas mansiones del siglo XVIII y un edificio anexo que conservan su acceso desde la Plaza de Maimónides. Una restauración exhaustiva ha recuperado su patio interior mudéjar y la fachada neo-clásica, con artesonados de madera. El nuevo uso del conjunto arquitectónico ofrece al visitante una acomodación inmejorable.</a:t>
            </a:r>
            <a:br>
              <a:rPr lang="es-ES_tradnl" sz="2000" dirty="0" smtClean="0">
                <a:latin typeface="Andalus" pitchFamily="2" charset="-78"/>
                <a:cs typeface="Andalus" pitchFamily="2" charset="-78"/>
              </a:rPr>
            </a:br>
            <a:endParaRPr lang="es-ES_tradnl" sz="20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4340" name="Picture 4" descr="Photo - NH Amistad Cordoba - Córdo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2071678"/>
            <a:ext cx="6157071" cy="4608000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6" name="5 CuadroTexto"/>
          <p:cNvSpPr txBox="1"/>
          <p:nvPr/>
        </p:nvSpPr>
        <p:spPr>
          <a:xfrm>
            <a:off x="428596" y="6286520"/>
            <a:ext cx="2996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smtClean="0">
                <a:solidFill>
                  <a:schemeClr val="bg2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3" name="Picture 3" descr="C:\Users\abuelitos\Desktop\REBAJAR\Córdoba 00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C:\Users\abuelitos\Desktop\REBAJAR\Córdoba 00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143644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latin typeface="Blackadder ITC" pitchFamily="82" charset="0"/>
              </a:rPr>
              <a:t>Fotografía Mari Tere</a:t>
            </a:r>
            <a:endParaRPr lang="es-ES_tradnl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REBAJAR\Córdoba 007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6143644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latin typeface="Blackadder ITC" pitchFamily="82" charset="0"/>
              </a:rPr>
              <a:t>Fotografía Mari Tere</a:t>
            </a:r>
            <a:endParaRPr lang="es-ES_tradnl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Córdoba 012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15" name="Picture 5" descr="C:\Users\abuelitos\Desktop\imágenes\Córdoba-012_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000"/>
            <a:ext cx="1300309" cy="6840000"/>
          </a:xfrm>
          <a:prstGeom prst="rect">
            <a:avLst/>
          </a:prstGeom>
          <a:noFill/>
        </p:spPr>
      </p:pic>
      <p:pic>
        <p:nvPicPr>
          <p:cNvPr id="16" name="Picture 3" descr="C:\Users\abuelitos\Desktop\imágenes\Córdoba-012_0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-18000"/>
            <a:ext cx="1316105" cy="6876000"/>
          </a:xfrm>
          <a:prstGeom prst="rect">
            <a:avLst/>
          </a:prstGeom>
          <a:noFill/>
        </p:spPr>
      </p:pic>
      <p:pic>
        <p:nvPicPr>
          <p:cNvPr id="17" name="Picture 4" descr="C:\Users\abuelitos\Desktop\imágenes\Córdoba-012_03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0"/>
            <a:ext cx="1307153" cy="6876000"/>
          </a:xfrm>
          <a:prstGeom prst="rect">
            <a:avLst/>
          </a:prstGeom>
          <a:noFill/>
        </p:spPr>
      </p:pic>
      <p:pic>
        <p:nvPicPr>
          <p:cNvPr id="18" name="Picture 5" descr="C:\Users\abuelitos\Desktop\imágenes\Córdoba-012_0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496" y="0"/>
            <a:ext cx="1307153" cy="6876000"/>
          </a:xfrm>
          <a:prstGeom prst="rect">
            <a:avLst/>
          </a:prstGeom>
          <a:noFill/>
        </p:spPr>
      </p:pic>
      <p:pic>
        <p:nvPicPr>
          <p:cNvPr id="19" name="Picture 6" descr="C:\Users\abuelitos\Desktop\imágenes\Córdoba-012_05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-18000"/>
            <a:ext cx="1307153" cy="6876000"/>
          </a:xfrm>
          <a:prstGeom prst="rect">
            <a:avLst/>
          </a:prstGeom>
          <a:noFill/>
        </p:spPr>
      </p:pic>
      <p:pic>
        <p:nvPicPr>
          <p:cNvPr id="20" name="Picture 7" descr="C:\Users\abuelitos\Desktop\imágenes\Córdoba-012_06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64" y="0"/>
            <a:ext cx="1316105" cy="6876000"/>
          </a:xfrm>
          <a:prstGeom prst="rect">
            <a:avLst/>
          </a:prstGeom>
          <a:noFill/>
        </p:spPr>
      </p:pic>
      <p:pic>
        <p:nvPicPr>
          <p:cNvPr id="21" name="Picture 8" descr="C:\Users\abuelitos\Desktop\imágenes\Córdoba-012_07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36847" y="-18000"/>
            <a:ext cx="1307153" cy="6876000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357158" y="357166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Córdoba 0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6519446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REBAJAR\tech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2051" name="Picture 3" descr="C:\Users\abuelitos\Desktop\REBAJAR\lapi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6072206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esktop\REBAJAR\Córdoba 036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999" y="-18000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21508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b="1" dirty="0">
              <a:latin typeface="Blackadder ITC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14546" y="4286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latin typeface="Andalus" pitchFamily="2" charset="-78"/>
                <a:cs typeface="Andalus" pitchFamily="2" charset="-78"/>
              </a:rPr>
              <a:t>Visitamos </a:t>
            </a:r>
          </a:p>
          <a:p>
            <a:r>
              <a:rPr lang="es-ES_tradnl" b="1" dirty="0" smtClean="0">
                <a:latin typeface="Andalus" pitchFamily="2" charset="-78"/>
                <a:cs typeface="Andalus" pitchFamily="2" charset="-78"/>
              </a:rPr>
              <a:t>La Mezquita</a:t>
            </a:r>
            <a:endParaRPr lang="es-ES_tradnl" b="1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" name="Picture 2" descr="C:\Users\abuelitos\Desktop\REBAJAR\Córdoba 022.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54000"/>
            <a:ext cx="5103000" cy="680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3786182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REBAJAR\Córdoba 023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15140" y="28572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esktop\REBAJAR\Córdoba 028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6143644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1" name="Picture 3" descr="C:\Users\abuelitos\Desktop\Córdo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8" name="Picture 2" descr="C:\Users\abuelitos\Desktop\REBAJAR\Córdoba 025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15140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C:\Users\abuelitos\Desktop\REBAJAR\Córdoba 053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Córdo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826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C:\Users\abuelitos\Desktop\REBAJAR\Córdoba 055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00892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C:\Users\abuelitos\Desktop\REBAJAR\Córdoba 057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6488668"/>
            <a:ext cx="188064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esktop\Córdo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768" y="6519446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5" name="Picture 8" descr="http://www.artecreha.com/Historia_Arte/images/stories/JavierFotos/zMezquita%20Cordo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214290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Córdoba 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REBAJAR\Córdoba 077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1027" name="Picture 3" descr="C:\Users\abuelitos\Desktop\REBAJAR\azu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7158" y="28572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REBAJAR\Córdoba 080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4" name="Picture 2" descr="C:\Users\abuelitos\Desktop\REBAJAR\se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858016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7" name="Picture 3" descr="C:\Users\abuelitos\Desktop\REBAJAR\pp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028" name="Picture 4" descr="C:\Users\abuelitos\Desktop\REBAJAR\tin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786578" y="6072206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imágenes\Córdoba-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2304000"/>
          </a:xfrm>
          <a:prstGeom prst="rect">
            <a:avLst/>
          </a:prstGeom>
          <a:noFill/>
        </p:spPr>
      </p:pic>
      <p:pic>
        <p:nvPicPr>
          <p:cNvPr id="1027" name="Picture 3" descr="C:\Users\abuelitos\Desktop\imágenes\Córdoba-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5992"/>
            <a:ext cx="9216000" cy="2304000"/>
          </a:xfrm>
          <a:prstGeom prst="rect">
            <a:avLst/>
          </a:prstGeom>
          <a:noFill/>
        </p:spPr>
      </p:pic>
      <p:pic>
        <p:nvPicPr>
          <p:cNvPr id="1028" name="Picture 4" descr="C:\Users\abuelitos\Desktop\imágenes\Córdoba-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54000"/>
            <a:ext cx="9216000" cy="230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34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Córdoba 094.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</p:spPr>
      </p:pic>
      <p:pic>
        <p:nvPicPr>
          <p:cNvPr id="1027" name="Picture 3" descr="C:\Users\abuelitos\Desktop\imágenes\Córdoba-094_0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0"/>
            <a:ext cx="2438400" cy="1828800"/>
          </a:xfrm>
          <a:prstGeom prst="rect">
            <a:avLst/>
          </a:prstGeom>
          <a:noFill/>
        </p:spPr>
      </p:pic>
      <p:pic>
        <p:nvPicPr>
          <p:cNvPr id="1028" name="Picture 4" descr="C:\Users\abuelitos\Desktop\imágenes\Córdoba-094_0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0"/>
            <a:ext cx="2438400" cy="1828800"/>
          </a:xfrm>
          <a:prstGeom prst="rect">
            <a:avLst/>
          </a:prstGeom>
          <a:noFill/>
        </p:spPr>
      </p:pic>
      <p:pic>
        <p:nvPicPr>
          <p:cNvPr id="1029" name="Picture 5" descr="C:\Users\abuelitos\Desktop\imágenes\Córdoba-094_03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0"/>
            <a:ext cx="2438400" cy="1828800"/>
          </a:xfrm>
          <a:prstGeom prst="rect">
            <a:avLst/>
          </a:prstGeom>
          <a:noFill/>
        </p:spPr>
      </p:pic>
      <p:pic>
        <p:nvPicPr>
          <p:cNvPr id="1030" name="Picture 6" descr="C:\Users\abuelitos\Desktop\imágenes\Córdoba-094_04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0"/>
            <a:ext cx="2438400" cy="1828800"/>
          </a:xfrm>
          <a:prstGeom prst="rect">
            <a:avLst/>
          </a:prstGeom>
          <a:noFill/>
        </p:spPr>
      </p:pic>
      <p:pic>
        <p:nvPicPr>
          <p:cNvPr id="1031" name="Picture 7" descr="C:\Users\abuelitos\Desktop\imágenes\Córdoba-094_05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85784" y="1928802"/>
            <a:ext cx="2438400" cy="1828800"/>
          </a:xfrm>
          <a:prstGeom prst="rect">
            <a:avLst/>
          </a:prstGeom>
          <a:noFill/>
        </p:spPr>
      </p:pic>
      <p:pic>
        <p:nvPicPr>
          <p:cNvPr id="1032" name="Picture 8" descr="C:\Users\abuelitos\Desktop\imágenes\Córdoba-094_06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6" y="1857364"/>
            <a:ext cx="2438400" cy="1828800"/>
          </a:xfrm>
          <a:prstGeom prst="rect">
            <a:avLst/>
          </a:prstGeom>
          <a:noFill/>
        </p:spPr>
      </p:pic>
      <p:pic>
        <p:nvPicPr>
          <p:cNvPr id="1033" name="Picture 9" descr="C:\Users\abuelitos\Desktop\imágenes\Córdoba-094_07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1857364"/>
            <a:ext cx="2438400" cy="1828800"/>
          </a:xfrm>
          <a:prstGeom prst="rect">
            <a:avLst/>
          </a:prstGeom>
          <a:noFill/>
        </p:spPr>
      </p:pic>
      <p:pic>
        <p:nvPicPr>
          <p:cNvPr id="1034" name="Picture 10" descr="C:\Users\abuelitos\Desktop\imágenes\Córdoba-094_08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72330" y="1857364"/>
            <a:ext cx="2438400" cy="1828800"/>
          </a:xfrm>
          <a:prstGeom prst="rect">
            <a:avLst/>
          </a:prstGeom>
          <a:noFill/>
        </p:spPr>
      </p:pic>
      <p:pic>
        <p:nvPicPr>
          <p:cNvPr id="1035" name="Picture 11" descr="C:\Users\abuelitos\Desktop\imágenes\Córdoba-094_09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285784" y="3786190"/>
            <a:ext cx="2438400" cy="1828800"/>
          </a:xfrm>
          <a:prstGeom prst="rect">
            <a:avLst/>
          </a:prstGeom>
          <a:noFill/>
        </p:spPr>
      </p:pic>
      <p:pic>
        <p:nvPicPr>
          <p:cNvPr id="1036" name="Picture 12" descr="C:\Users\abuelitos\Desktop\imágenes\Córdoba-094_10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43108" y="3714752"/>
            <a:ext cx="2438400" cy="1828800"/>
          </a:xfrm>
          <a:prstGeom prst="rect">
            <a:avLst/>
          </a:prstGeom>
          <a:noFill/>
        </p:spPr>
      </p:pic>
      <p:pic>
        <p:nvPicPr>
          <p:cNvPr id="1037" name="Picture 13" descr="C:\Users\abuelitos\Desktop\imágenes\Córdoba-094_11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643438" y="3643314"/>
            <a:ext cx="2438400" cy="1828800"/>
          </a:xfrm>
          <a:prstGeom prst="rect">
            <a:avLst/>
          </a:prstGeom>
          <a:noFill/>
        </p:spPr>
      </p:pic>
      <p:pic>
        <p:nvPicPr>
          <p:cNvPr id="1038" name="Picture 14" descr="C:\Users\abuelitos\Desktop\imágenes\Córdoba-094_12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072330" y="3643314"/>
            <a:ext cx="2438400" cy="1828800"/>
          </a:xfrm>
          <a:prstGeom prst="rect">
            <a:avLst/>
          </a:prstGeom>
          <a:noFill/>
        </p:spPr>
      </p:pic>
      <p:pic>
        <p:nvPicPr>
          <p:cNvPr id="1039" name="Picture 15" descr="C:\Users\abuelitos\Desktop\imágenes\Córdoba-094_13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-357222" y="5572140"/>
            <a:ext cx="2438400" cy="1828800"/>
          </a:xfrm>
          <a:prstGeom prst="rect">
            <a:avLst/>
          </a:prstGeom>
          <a:noFill/>
        </p:spPr>
      </p:pic>
      <p:pic>
        <p:nvPicPr>
          <p:cNvPr id="1040" name="Picture 16" descr="C:\Users\abuelitos\Desktop\imágenes\Córdoba-094_14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214546" y="5572140"/>
            <a:ext cx="2438400" cy="1828800"/>
          </a:xfrm>
          <a:prstGeom prst="rect">
            <a:avLst/>
          </a:prstGeom>
          <a:noFill/>
        </p:spPr>
      </p:pic>
      <p:pic>
        <p:nvPicPr>
          <p:cNvPr id="1041" name="Picture 17" descr="C:\Users\abuelitos\Desktop\imágenes\Córdoba-094_15.gi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72000" y="5572140"/>
            <a:ext cx="2438400" cy="1828800"/>
          </a:xfrm>
          <a:prstGeom prst="rect">
            <a:avLst/>
          </a:prstGeom>
          <a:noFill/>
        </p:spPr>
      </p:pic>
      <p:pic>
        <p:nvPicPr>
          <p:cNvPr id="1042" name="Picture 18" descr="C:\Users\abuelitos\Desktop\imágenes\Córdoba-094_16.gif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143768" y="5500702"/>
            <a:ext cx="2438400" cy="18288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285720" y="428604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REBAJAR\Córdoba 047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9454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REBAJAR\Córdoba 09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pic>
        <p:nvPicPr>
          <p:cNvPr id="4099" name="Picture 3" descr="C:\Users\abuelitos\Desktop\REBAJAR\Córdoba 0951.j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00430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imágenes\Córdoba-103.11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248025" cy="3657600"/>
          </a:xfrm>
          <a:prstGeom prst="rect">
            <a:avLst/>
          </a:prstGeom>
          <a:noFill/>
        </p:spPr>
      </p:pic>
      <p:pic>
        <p:nvPicPr>
          <p:cNvPr id="1027" name="Picture 3" descr="C:\Users\abuelitos\Desktop\imágenes\Córdoba-103.11_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0"/>
            <a:ext cx="3257550" cy="3657600"/>
          </a:xfrm>
          <a:prstGeom prst="rect">
            <a:avLst/>
          </a:prstGeom>
          <a:noFill/>
        </p:spPr>
      </p:pic>
      <p:pic>
        <p:nvPicPr>
          <p:cNvPr id="1028" name="Picture 4" descr="C:\Users\abuelitos\Desktop\imágenes\Córdoba-103.11_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0"/>
            <a:ext cx="3248025" cy="3657600"/>
          </a:xfrm>
          <a:prstGeom prst="rect">
            <a:avLst/>
          </a:prstGeom>
          <a:noFill/>
        </p:spPr>
      </p:pic>
      <p:pic>
        <p:nvPicPr>
          <p:cNvPr id="1029" name="Picture 5" descr="C:\Users\abuelitos\Desktop\imágenes\Córdoba-103.11_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571876"/>
            <a:ext cx="3248025" cy="3657600"/>
          </a:xfrm>
          <a:prstGeom prst="rect">
            <a:avLst/>
          </a:prstGeom>
          <a:noFill/>
        </p:spPr>
      </p:pic>
      <p:pic>
        <p:nvPicPr>
          <p:cNvPr id="1030" name="Picture 6" descr="C:\Users\abuelitos\Desktop\imágenes\Córdoba-103.11_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3643314"/>
            <a:ext cx="3257550" cy="3657600"/>
          </a:xfrm>
          <a:prstGeom prst="rect">
            <a:avLst/>
          </a:prstGeom>
          <a:noFill/>
        </p:spPr>
      </p:pic>
      <p:pic>
        <p:nvPicPr>
          <p:cNvPr id="1031" name="Picture 7" descr="C:\Users\abuelitos\Desktop\imágenes\Córdoba-103.11_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3643314"/>
            <a:ext cx="3248025" cy="3657600"/>
          </a:xfrm>
          <a:prstGeom prst="rect">
            <a:avLst/>
          </a:prstGeom>
          <a:noFill/>
        </p:spPr>
      </p:pic>
      <p:pic>
        <p:nvPicPr>
          <p:cNvPr id="1032" name="Picture 8" descr="C:\Users\abuelitos\Desktop\Córdoba 1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2050" name="Picture 2" descr="C:\Users\abuelitos\Desktop\REBAJAR\Córdoba 103.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357158" y="28572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Córdoba 101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C:\Users\abuelitos\Desktop\Córdo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REBAJAR\Córdoba 08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8194" name="Picture 2" descr="C:\Users\abuelitos\Desktop\Córdoba 0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34" y="28572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Córdoba 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17158246">
            <a:off x="-120562" y="1420776"/>
            <a:ext cx="18806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>
                <a:latin typeface="Blackadder ITC" pitchFamily="82" charset="0"/>
              </a:rPr>
              <a:t>Fotografía Mari Tere</a:t>
            </a:r>
            <a:endParaRPr lang="es-ES_tradnl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REBAJAR\Córdoba 116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Córdo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70973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00892" y="28572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C:\Users\abuelitos\Desktop\Córdoba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5157000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Córdoba 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3826"/>
            <a:ext cx="5238750" cy="69818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29058" y="357166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3357554" y="6215082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7171" name="Picture 3" descr="C:\Users\abuelitos\Desktop\Córdoba 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38750" cy="6981826"/>
          </a:xfrm>
          <a:prstGeom prst="rect">
            <a:avLst/>
          </a:prstGeom>
          <a:noFill/>
        </p:spPr>
      </p:pic>
      <p:pic>
        <p:nvPicPr>
          <p:cNvPr id="10" name="Picture 3" descr="C:\Users\abuelitos\Desktop\Córdoba 085.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0"/>
            <a:ext cx="5238750" cy="698182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857620" y="357166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Córdoba 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59345" cy="6876000"/>
          </a:xfrm>
          <a:prstGeom prst="rect">
            <a:avLst/>
          </a:prstGeom>
          <a:noFill/>
        </p:spPr>
      </p:pic>
      <p:pic>
        <p:nvPicPr>
          <p:cNvPr id="6147" name="Picture 3" descr="C:\Users\abuelitos\Desktop\Córdoba 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-18000"/>
            <a:ext cx="5159345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6286520"/>
            <a:ext cx="221457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" name="Picture 2" descr="C:\Users\abuelitos\Desktop\Córdoba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0" y="0"/>
            <a:ext cx="5238750" cy="6981826"/>
          </a:xfrm>
          <a:prstGeom prst="rect">
            <a:avLst/>
          </a:prstGeom>
          <a:noFill/>
        </p:spPr>
      </p:pic>
      <p:pic>
        <p:nvPicPr>
          <p:cNvPr id="8" name="Picture 2" descr="C:\Users\abuelitos\Desktop\Córdoba 062.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0"/>
            <a:ext cx="5208404" cy="69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786182" y="6215082"/>
            <a:ext cx="221457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Córdoba 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9454" y="6500834"/>
            <a:ext cx="188064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Córdoba 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143504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REBAJAR\Córdoba 141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28794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latin typeface="Blackadder ITC" pitchFamily="82" charset="0"/>
              </a:rPr>
              <a:t>Fotografía Mari Tere</a:t>
            </a:r>
            <a:endParaRPr lang="es-ES_tradnl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30724" name="Picture 2" descr="C:\Users\abuelitos\Pictures\Barrio Judio\JUDERIA_PLAZA_TIBERIADES_MAIMONIDES_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-17463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14313" y="5286388"/>
            <a:ext cx="83581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_tradnl" sz="2400" b="1" dirty="0">
                <a:latin typeface="Andalus" pitchFamily="2" charset="-78"/>
                <a:cs typeface="Andalus" pitchFamily="2" charset="-78"/>
              </a:rPr>
              <a:t>Plaza </a:t>
            </a:r>
            <a:r>
              <a:rPr lang="es-ES_tradnl" sz="2400" b="1" dirty="0" err="1">
                <a:latin typeface="Andalus" pitchFamily="2" charset="-78"/>
                <a:cs typeface="Andalus" pitchFamily="2" charset="-78"/>
              </a:rPr>
              <a:t>Maimónides</a:t>
            </a:r>
            <a:r>
              <a:rPr lang="es-ES_tradnl" sz="2400" b="1" dirty="0">
                <a:latin typeface="Andalus" pitchFamily="2" charset="-78"/>
                <a:cs typeface="Andalus" pitchFamily="2" charset="-78"/>
              </a:rPr>
              <a:t> :  Singular plaza donde se encuentra una estatua de bronce del  médico, rabino y teólogo  judío más  famoso de la Edad Media. 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C:\Users\abuelitos\Desktop\Córdoba 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38750" cy="6981826"/>
          </a:xfrm>
          <a:prstGeom prst="rect">
            <a:avLst/>
          </a:prstGeom>
          <a:noFill/>
        </p:spPr>
      </p:pic>
      <p:pic>
        <p:nvPicPr>
          <p:cNvPr id="6" name="Picture 2" descr="C:\Users\abuelitos\Desktop\Córdoba 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0" y="0"/>
            <a:ext cx="5238750" cy="69818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596" y="285728"/>
            <a:ext cx="188064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912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510000" cy="2340000"/>
          </a:xfrm>
          <a:prstGeom prst="rect">
            <a:avLst/>
          </a:prstGeom>
          <a:noFill/>
        </p:spPr>
      </p:pic>
      <p:pic>
        <p:nvPicPr>
          <p:cNvPr id="5123" name="Picture 3" descr="C:\Users\abuelitos\Desktop\Córdoba 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0"/>
            <a:ext cx="3120000" cy="2340000"/>
          </a:xfrm>
          <a:prstGeom prst="rect">
            <a:avLst/>
          </a:prstGeom>
          <a:noFill/>
        </p:spPr>
      </p:pic>
      <p:pic>
        <p:nvPicPr>
          <p:cNvPr id="5124" name="Picture 4" descr="C:\Users\abuelitos\Desktop\VES2776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285992"/>
            <a:ext cx="3024000" cy="2268000"/>
          </a:xfrm>
          <a:prstGeom prst="rect">
            <a:avLst/>
          </a:prstGeom>
          <a:noFill/>
        </p:spPr>
      </p:pic>
      <p:pic>
        <p:nvPicPr>
          <p:cNvPr id="1026" name="Picture 2" descr="C:\Users\abuelitos\Desktop\SINAGOGA\Córdoba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7846" y="4554000"/>
            <a:ext cx="3114062" cy="2340000"/>
          </a:xfrm>
          <a:prstGeom prst="rect">
            <a:avLst/>
          </a:prstGeom>
          <a:noFill/>
        </p:spPr>
      </p:pic>
      <p:pic>
        <p:nvPicPr>
          <p:cNvPr id="1027" name="Picture 3" descr="C:\Users\abuelitos\Desktop\SINAGOGA\Córdoba 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86211" y="2143116"/>
            <a:ext cx="3257789" cy="2448000"/>
          </a:xfrm>
          <a:prstGeom prst="rect">
            <a:avLst/>
          </a:prstGeom>
          <a:noFill/>
        </p:spPr>
      </p:pic>
      <p:pic>
        <p:nvPicPr>
          <p:cNvPr id="1028" name="Picture 4" descr="C:\Users\abuelitos\Desktop\SINAGOGA\Córdoba 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28925" y="2285992"/>
            <a:ext cx="3066153" cy="2304000"/>
          </a:xfrm>
          <a:prstGeom prst="rect">
            <a:avLst/>
          </a:prstGeom>
          <a:noFill/>
        </p:spPr>
      </p:pic>
      <p:pic>
        <p:nvPicPr>
          <p:cNvPr id="1029" name="Picture 5" descr="C:\Users\abuelitos\Desktop\SINAGOGA\Córdoba 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29938" y="0"/>
            <a:ext cx="3114062" cy="2340000"/>
          </a:xfrm>
          <a:prstGeom prst="rect">
            <a:avLst/>
          </a:prstGeom>
          <a:noFill/>
        </p:spPr>
      </p:pic>
      <p:pic>
        <p:nvPicPr>
          <p:cNvPr id="1032" name="Picture 8" descr="C:\Users\abuelitos\Desktop\SINAGOGA\Córdoba  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554000"/>
            <a:ext cx="3066153" cy="2304000"/>
          </a:xfrm>
          <a:prstGeom prst="rect">
            <a:avLst/>
          </a:prstGeom>
          <a:noFill/>
        </p:spPr>
      </p:pic>
      <p:pic>
        <p:nvPicPr>
          <p:cNvPr id="1035" name="Picture 11" descr="C:\Users\abuelitos\Desktop\SINAGOGA\Córdoba 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71802" y="4518000"/>
            <a:ext cx="3114062" cy="2340000"/>
          </a:xfrm>
          <a:prstGeom prst="rect">
            <a:avLst/>
          </a:prstGeom>
          <a:noFill/>
        </p:spPr>
      </p:pic>
      <p:pic>
        <p:nvPicPr>
          <p:cNvPr id="17" name="Picture 10" descr="C:\Users\abuelitos\Desktop\SINAGOGA\Córdoba 1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00100" y="357166"/>
            <a:ext cx="3237675" cy="432000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357158" y="6143644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1" name="Picture 3" descr="C:\Users\abuelitos\Desktop\Córdoba 330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5157000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Córdoba 329.j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-357214"/>
            <a:ext cx="2592000" cy="194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2" name="Picture 4" descr="C:\Users\abuelitos\Desktop\Córdoba 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5159345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00430" y="214290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500063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Calleja del Pañuelo</a:t>
            </a:r>
            <a:r>
              <a:rPr lang="es-ES_tradnl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/>
            </a:r>
            <a:br>
              <a:rPr lang="es-ES_tradnl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</a:br>
            <a:r>
              <a:rPr lang="es-ES_tradnl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Se trata de la Calleja Pedro Jiménez,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 conocida popularmente como la del Pañuelo. Toma su nombre por ser un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 pañuelo extendido en diagonal la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medida de su ancho.</a:t>
            </a:r>
            <a:endParaRPr lang="es-ES_tradnl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Córdoba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5159345" cy="6876000"/>
          </a:xfrm>
          <a:prstGeom prst="rect">
            <a:avLst/>
          </a:prstGeom>
          <a:noFill/>
        </p:spPr>
      </p:pic>
      <p:pic>
        <p:nvPicPr>
          <p:cNvPr id="6" name="Picture 6" descr="Barrio Judío de Córdob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8" y="0"/>
            <a:ext cx="5129212" cy="68405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7" name="6 Rectángulo"/>
          <p:cNvSpPr/>
          <p:nvPr/>
        </p:nvSpPr>
        <p:spPr>
          <a:xfrm>
            <a:off x="3214678" y="6286520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Córdoba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285728"/>
            <a:ext cx="789356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Artesanía cordobesa cuero repujado</a:t>
            </a:r>
            <a:endParaRPr lang="es-E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63357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60420" name="Picture 2" descr="C:\Users\abuelitos\Pictures\Barrio Judio\Córdoba 151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13" y="0"/>
            <a:ext cx="9120187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abuelitos\Pictures\Barrio Judio\Córdoba 155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" y="500063"/>
            <a:ext cx="7680325" cy="575945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6" name="5 CuadroTexto"/>
          <p:cNvSpPr txBox="1"/>
          <p:nvPr/>
        </p:nvSpPr>
        <p:spPr>
          <a:xfrm>
            <a:off x="428596" y="6286520"/>
            <a:ext cx="20681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>
                <a:solidFill>
                  <a:schemeClr val="bg2"/>
                </a:solidFill>
                <a:latin typeface="Blackadder ITC" pitchFamily="82" charset="0"/>
              </a:rPr>
              <a:t>Fotografía Mari Tere</a:t>
            </a:r>
            <a:endParaRPr lang="es-ES_tradnl" sz="1600" dirty="0"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Córdoba 153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esktop\Córdoba 154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69639" name="Picture 7" descr="C:\Users\abuelitos\Pictures\Barrio Judio\cordoba_h001_JP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4545013" cy="6840538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5" name="Picture 3" descr="C:\Users\abuelitos\Desktop\Córdoba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55" y="0"/>
            <a:ext cx="5159345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Córdoba 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5157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357686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Córdoba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7" name="Picture 2" descr="C:\Users\abuelitos\Desktop\Córdoba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Córdoba 205.j1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Alcázar de los Reyes Cristianos </a:t>
            </a:r>
          </a:p>
          <a:p>
            <a:pPr algn="ctr"/>
            <a:r>
              <a:rPr lang="es-ES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Jardines</a:t>
            </a:r>
            <a:endParaRPr lang="es-ES" sz="2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Córdoba 206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4099" name="Picture 3" descr="C:\Users\abuelitos\Desktop\Córdoba 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2625" y="-61913"/>
            <a:ext cx="5238750" cy="6981826"/>
          </a:xfrm>
          <a:prstGeom prst="rect">
            <a:avLst/>
          </a:prstGeom>
          <a:noFill/>
        </p:spPr>
      </p:pic>
      <p:pic>
        <p:nvPicPr>
          <p:cNvPr id="4100" name="Picture 4" descr="C:\Users\abuelitos\Desktop\Córdoba 204.j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1618" name="Picture 2" descr="http://ritsi.org/asambleas/xxxi/files/2011/02/jardines-alcaz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ritsi.org/asambleas/xxxi/files/2011/02/jardines-alcaz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264000" cy="6948000"/>
          </a:xfrm>
          <a:prstGeom prst="rect">
            <a:avLst/>
          </a:prstGeom>
          <a:noFill/>
        </p:spPr>
      </p:pic>
      <p:pic>
        <p:nvPicPr>
          <p:cNvPr id="6" name="Picture 2" descr="http://ritsi.org/asambleas/xxxi/files/2011/02/jardines-alcaz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9264000" cy="694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Córdoba 206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6488668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7" name="Picture 3" descr="C:\Users\abuelitos\Desktop\Córdoba 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-123826"/>
            <a:ext cx="5238750" cy="6981826"/>
          </a:xfrm>
          <a:prstGeom prst="rect">
            <a:avLst/>
          </a:prstGeom>
          <a:noFill/>
        </p:spPr>
      </p:pic>
      <p:pic>
        <p:nvPicPr>
          <p:cNvPr id="6" name="Picture 2" descr="C:\Users\abuelitos\Desktop\Córdoba 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974" y="0"/>
            <a:ext cx="5159345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00430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4692" name="Picture 4" descr="http://www.viajealatardecer.com/wp-content/uploads/2011/04/DSC015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http://www.viajealatardecer.com/wp-content/uploads/2011/04/DSC015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3440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4" descr="http://www.viajealatardecer.com/wp-content/uploads/2011/04/DSC015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9570" name="Picture 2" descr="http://www.mezquitadecordoba.org/img/ALCAZAR%2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544473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3668" name="Picture 4" descr="http://www.panoramio.com/photos/original/399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68" y="0"/>
            <a:ext cx="9165468" cy="6876000"/>
          </a:xfrm>
          <a:prstGeom prst="rect">
            <a:avLst/>
          </a:prstGeom>
          <a:noFill/>
        </p:spPr>
      </p:pic>
      <p:pic>
        <p:nvPicPr>
          <p:cNvPr id="5" name="Picture 4" descr="http://www.panoramio.com/photos/original/399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5468" cy="6876000"/>
          </a:xfrm>
          <a:prstGeom prst="rect">
            <a:avLst/>
          </a:prstGeom>
          <a:noFill/>
        </p:spPr>
      </p:pic>
      <p:pic>
        <p:nvPicPr>
          <p:cNvPr id="6" name="Picture 4" descr="http://www.panoramio.com/photos/original/399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68" y="0"/>
            <a:ext cx="9165468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21508" name="Picture 1" descr="C:\Users\abuelitos\Pictures\Barrio Judio\Córdoba 147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85720" y="6215082"/>
            <a:ext cx="26396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smtClean="0">
                <a:solidFill>
                  <a:schemeClr val="bg2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Córdoba 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28926" y="457200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El Zoco de los Artesanos. </a:t>
            </a:r>
            <a:r>
              <a:rPr lang="es-ES_tradnl" sz="2400" b="1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Alrededor de un patio </a:t>
            </a:r>
            <a:r>
              <a:rPr lang="es-ES_tradnl" sz="2400" b="1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 se  ordenan </a:t>
            </a:r>
            <a:r>
              <a:rPr lang="es-ES_tradnl" sz="2400" b="1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los diferentes talleres  y unas tiendas a precios muy asequibles</a:t>
            </a:r>
            <a:r>
              <a:rPr lang="es-ES_tradnl" sz="2400" b="1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es-ES_tradnl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6072206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C:\Users\abuelitos\Desktop\Córdoba 259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488668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6" name="Picture 2" descr="C:\Users\abuelitos\Desktop\Córdoba 259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Córdoba 259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2" descr="C:\Users\abuelitos\Desktop\Córdoba 259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28596" y="6143644"/>
            <a:ext cx="15007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4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C:\Users\abuelitos\Desktop\Córdoba 231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C:\Users\abuelitos\Desktop\Córdoba 228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215082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Córdoba 232.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286520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Córdoba 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6143644"/>
            <a:ext cx="16898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6" name="Picture 2" descr="C:\Users\abuelitos\Desktop\Córdoba 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Nueva carpeta\slide0009_image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85794"/>
            <a:ext cx="7218567" cy="48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C:\Users\abuelitos\Desktop\Nueva carpeta\slide0012_image0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50178" name="Picture 2" descr="C:\Users\abuelitos\Pictures\Barrio Judio\CordobaHo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857364"/>
            <a:ext cx="6461628" cy="4284000"/>
          </a:xfrm>
          <a:prstGeom prst="rect">
            <a:avLst/>
          </a:prstGeom>
          <a:effectLst>
            <a:softEdge rad="317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" name="Picture 8" descr="http://t2.gstatic.com/images?q=tbn:ANd9GcSp7_i-Rqr_c1tDzOFFbhuZcv8V8mxx3fGvsLGPnqKUylfzBnUWF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209776" cy="2016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6" name="Picture 2" descr="http://t3.gstatic.com/images?q=tbn:ANd9GcTX0rZ6Et1O9rYYFFj0-A_6z7l1GhqHzLWn9eXf27vc8lo4wSu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0"/>
            <a:ext cx="3380873" cy="2880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01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Nueva carpeta\slide0039_image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0"/>
            <a:ext cx="217104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Diseño </a:t>
            </a:r>
          </a:p>
          <a:p>
            <a:pPr algn="ctr"/>
            <a:r>
              <a:rPr lang="es-ES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María Teresa Espín </a:t>
            </a:r>
          </a:p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Fotografías  </a:t>
            </a:r>
          </a:p>
          <a:p>
            <a:pPr algn="ctr"/>
            <a:r>
              <a:rPr lang="es-ES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Propias y de internet</a:t>
            </a:r>
          </a:p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Música </a:t>
            </a:r>
          </a:p>
          <a:p>
            <a:pPr algn="ctr"/>
            <a:r>
              <a:rPr lang="es-ES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Diego El Cigala  </a:t>
            </a:r>
          </a:p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2013</a:t>
            </a:r>
            <a:endParaRPr lang="es-ES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es-ES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1397</TotalTime>
  <Words>469</Words>
  <Application>Microsoft Office PowerPoint</Application>
  <PresentationFormat>Presentación en pantalla (4:3)</PresentationFormat>
  <Paragraphs>131</Paragraphs>
  <Slides>100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100</vt:i4>
      </vt:variant>
    </vt:vector>
  </HeadingPairs>
  <TitlesOfParts>
    <vt:vector size="10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423</cp:revision>
  <dcterms:created xsi:type="dcterms:W3CDTF">2013-02-05T17:04:44Z</dcterms:created>
  <dcterms:modified xsi:type="dcterms:W3CDTF">2013-02-23T19:18:16Z</dcterms:modified>
</cp:coreProperties>
</file>