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343" r:id="rId4"/>
    <p:sldId id="344" r:id="rId5"/>
    <p:sldId id="392" r:id="rId6"/>
    <p:sldId id="345" r:id="rId7"/>
    <p:sldId id="393" r:id="rId8"/>
    <p:sldId id="346" r:id="rId9"/>
    <p:sldId id="338" r:id="rId10"/>
    <p:sldId id="304" r:id="rId11"/>
    <p:sldId id="396" r:id="rId12"/>
    <p:sldId id="336" r:id="rId13"/>
    <p:sldId id="397" r:id="rId14"/>
    <p:sldId id="341" r:id="rId15"/>
    <p:sldId id="380" r:id="rId16"/>
    <p:sldId id="379" r:id="rId17"/>
    <p:sldId id="381" r:id="rId18"/>
    <p:sldId id="382" r:id="rId19"/>
    <p:sldId id="387" r:id="rId20"/>
    <p:sldId id="385" r:id="rId21"/>
    <p:sldId id="383" r:id="rId22"/>
    <p:sldId id="386" r:id="rId23"/>
    <p:sldId id="384" r:id="rId24"/>
    <p:sldId id="308" r:id="rId25"/>
    <p:sldId id="323" r:id="rId26"/>
    <p:sldId id="309" r:id="rId27"/>
    <p:sldId id="312" r:id="rId28"/>
    <p:sldId id="314" r:id="rId29"/>
    <p:sldId id="315" r:id="rId30"/>
    <p:sldId id="317" r:id="rId31"/>
    <p:sldId id="325" r:id="rId32"/>
    <p:sldId id="318" r:id="rId33"/>
    <p:sldId id="321" r:id="rId34"/>
    <p:sldId id="403" r:id="rId35"/>
    <p:sldId id="327" r:id="rId36"/>
    <p:sldId id="328" r:id="rId37"/>
    <p:sldId id="331" r:id="rId38"/>
    <p:sldId id="358" r:id="rId39"/>
    <p:sldId id="332" r:id="rId40"/>
    <p:sldId id="329" r:id="rId41"/>
    <p:sldId id="330" r:id="rId42"/>
    <p:sldId id="322" r:id="rId43"/>
    <p:sldId id="324" r:id="rId44"/>
    <p:sldId id="390" r:id="rId45"/>
    <p:sldId id="348" r:id="rId46"/>
    <p:sldId id="405" r:id="rId47"/>
    <p:sldId id="375" r:id="rId48"/>
    <p:sldId id="398" r:id="rId49"/>
    <p:sldId id="407" r:id="rId50"/>
    <p:sldId id="410" r:id="rId51"/>
  </p:sldIdLst>
  <p:sldSz cx="10080625" cy="5715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39uP6Q5opVii1CRtx90AQ==" hashData="IAv3aMDV8OGwrtCoChOdQ9oej0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40" y="-56"/>
      </p:cViewPr>
      <p:guideLst>
        <p:guide orient="horz" pos="180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75361"/>
            <a:ext cx="8568531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6" y="3238500"/>
            <a:ext cx="7056438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3672423"/>
            <a:ext cx="8568531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422261"/>
            <a:ext cx="8568531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3" y="1111250"/>
            <a:ext cx="4452276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9" y="1111250"/>
            <a:ext cx="4452276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3" y="228865"/>
            <a:ext cx="9072563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2" y="1279267"/>
            <a:ext cx="445402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2" y="1812396"/>
            <a:ext cx="445402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0" y="1279267"/>
            <a:ext cx="4455777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0" y="1812396"/>
            <a:ext cx="4455777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3" y="227548"/>
            <a:ext cx="3316457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27542"/>
            <a:ext cx="5635349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3" y="1195920"/>
            <a:ext cx="3316457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4" y="4000500"/>
            <a:ext cx="6048375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4" y="510646"/>
            <a:ext cx="6048375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4" y="4472782"/>
            <a:ext cx="6048375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3" y="190500"/>
            <a:ext cx="226814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4" y="190500"/>
            <a:ext cx="6636411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1775356"/>
            <a:ext cx="8568531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238500"/>
            <a:ext cx="7056438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16139A-4C5C-4A4C-920C-CC981140BA4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3" y="228865"/>
            <a:ext cx="9072563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3" y="1333500"/>
            <a:ext cx="9072563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1" y="5296965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8E6C7-D9B8-465E-900E-5B19B4201206}" type="datetimeFigureOut">
              <a:rPr lang="es-ES_tradnl" smtClean="0"/>
              <a:pPr/>
              <a:t>05/12/2014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5296965"/>
            <a:ext cx="3192198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8" y="5296965"/>
            <a:ext cx="2352146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E3CAE-4172-45EA-9865-963DB005B9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031" y="228865"/>
            <a:ext cx="9072563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031" y="1333500"/>
            <a:ext cx="9072563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5204354"/>
            <a:ext cx="235214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214" y="5204354"/>
            <a:ext cx="319219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448" y="5204354"/>
            <a:ext cx="2352146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371BCDF-0E4B-4A2B-9EB1-B565FE0EE09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2.bp.blogspot.com/-P6pzEjMeGeM/UzrOQqDvcGI/AAAAAAAAHgM/TFPDo2YhKtE/s1600/toureiffelsunrise_mikehewittgetty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32296" y="-1030932"/>
            <a:ext cx="10800000" cy="6977317"/>
          </a:xfrm>
          <a:prstGeom prst="rect">
            <a:avLst/>
          </a:prstGeom>
          <a:noFill/>
        </p:spPr>
      </p:pic>
      <p:pic>
        <p:nvPicPr>
          <p:cNvPr id="5" name="Picture 2" descr="http://static.betazeta.com/www.belelu.com/up/2013/08/coco-chanel-960x623.jpg"/>
          <p:cNvPicPr>
            <a:picLocks noChangeAspect="1" noChangeArrowheads="1"/>
          </p:cNvPicPr>
          <p:nvPr/>
        </p:nvPicPr>
        <p:blipFill>
          <a:blip r:embed="rId4" cstate="print"/>
          <a:srcRect l="16401" r="2027"/>
          <a:stretch>
            <a:fillRect/>
          </a:stretch>
        </p:blipFill>
        <p:spPr bwMode="auto">
          <a:xfrm>
            <a:off x="647824" y="0"/>
            <a:ext cx="4892019" cy="30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616376" y="481236"/>
            <a:ext cx="3017173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3200" dirty="0" smtClean="0">
                <a:latin typeface="Algerian" pitchFamily="82" charset="0"/>
                <a:ea typeface="Adobe Gothic Std B" pitchFamily="34" charset="-128"/>
              </a:rPr>
              <a:t> Coco </a:t>
            </a:r>
            <a:r>
              <a:rPr lang="es-ES_tradnl" sz="3200" dirty="0" err="1" smtClean="0">
                <a:latin typeface="Algerian" pitchFamily="82" charset="0"/>
                <a:ea typeface="Adobe Gothic Std B" pitchFamily="34" charset="-128"/>
              </a:rPr>
              <a:t>Chanel</a:t>
            </a:r>
            <a:r>
              <a:rPr lang="es-ES_tradnl" sz="3200" dirty="0" smtClean="0">
                <a:latin typeface="Algerian" pitchFamily="82" charset="0"/>
                <a:ea typeface="Adobe Gothic Std B" pitchFamily="34" charset="-128"/>
              </a:rPr>
              <a:t> </a:t>
            </a:r>
          </a:p>
          <a:p>
            <a:r>
              <a:rPr lang="es-ES_tradnl" sz="3200" dirty="0" smtClean="0">
                <a:latin typeface="Algerian" pitchFamily="82" charset="0"/>
                <a:ea typeface="Adobe Gothic Std B" pitchFamily="34" charset="-128"/>
              </a:rPr>
              <a:t>  SUS Frases..</a:t>
            </a:r>
          </a:p>
          <a:p>
            <a:r>
              <a:rPr lang="es-ES_tradnl" sz="3200" dirty="0" smtClean="0">
                <a:latin typeface="Algerian" pitchFamily="82" charset="0"/>
                <a:ea typeface="Adobe Gothic Std B" pitchFamily="34" charset="-128"/>
              </a:rPr>
              <a:t>             y</a:t>
            </a:r>
          </a:p>
          <a:p>
            <a:r>
              <a:rPr lang="es-ES_tradnl" sz="3200" dirty="0" smtClean="0">
                <a:latin typeface="Algerian" pitchFamily="82" charset="0"/>
                <a:ea typeface="Adobe Gothic Std B" pitchFamily="34" charset="-128"/>
              </a:rPr>
              <a:t>         PARÍS</a:t>
            </a:r>
            <a:endParaRPr lang="es-ES_tradnl" sz="3200" dirty="0">
              <a:latin typeface="Algerian" pitchFamily="82" charset="0"/>
              <a:ea typeface="Adobe Gothic Std B" pitchFamily="34" charset="-12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5184" y="5161756"/>
            <a:ext cx="12490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b="1" cap="none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 thruBlk="1"/>
    <p:sndAc>
      <p:stSnd>
        <p:snd r:embed="rId2" name="mis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1378" name="Picture 2" descr="C:\Users\abuelitos\Downloads\puente,-francia,-rio-sena,-iglesia-172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0"/>
            <a:ext cx="10800000" cy="7200000"/>
          </a:xfrm>
          <a:prstGeom prst="rect">
            <a:avLst/>
          </a:prstGeom>
          <a:noFill/>
        </p:spPr>
      </p:pic>
      <p:pic>
        <p:nvPicPr>
          <p:cNvPr id="5" name="Picture 2" descr="http://mamietitine.m.a.pic.centerblog.net/18f13735.jpg"/>
          <p:cNvPicPr>
            <a:picLocks noChangeAspect="1" noChangeArrowheads="1"/>
          </p:cNvPicPr>
          <p:nvPr/>
        </p:nvPicPr>
        <p:blipFill>
          <a:blip r:embed="rId3" cstate="print"/>
          <a:srcRect l="26753" r="28045"/>
          <a:stretch>
            <a:fillRect/>
          </a:stretch>
        </p:blipFill>
        <p:spPr bwMode="auto">
          <a:xfrm>
            <a:off x="8280672" y="2425452"/>
            <a:ext cx="1224136" cy="313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600152" y="913284"/>
            <a:ext cx="36166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latin typeface="Algerian" pitchFamily="82" charset="0"/>
              </a:rPr>
              <a:t>La simplicidad es la clave</a:t>
            </a:r>
          </a:p>
          <a:p>
            <a:r>
              <a:rPr lang="es-ES_tradnl" dirty="0" smtClean="0">
                <a:latin typeface="Algerian" pitchFamily="82" charset="0"/>
              </a:rPr>
              <a:t> de la verdadera elegancia</a:t>
            </a:r>
            <a:endParaRPr lang="es-ES_tradnl" dirty="0"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4975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02" name="Picture 2" descr="C:\Users\abuelitos\Downloads\paris,-torre-eiffel,-ciudad-de-noche,-rio-sena-169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304" y="-166836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4" descr="0_286fdc_23013c3c_XXXL.jpg"/>
          <p:cNvPicPr>
            <a:picLocks noChangeAspect="1" noChangeArrowheads="1"/>
          </p:cNvPicPr>
          <p:nvPr/>
        </p:nvPicPr>
        <p:blipFill>
          <a:blip r:embed="rId3" cstate="print"/>
          <a:srcRect l="16449" t="3578" r="22242" b="3078"/>
          <a:stretch>
            <a:fillRect/>
          </a:stretch>
        </p:blipFill>
        <p:spPr bwMode="auto">
          <a:xfrm>
            <a:off x="4320232" y="769268"/>
            <a:ext cx="2171818" cy="370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439912" y="553244"/>
            <a:ext cx="32592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lgerian" pitchFamily="82" charset="0"/>
              </a:rPr>
              <a:t>La moda se pasa de moda,</a:t>
            </a:r>
          </a:p>
          <a:p>
            <a:r>
              <a:rPr lang="es-ES_tradnl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lgerian" pitchFamily="82" charset="0"/>
              </a:rPr>
              <a:t> el estilo jamás.</a:t>
            </a:r>
            <a:endParaRPr lang="es-ES_tradnl" dirty="0">
              <a:solidFill>
                <a:schemeClr val="accent3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98180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hdwallpaperscool.com/wp-content/uploads/2013/12/high-definition-paris-city-wallpapers-cool-desktop-widescreen-pictu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36000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4" descr="http://4.bp.blogspot.com/-hVm9kHgAePE/VDLzbUSPzxI/AAAAAAAAIso/JMOxWv6dxhw/s1600/0f40e1f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6416" y="-598884"/>
            <a:ext cx="3118960" cy="424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636984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3426" name="Picture 2" descr="http://d3thflcq1yqzn0.cloudfront.net/011516430_prevsti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166836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0_286fdd_20e11433_XXXL.jpg"/>
          <p:cNvPicPr>
            <a:picLocks noChangeAspect="1" noChangeArrowheads="1"/>
          </p:cNvPicPr>
          <p:nvPr/>
        </p:nvPicPr>
        <p:blipFill>
          <a:blip r:embed="rId3" cstate="print"/>
          <a:srcRect l="18369" t="8461" r="16176" b="2922"/>
          <a:stretch>
            <a:fillRect/>
          </a:stretch>
        </p:blipFill>
        <p:spPr bwMode="auto">
          <a:xfrm>
            <a:off x="575816" y="1683000"/>
            <a:ext cx="3283208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672160" y="4153644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No es la apariencia, es la esencia. </a:t>
            </a:r>
          </a:p>
          <a:p>
            <a:r>
              <a:rPr lang="es-ES_tradnl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No es el dinero es la educación. </a:t>
            </a:r>
          </a:p>
          <a:p>
            <a:r>
              <a:rPr lang="es-ES_tradnl" dirty="0" smtClean="0">
                <a:solidFill>
                  <a:schemeClr val="bg2">
                    <a:lumMod val="90000"/>
                  </a:schemeClr>
                </a:solidFill>
                <a:latin typeface="Algerian" pitchFamily="82" charset="0"/>
              </a:rPr>
              <a:t>No es la ropa, es la clase.</a:t>
            </a:r>
            <a:endParaRPr lang="es-ES_tradnl" dirty="0">
              <a:solidFill>
                <a:schemeClr val="bg2">
                  <a:lumMod val="9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092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upload.wikimedia.org/wikipedia/commons/d/dc/Paris_Opera_full_frontal_architecture,_May_2009.jpg"/>
          <p:cNvPicPr>
            <a:picLocks noChangeAspect="1" noChangeArrowheads="1"/>
          </p:cNvPicPr>
          <p:nvPr/>
        </p:nvPicPr>
        <p:blipFill>
          <a:blip r:embed="rId2" cstate="print"/>
          <a:srcRect b="10699"/>
          <a:stretch>
            <a:fillRect/>
          </a:stretch>
        </p:blipFill>
        <p:spPr bwMode="auto">
          <a:xfrm>
            <a:off x="-719375" y="-382860"/>
            <a:ext cx="10800000" cy="6480720"/>
          </a:xfrm>
          <a:prstGeom prst="rect">
            <a:avLst/>
          </a:prstGeom>
          <a:noFill/>
        </p:spPr>
      </p:pic>
      <p:pic>
        <p:nvPicPr>
          <p:cNvPr id="5" name="Picture 2" descr="http://1.bp.blogspot.com/-Voz2n1AvPmw/VDLzjiCnCXI/AAAAAAAAItc/SoJ_UeSuliU/s1600/822109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8344" y="1849388"/>
            <a:ext cx="4037768" cy="42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92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4450" name="Picture 2" descr="http://2.bp.blogspot.com/-Z0wYtzy9vwE/TbVeOTgqCgI/AAAAAAAAAKs/4j0JhQUD-40/s1600/bateaux%20mouches%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1246956"/>
            <a:ext cx="10800000" cy="7227001"/>
          </a:xfrm>
          <a:prstGeom prst="rect">
            <a:avLst/>
          </a:prstGeom>
          <a:noFill/>
        </p:spPr>
      </p:pic>
      <p:pic>
        <p:nvPicPr>
          <p:cNvPr id="5" name="Picture 4" descr="http://mamietitine.m.a.pic.centerblog.net/0_286fdb_c84810cb_XXXL.jpg"/>
          <p:cNvPicPr>
            <a:picLocks noChangeAspect="1" noChangeArrowheads="1"/>
          </p:cNvPicPr>
          <p:nvPr/>
        </p:nvPicPr>
        <p:blipFill>
          <a:blip r:embed="rId3" cstate="print"/>
          <a:srcRect l="26121" t="7287" r="28318"/>
          <a:stretch>
            <a:fillRect/>
          </a:stretch>
        </p:blipFill>
        <p:spPr bwMode="auto">
          <a:xfrm>
            <a:off x="5688384" y="1705372"/>
            <a:ext cx="2265803" cy="44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680272" y="48123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Un acto que requiere de gran coraje,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es pensar por ti mismo. En voz alta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096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6258" name="Picture 2" descr="http://hdwallpaper.freehdw.com/0003/nature-landscapes_hdwallpaper_cartier-in-paris-at-christmas-hdr_243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94828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0_286fd5_fec02325_XXXL.jpg"/>
          <p:cNvPicPr>
            <a:picLocks noChangeAspect="1" noChangeArrowheads="1"/>
          </p:cNvPicPr>
          <p:nvPr/>
        </p:nvPicPr>
        <p:blipFill>
          <a:blip r:embed="rId3" cstate="print"/>
          <a:srcRect l="22946" t="2960" r="24804" b="4722"/>
          <a:stretch>
            <a:fillRect/>
          </a:stretch>
        </p:blipFill>
        <p:spPr bwMode="auto">
          <a:xfrm>
            <a:off x="6840512" y="1489348"/>
            <a:ext cx="2520280" cy="44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0920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45058" name="Picture 2" descr="http://www.gifs-animados.es/brillosas-imagenes/e/estrellas/gifs-animados-estrellas-66536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68333">
            <a:off x="8093614" y="2358042"/>
            <a:ext cx="372993" cy="2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www.hdwallpaperscool.com/wp-content/uploads/2013/12/high-definition-paris-city-wallpapers-cool-desktop-pictures-wide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272" y="-166836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http://mamietitine.m.a.pic.centerblog.net/d55a251e.jpg"/>
          <p:cNvPicPr>
            <a:picLocks noChangeAspect="1" noChangeArrowheads="1"/>
          </p:cNvPicPr>
          <p:nvPr/>
        </p:nvPicPr>
        <p:blipFill>
          <a:blip r:embed="rId3" cstate="print"/>
          <a:srcRect l="28870" t="1258" r="19665" b="1876"/>
          <a:stretch>
            <a:fillRect/>
          </a:stretch>
        </p:blipFill>
        <p:spPr bwMode="auto">
          <a:xfrm>
            <a:off x="0" y="2425452"/>
            <a:ext cx="2089395" cy="392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64248" y="337220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gerian" pitchFamily="82" charset="0"/>
              </a:rPr>
              <a:t>Elegancia es la ciencia de no </a:t>
            </a:r>
          </a:p>
          <a:p>
            <a:r>
              <a:rPr lang="es-ES_tradnl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gerian" pitchFamily="82" charset="0"/>
              </a:rPr>
              <a:t>hacer nada igual que los demás,</a:t>
            </a:r>
          </a:p>
          <a:p>
            <a:r>
              <a:rPr lang="es-ES_tradnl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lgerian" pitchFamily="82" charset="0"/>
              </a:rPr>
              <a:t>pareciendo que se hace todo de la misma manera que ellos.</a:t>
            </a:r>
            <a:endParaRPr lang="es-ES_tradnl" dirty="0">
              <a:solidFill>
                <a:schemeClr val="accent1">
                  <a:lumMod val="60000"/>
                  <a:lumOff val="4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341840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3970" name="Picture 2" descr="https://urielarte.files.wordpress.com/2014/03/ghjgfh45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4" descr="http://mamietitine.m.a.pic.centerblog.net/0_286fcd_26e2222b_XXXL.jpg"/>
          <p:cNvPicPr>
            <a:picLocks noChangeAspect="1" noChangeArrowheads="1"/>
          </p:cNvPicPr>
          <p:nvPr/>
        </p:nvPicPr>
        <p:blipFill>
          <a:blip r:embed="rId3" cstate="print"/>
          <a:srcRect l="29665" t="5891" r="24690" b="3533"/>
          <a:stretch>
            <a:fillRect/>
          </a:stretch>
        </p:blipFill>
        <p:spPr bwMode="auto">
          <a:xfrm>
            <a:off x="4680272" y="2641476"/>
            <a:ext cx="1940000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43768" y="530577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520032" y="265212"/>
            <a:ext cx="4929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2"/>
                </a:solidFill>
                <a:latin typeface="Algerian" pitchFamily="82" charset="0"/>
              </a:rPr>
              <a:t>Una mujer tiene la edad que se merece 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3186" name="Picture 2" descr="http://1.bp.blogspot.com/-4USaZNYLKbw/UQgWQsJ8saI/AAAAAAAAk7M/kpp-ONPuh3g/s1600/HOTEL-DE-VILLE-paris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166836"/>
            <a:ext cx="10800000" cy="8100001"/>
          </a:xfrm>
          <a:prstGeom prst="rect">
            <a:avLst/>
          </a:prstGeom>
          <a:noFill/>
        </p:spPr>
      </p:pic>
      <p:pic>
        <p:nvPicPr>
          <p:cNvPr id="5" name="Picture 6" descr="http://4.bp.blogspot.com/-2TbSBZGAsWM/VDLzcXXruRI/AAAAAAAAIsw/tQr0TSGkFu8/s1600/07e662f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00" y="553244"/>
            <a:ext cx="2328881" cy="277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053808" y="19320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7586" name="Picture 2" descr="http://www.hdwallpaperscool.com/wp-content/uploads/2013/12/paris-city-high-definition-wallpapers-cool-desktop-widescreen-pictu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166836"/>
            <a:ext cx="10800000" cy="6075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824288" y="1201316"/>
            <a:ext cx="36724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Si has nacido sin alas,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no hagas nada por impedir 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que te crezcan </a:t>
            </a:r>
          </a:p>
        </p:txBody>
      </p:sp>
      <p:pic>
        <p:nvPicPr>
          <p:cNvPr id="69634" name="Picture 2" descr="http://1.bp.blogspot.com/-0JvXUa-aSks/TjBmMxLJTVI/AAAAAAAAEiE/9vlCyPAIDQk/s1600/MUJERES+%252847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1880" y="1129308"/>
            <a:ext cx="1595760" cy="439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0920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9330" name="AutoShape 2" descr="http://st.gdefon.com/wallpapers_original/wallpapers/515345_zdaniya_neboskreby_gorod_vysotki_reka_chikago_vech_2048x1362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99332" name="AutoShape 4" descr="http://st.gdefon.com/wallpapers_original/wallpapers/515345_zdaniya_neboskreby_gorod_vysotki_reka_chikago_vech_2048x1362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99334" name="AutoShape 6" descr="http://st.gdefon.com/wallpapers_original/wallpapers/515345_zdaniya_neboskreby_gorod_vysotki_reka_chikago_vech_2048x1362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99336" name="Picture 8" descr="http://www.hdfondos.org/file/7343/1280x720/crop/provinces-opera-paris-fra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288" y="0"/>
            <a:ext cx="10800000" cy="60750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205184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10" name="Picture 2" descr="http://3.bp.blogspot.com/-wa49ife85J0/VDLzjJor7XI/AAAAAAAAItY/wAkZoO5CZoA/s1600/5468e38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280" y="193204"/>
            <a:ext cx="3612117" cy="414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38" name="Picture 2" descr="http://upload.wikimedia.org/wikipedia/commons/a/ac/Place_Vend%C3%B4me_6.jpg"/>
          <p:cNvPicPr>
            <a:picLocks noChangeAspect="1" noChangeArrowheads="1"/>
          </p:cNvPicPr>
          <p:nvPr/>
        </p:nvPicPr>
        <p:blipFill>
          <a:blip r:embed="rId2" cstate="print"/>
          <a:srcRect b="6990"/>
          <a:stretch>
            <a:fillRect/>
          </a:stretch>
        </p:blipFill>
        <p:spPr bwMode="auto">
          <a:xfrm>
            <a:off x="-576312" y="-454868"/>
            <a:ext cx="10800000" cy="6696744"/>
          </a:xfrm>
          <a:prstGeom prst="rect">
            <a:avLst/>
          </a:prstGeom>
          <a:noFill/>
        </p:spPr>
      </p:pic>
      <p:pic>
        <p:nvPicPr>
          <p:cNvPr id="78850" name="Picture 2" descr="http://4.bp.blogspot.com/-AAqKs7QKOrE/T40yagVlNAI/AAAAAAAATbo/aU3hGEHEXdw/s320/MUJERES+%2528834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200" y="2857500"/>
            <a:ext cx="2743200" cy="304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0920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59992" y="337220"/>
            <a:ext cx="67687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La sencillez es la clave de la elegancia</a:t>
            </a:r>
            <a:r>
              <a:rPr lang="es-ES_tradnl" sz="2000" dirty="0" smtClean="0">
                <a:solidFill>
                  <a:srgbClr val="FFFF00"/>
                </a:solidFill>
                <a:latin typeface="Algerian" pitchFamily="82" charset="0"/>
              </a:rPr>
              <a:t>.</a:t>
            </a:r>
            <a:endParaRPr lang="es-ES_tradnl" sz="2000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1167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5714" name="Picture 2" descr="http://viepariesienne.files.wordpress.com/2014/01/img_05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06996"/>
            <a:ext cx="10548000" cy="7911001"/>
          </a:xfrm>
          <a:prstGeom prst="rect">
            <a:avLst/>
          </a:prstGeom>
          <a:noFill/>
        </p:spPr>
      </p:pic>
      <p:pic>
        <p:nvPicPr>
          <p:cNvPr id="5" name="Picture 2" descr="https://s-media-cache-ak0.pinimg.com/236x/14/c5/ce/14c5cea2f1f01629c65f780bb86c7572.jpg"/>
          <p:cNvPicPr>
            <a:picLocks noChangeAspect="1" noChangeArrowheads="1"/>
          </p:cNvPicPr>
          <p:nvPr/>
        </p:nvPicPr>
        <p:blipFill>
          <a:blip r:embed="rId3" cstate="print"/>
          <a:srcRect l="6407" t="6690" r="15928" b="4107"/>
          <a:stretch>
            <a:fillRect/>
          </a:stretch>
        </p:blipFill>
        <p:spPr bwMode="auto">
          <a:xfrm>
            <a:off x="6480472" y="2929508"/>
            <a:ext cx="1789283" cy="295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880072" y="480171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La elegancia no consiste en 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ponerse un vestido nuevo</a:t>
            </a:r>
            <a:endParaRPr lang="es-ES_tradnl" dirty="0">
              <a:solidFill>
                <a:srgbClr val="FFFF00"/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485856" y="523376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7762" name="Picture 2" descr="http://www.sibaritissimo.com/wp-content/uploads/2013/01/Place_Vendome-pa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8280" y="-209571"/>
            <a:ext cx="10800000" cy="592457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0960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7" name="Picture 4" descr="http://2.bp.blogspot.com/--C938fzcbOA/T40yYsfq5oI/AAAAAAAATbY/DxFj_O-3SCA/s320/MUJERES+%2528832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128" y="625252"/>
            <a:ext cx="1750725" cy="22320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8786" name="Picture 2" descr="http://www.sibaritissimo.com/wp-content/uploads/2013/01/place-vendome-pa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8280" y="0"/>
            <a:ext cx="10872000" cy="5715000"/>
          </a:xfrm>
          <a:prstGeom prst="rect">
            <a:avLst/>
          </a:prstGeom>
          <a:noFill/>
        </p:spPr>
      </p:pic>
      <p:pic>
        <p:nvPicPr>
          <p:cNvPr id="5" name="Picture 2" descr="http://4.bp.blogspot.com/-a3TmjfX3zBc/UiI0h4SVa5I/AAAAAAAABkE/icfUWD3qbdc/s1600/0_62413_9e6ae308_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4368" y="553244"/>
            <a:ext cx="2941553" cy="226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51880" y="409228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Una mujer puede darlo todo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con una sonrisa y recuperarlo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después con una lágrima</a:t>
            </a:r>
            <a:endParaRPr lang="es-ES_tradnl" dirty="0">
              <a:solidFill>
                <a:schemeClr val="tx2">
                  <a:lumMod val="20000"/>
                  <a:lumOff val="80000"/>
                </a:schemeClr>
              </a:solidFill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496696" y="26521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5778" name="Picture 2" descr="http://www.rochesterturning.com/wp-content/uploads/2014/10/galerie-lafayette28.jpg"/>
          <p:cNvPicPr>
            <a:picLocks noChangeAspect="1" noChangeArrowheads="1"/>
          </p:cNvPicPr>
          <p:nvPr/>
        </p:nvPicPr>
        <p:blipFill>
          <a:blip r:embed="rId2" cstate="print"/>
          <a:srcRect t="8869" b="6379"/>
          <a:stretch>
            <a:fillRect/>
          </a:stretch>
        </p:blipFill>
        <p:spPr bwMode="auto">
          <a:xfrm>
            <a:off x="-215375" y="-382860"/>
            <a:ext cx="10296000" cy="6192688"/>
          </a:xfrm>
          <a:prstGeom prst="rect">
            <a:avLst/>
          </a:prstGeom>
          <a:noFill/>
        </p:spPr>
      </p:pic>
      <p:pic>
        <p:nvPicPr>
          <p:cNvPr id="6" name="Picture 2" descr="1920s &lt;a class="/>
          <p:cNvPicPr>
            <a:picLocks noChangeAspect="1" noChangeArrowheads="1"/>
          </p:cNvPicPr>
          <p:nvPr/>
        </p:nvPicPr>
        <p:blipFill>
          <a:blip r:embed="rId3" cstate="print"/>
          <a:srcRect l="7056" t="1724" r="5926" b="8611"/>
          <a:stretch>
            <a:fillRect/>
          </a:stretch>
        </p:blipFill>
        <p:spPr bwMode="auto">
          <a:xfrm>
            <a:off x="359792" y="265212"/>
            <a:ext cx="2254160" cy="316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8352680" y="19320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6" name="Picture 4" descr="http://tableaumag.com/wp-content/uploads/2013/12/noel-galerie-lafayette.jpg"/>
          <p:cNvPicPr>
            <a:picLocks noChangeAspect="1" noChangeArrowheads="1"/>
          </p:cNvPicPr>
          <p:nvPr/>
        </p:nvPicPr>
        <p:blipFill>
          <a:blip r:embed="rId2" cstate="print"/>
          <a:srcRect b="5501"/>
          <a:stretch>
            <a:fillRect/>
          </a:stretch>
        </p:blipFill>
        <p:spPr bwMode="auto">
          <a:xfrm>
            <a:off x="-504304" y="-166836"/>
            <a:ext cx="10800000" cy="6696744"/>
          </a:xfrm>
          <a:prstGeom prst="rect">
            <a:avLst/>
          </a:prstGeom>
          <a:noFill/>
        </p:spPr>
      </p:pic>
      <p:pic>
        <p:nvPicPr>
          <p:cNvPr id="74758" name="Picture 6" descr="http://www.studiofesti.it/wp2/blog/wp-content/uploads/2010/04/00761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6312" y="-94828"/>
            <a:ext cx="10873208" cy="6956468"/>
          </a:xfrm>
          <a:prstGeom prst="rect">
            <a:avLst/>
          </a:prstGeom>
          <a:noFill/>
        </p:spPr>
      </p:pic>
      <p:pic>
        <p:nvPicPr>
          <p:cNvPr id="73730" name="Picture 2" descr="http://1.bp.blogspot.com/-sj2oif_LMj0/Te3GBbsM35I/AAAAAAAADNw/r6No6R1W_7o/s1600/MUJERES+%252825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60592" y="2115000"/>
            <a:ext cx="1414282" cy="360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5816" y="265212"/>
            <a:ext cx="4968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>
                    <a:lumMod val="95000"/>
                  </a:schemeClr>
                </a:solidFill>
                <a:latin typeface="Algerian" pitchFamily="82" charset="0"/>
              </a:rPr>
              <a:t>El </a:t>
            </a:r>
            <a:r>
              <a:rPr lang="es-ES_tradnl" b="1" dirty="0" smtClean="0">
                <a:solidFill>
                  <a:schemeClr val="bg1">
                    <a:lumMod val="95000"/>
                  </a:schemeClr>
                </a:solidFill>
                <a:latin typeface="Algerian" pitchFamily="82" charset="0"/>
              </a:rPr>
              <a:t>lujo</a:t>
            </a:r>
            <a:r>
              <a:rPr lang="es-ES_tradnl" dirty="0" smtClean="0">
                <a:solidFill>
                  <a:schemeClr val="bg1">
                    <a:lumMod val="95000"/>
                  </a:schemeClr>
                </a:solidFill>
                <a:latin typeface="Algerian" pitchFamily="82" charset="0"/>
              </a:rPr>
              <a:t> es una necesidad que empieza</a:t>
            </a:r>
          </a:p>
          <a:p>
            <a:r>
              <a:rPr lang="es-ES_tradnl" dirty="0" smtClean="0">
                <a:solidFill>
                  <a:schemeClr val="bg1">
                    <a:lumMod val="95000"/>
                  </a:schemeClr>
                </a:solidFill>
                <a:latin typeface="Algerian" pitchFamily="82" charset="0"/>
              </a:rPr>
              <a:t> cuando acaba la necesidad</a:t>
            </a:r>
          </a:p>
        </p:txBody>
      </p:sp>
      <p:sp>
        <p:nvSpPr>
          <p:cNvPr id="9" name="8 Rectángulo"/>
          <p:cNvSpPr/>
          <p:nvPr/>
        </p:nvSpPr>
        <p:spPr>
          <a:xfrm>
            <a:off x="8485856" y="12119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5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8546" name="Picture 2" descr="https://www.hoteldelaloire-paris.com/sites/www.hoteldelaloire-paris.com/files/styles/scale_1140/public/place_photos/shutterstock_191220776.jpg?itok=UFYFur3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1174948"/>
            <a:ext cx="10800000" cy="7200001"/>
          </a:xfrm>
          <a:prstGeom prst="rect">
            <a:avLst/>
          </a:prstGeom>
          <a:noFill/>
        </p:spPr>
      </p:pic>
      <p:pic>
        <p:nvPicPr>
          <p:cNvPr id="5" name="Picture 4" descr="http://2.bp.blogspot.com/-zXatuD9ExF4/VDLzgVom08I/AAAAAAAAItA/VFk0f_Kjlws/s1600/63786d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1937" y="1417340"/>
            <a:ext cx="3468688" cy="4140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6" name="5 Rectángulo"/>
          <p:cNvSpPr/>
          <p:nvPr/>
        </p:nvSpPr>
        <p:spPr>
          <a:xfrm>
            <a:off x="8626380" y="523376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myparisnet.com/wp-content/images/Paris-Illuminations-Noel-2012-Galeries-Lafayette-28.fullsize.JPG"/>
          <p:cNvPicPr>
            <a:picLocks noChangeAspect="1" noChangeArrowheads="1"/>
          </p:cNvPicPr>
          <p:nvPr/>
        </p:nvPicPr>
        <p:blipFill>
          <a:blip r:embed="rId2" cstate="print"/>
          <a:srcRect t="16984"/>
          <a:stretch>
            <a:fillRect/>
          </a:stretch>
        </p:blipFill>
        <p:spPr bwMode="auto">
          <a:xfrm>
            <a:off x="-288280" y="-238844"/>
            <a:ext cx="10800000" cy="5953844"/>
          </a:xfrm>
          <a:prstGeom prst="rect">
            <a:avLst/>
          </a:prstGeom>
          <a:noFill/>
        </p:spPr>
      </p:pic>
      <p:pic>
        <p:nvPicPr>
          <p:cNvPr id="71682" name="Picture 2" descr="http://3.bp.blogspot.com/-dwzJNVyFka8/Te3GAhASD-I/AAAAAAAADNs/vIfMwa39wCk/s1600/MUJERES+%252822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448" y="3361556"/>
            <a:ext cx="981266" cy="216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863848" y="3577580"/>
            <a:ext cx="50387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Antes de salir de la casa,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mírate al espejo y sácate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un accesorio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413848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" name="Picture 2" descr="http://2.bp.blogspot.com/-QVCWb6W8jW8/VCW1InIwp8I/AAAAAAAAInY/jB1NBlCxqEw/s1600/DSC029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304" y="0"/>
            <a:ext cx="10816000" cy="6084000"/>
          </a:xfrm>
          <a:prstGeom prst="rect">
            <a:avLst/>
          </a:prstGeom>
          <a:noFill/>
        </p:spPr>
      </p:pic>
      <p:pic>
        <p:nvPicPr>
          <p:cNvPr id="9" name="Picture 2" descr="http://lugaresparair.files.wordpress.com/2013/07/dsc044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4304" y="0"/>
            <a:ext cx="10816000" cy="60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485856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www.hdwallpaperscool.com/wp-content/uploads/2013/12/paris-city-high-definition-wallpapers-cool-widescreen-desktop-pho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742900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2" descr="http://media-cache-ec0.pinimg.com/236x/48/52/b6/4852b6cddbd7c6dc832510432a235471.jpg"/>
          <p:cNvPicPr>
            <a:picLocks noChangeAspect="1" noChangeArrowheads="1"/>
          </p:cNvPicPr>
          <p:nvPr/>
        </p:nvPicPr>
        <p:blipFill>
          <a:blip r:embed="rId3" cstate="print"/>
          <a:srcRect t="10939" b="6240"/>
          <a:stretch>
            <a:fillRect/>
          </a:stretch>
        </p:blipFill>
        <p:spPr bwMode="auto">
          <a:xfrm>
            <a:off x="6192440" y="265212"/>
            <a:ext cx="1903011" cy="37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007864" y="625252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Si sabes que la mayoría de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los hombres son como niños,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no necesitas saber nada más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20960" y="523376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rivoli.rs/wp-content/uploads/2014/01/2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238844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4" descr="0_286fd9_a058b744_XXXL.jpg"/>
          <p:cNvPicPr>
            <a:picLocks noChangeAspect="1" noChangeArrowheads="1"/>
          </p:cNvPicPr>
          <p:nvPr/>
        </p:nvPicPr>
        <p:blipFill>
          <a:blip r:embed="rId3" cstate="print"/>
          <a:srcRect l="23809" t="2922" r="23559" b="3397"/>
          <a:stretch>
            <a:fillRect/>
          </a:stretch>
        </p:blipFill>
        <p:spPr bwMode="auto">
          <a:xfrm>
            <a:off x="6192440" y="2209428"/>
            <a:ext cx="2206710" cy="388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48952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http://www.hdwallpaperscool.com/wp-content/uploads/2013/12/paris-city-high-definition-wallpapers-cool-widescreen-desktop-backgroun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0_286fd8_5d609d1f_XXXL.jpg"/>
          <p:cNvPicPr>
            <a:picLocks noChangeAspect="1" noChangeArrowheads="1"/>
          </p:cNvPicPr>
          <p:nvPr/>
        </p:nvPicPr>
        <p:blipFill>
          <a:blip r:embed="rId3" cstate="print"/>
          <a:srcRect l="33692" t="3397" r="20481"/>
          <a:stretch>
            <a:fillRect/>
          </a:stretch>
        </p:blipFill>
        <p:spPr bwMode="auto">
          <a:xfrm>
            <a:off x="1871960" y="769268"/>
            <a:ext cx="1972955" cy="44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041900" y="769268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Las mejores cosas en la vida son gratis. Las que están en </a:t>
            </a:r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segundo</a:t>
            </a:r>
          </a:p>
          <a:p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 </a:t>
            </a:r>
            <a:r>
              <a:rPr lang="es-ES_tradnl" dirty="0" smtClean="0">
                <a:solidFill>
                  <a:srgbClr val="FFFF00"/>
                </a:solidFill>
                <a:latin typeface="Algerian" pitchFamily="82" charset="0"/>
              </a:rPr>
              <a:t>lugar, son realmente caras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05184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http://www.hdwallpaperscool.com/wp-content/uploads/2013/12/paris-city-hd-wallpapers-cool-desktop-images-wide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304" y="-310852"/>
            <a:ext cx="10800000" cy="6750000"/>
          </a:xfrm>
          <a:prstGeom prst="rect">
            <a:avLst/>
          </a:prstGeom>
          <a:noFill/>
        </p:spPr>
      </p:pic>
      <p:pic>
        <p:nvPicPr>
          <p:cNvPr id="7" name="Picture 2" descr="http://qmdices.com/wp-content/uploads/Elegancia-es-la-ciencia-de-no-hacer-nada-igual-que-los-dem%C3%A1s....jpg"/>
          <p:cNvPicPr>
            <a:picLocks noChangeAspect="1" noChangeArrowheads="1"/>
          </p:cNvPicPr>
          <p:nvPr/>
        </p:nvPicPr>
        <p:blipFill>
          <a:blip r:embed="rId3" cstate="print"/>
          <a:srcRect l="33664" t="18500" r="8983" b="33621"/>
          <a:stretch>
            <a:fillRect/>
          </a:stretch>
        </p:blipFill>
        <p:spPr bwMode="auto">
          <a:xfrm flipH="1">
            <a:off x="143768" y="193204"/>
            <a:ext cx="3312368" cy="2736304"/>
          </a:xfrm>
          <a:prstGeom prst="snip2Same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3816176" y="409228"/>
            <a:ext cx="50387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latin typeface="Algerian" pitchFamily="82" charset="0"/>
              </a:rPr>
              <a:t>La naturaleza te da el rostro</a:t>
            </a:r>
          </a:p>
          <a:p>
            <a:r>
              <a:rPr lang="es-ES_tradnl" dirty="0" smtClean="0">
                <a:latin typeface="Algerian" pitchFamily="82" charset="0"/>
              </a:rPr>
              <a:t>que tienes a los 20,</a:t>
            </a:r>
          </a:p>
          <a:p>
            <a:r>
              <a:rPr lang="es-ES_tradnl" dirty="0" smtClean="0">
                <a:latin typeface="Algerian" pitchFamily="82" charset="0"/>
              </a:rPr>
              <a:t>depende de ti mantenerlo bien hasta los 50</a:t>
            </a:r>
            <a:endParaRPr lang="es-ES_tradnl" dirty="0"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621760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4" name="Picture 4" descr="https://urielarte.files.wordpress.com/2014/03/hjgfh55.jpg?w=1000&amp;h=&amp;crop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328" y="-166836"/>
            <a:ext cx="11017792" cy="6192000"/>
          </a:xfrm>
          <a:prstGeom prst="rect">
            <a:avLst/>
          </a:prstGeom>
          <a:noFill/>
        </p:spPr>
      </p:pic>
      <p:pic>
        <p:nvPicPr>
          <p:cNvPr id="5" name="Picture 4" descr="les arts décos..."/>
          <p:cNvPicPr>
            <a:picLocks noChangeAspect="1" noChangeArrowheads="1"/>
          </p:cNvPicPr>
          <p:nvPr/>
        </p:nvPicPr>
        <p:blipFill>
          <a:blip r:embed="rId3" cstate="print"/>
          <a:srcRect l="31254" t="5064" r="11674" b="2521"/>
          <a:stretch>
            <a:fillRect/>
          </a:stretch>
        </p:blipFill>
        <p:spPr bwMode="auto">
          <a:xfrm>
            <a:off x="2015976" y="985292"/>
            <a:ext cx="2609760" cy="453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197824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2706" name="Picture 2" descr="http://www.thewallpapers.org/photo/21394/paris_nigh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8280" y="-1246956"/>
            <a:ext cx="10800000" cy="8100000"/>
          </a:xfrm>
          <a:prstGeom prst="rect">
            <a:avLst/>
          </a:prstGeom>
          <a:noFill/>
        </p:spPr>
      </p:pic>
      <p:pic>
        <p:nvPicPr>
          <p:cNvPr id="5" name="Picture 4" descr="0_286fd2_de6142b5_XXXL.jpg"/>
          <p:cNvPicPr>
            <a:picLocks noChangeAspect="1" noChangeArrowheads="1"/>
          </p:cNvPicPr>
          <p:nvPr/>
        </p:nvPicPr>
        <p:blipFill>
          <a:blip r:embed="rId3" cstate="print"/>
          <a:srcRect l="34082" t="7307" r="18727"/>
          <a:stretch>
            <a:fillRect/>
          </a:stretch>
        </p:blipFill>
        <p:spPr bwMode="auto">
          <a:xfrm>
            <a:off x="6264448" y="2281436"/>
            <a:ext cx="1969944" cy="40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448024" y="265212"/>
            <a:ext cx="5400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La moda no existe sólo en los vestidos.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La moda está en el cielo,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en la calle, la moda tiene que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ver con las ideas, la forma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en que vivimos, lo que está sucediendo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712720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4754" name="Picture 2" descr="http://lovingitup.files.wordpress.com/2011/12/pyramid_at_louvre_museum_in_pa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304" y="0"/>
            <a:ext cx="10800000" cy="6075001"/>
          </a:xfrm>
          <a:prstGeom prst="rect">
            <a:avLst/>
          </a:prstGeom>
          <a:noFill/>
        </p:spPr>
      </p:pic>
      <p:pic>
        <p:nvPicPr>
          <p:cNvPr id="61442" name="Picture 2" descr="http://2.bp.blogspot.com/-OEwMpgvNXVI/T40y6JIZl5I/AAAAAAAATg4/27UDSDG43Yw/s320/MUJERES+%2528877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76616" y="1633364"/>
            <a:ext cx="1990725" cy="304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05184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1662E-6 3.4296E-6 L -0.23441 0.1491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" y="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www.pentatour.com/sites/default/files/tour-img/paris-luv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670892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4" descr="http://3.bp.blogspot.com/-BXPu-V_t2a4/VDLzdT3SEhI/AAAAAAAAIs4/eixGzNkv4rw/s1600/48e57d2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2160" y="697260"/>
            <a:ext cx="5771004" cy="583204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223888" y="4801716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El perfume anuncia la llegada de</a:t>
            </a:r>
          </a:p>
          <a:p>
            <a:r>
              <a:rPr lang="es-ES_tradnl" dirty="0" smtClean="0">
                <a:solidFill>
                  <a:schemeClr val="bg1"/>
                </a:solidFill>
                <a:latin typeface="Algerian" pitchFamily="82" charset="0"/>
              </a:rPr>
              <a:t> una mujer y alarga su marcha</a:t>
            </a:r>
          </a:p>
        </p:txBody>
      </p:sp>
      <p:pic>
        <p:nvPicPr>
          <p:cNvPr id="8" name="Picture 2" descr="http://upload.wikimedia.org/wikipedia/commons/thumb/8/85/CHANEL_No5_parfum.jpg/320px-CHANEL_No5_parfum.jpg"/>
          <p:cNvPicPr>
            <a:picLocks noChangeAspect="1" noChangeArrowheads="1"/>
          </p:cNvPicPr>
          <p:nvPr/>
        </p:nvPicPr>
        <p:blipFill>
          <a:blip r:embed="rId4" cstate="print"/>
          <a:srcRect l="3432" t="3774" r="3904" b="15085"/>
          <a:stretch>
            <a:fillRect/>
          </a:stretch>
        </p:blipFill>
        <p:spPr bwMode="auto">
          <a:xfrm>
            <a:off x="7848624" y="1705372"/>
            <a:ext cx="678135" cy="108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8125816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3730" name="Picture 2" descr="http://3.bp.blogspot.com/-wMGMDJLwfY0/UQflPtlf0jI/AAAAAAAAiTE/gHa63ig_aco/s1600/paris_at_night_fran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1534988"/>
            <a:ext cx="10800000" cy="7634250"/>
          </a:xfrm>
          <a:prstGeom prst="rect">
            <a:avLst/>
          </a:prstGeom>
          <a:noFill/>
        </p:spPr>
      </p:pic>
      <p:pic>
        <p:nvPicPr>
          <p:cNvPr id="59394" name="Picture 2" descr="http://1.bp.blogspot.com/-2vhBvCrPMX8/T40yzLTFqnI/AAAAAAAATf4/IQoGOOpeOx8/s320/MUJERES+%2528868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6336" y="1345332"/>
            <a:ext cx="1971675" cy="304800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511920" y="3937620"/>
            <a:ext cx="54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Las mujeres necesitamos la </a:t>
            </a:r>
            <a:r>
              <a:rPr lang="es-ES_tradnl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belleza</a:t>
            </a:r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 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para que los hombres nos amen, y la estupidez para que nosotras amemos a 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los hombres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8064648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7826" name="Picture 2" descr="http://www.elmundoenmimaleta.com/wp-content/uploads/2013/04/Paris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1174948"/>
            <a:ext cx="10800000" cy="7111804"/>
          </a:xfrm>
          <a:prstGeom prst="rect">
            <a:avLst/>
          </a:prstGeom>
          <a:noFill/>
        </p:spPr>
      </p:pic>
      <p:pic>
        <p:nvPicPr>
          <p:cNvPr id="5" name="Picture 2" descr="0_286fda_669c5336_XXXL.jpg"/>
          <p:cNvPicPr>
            <a:picLocks noChangeAspect="1" noChangeArrowheads="1"/>
          </p:cNvPicPr>
          <p:nvPr/>
        </p:nvPicPr>
        <p:blipFill>
          <a:blip r:embed="rId3" cstate="print"/>
          <a:srcRect l="28921" t="6330" r="24554" b="5053"/>
          <a:stretch>
            <a:fillRect/>
          </a:stretch>
        </p:blipFill>
        <p:spPr bwMode="auto">
          <a:xfrm>
            <a:off x="2159992" y="1129308"/>
            <a:ext cx="2207306" cy="41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48952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  <p:pic>
        <p:nvPicPr>
          <p:cNvPr id="7" name="Picture 6" descr="http://mamietitine.m.a.pic.centerblog.net/0_286fd4_85e5bec9_XXXL.jpg"/>
          <p:cNvPicPr>
            <a:picLocks noChangeAspect="1" noChangeArrowheads="1"/>
          </p:cNvPicPr>
          <p:nvPr/>
        </p:nvPicPr>
        <p:blipFill>
          <a:blip r:embed="rId4" cstate="print"/>
          <a:srcRect l="34871" t="7149" r="14909"/>
          <a:stretch>
            <a:fillRect/>
          </a:stretch>
        </p:blipFill>
        <p:spPr bwMode="auto">
          <a:xfrm>
            <a:off x="6696496" y="1791000"/>
            <a:ext cx="1913939" cy="3924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1138" name="Picture 2" descr="http://1.bp.blogspot.com/-9Ck4pbshNN0/UklSU-mRjHI/AAAAAAAAOio/23OkTTl-OSM/s0/Paris+from+Eiffel+Tower+ultra+hd+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8280" y="-166836"/>
            <a:ext cx="10800000" cy="6075000"/>
          </a:xfrm>
          <a:prstGeom prst="rect">
            <a:avLst/>
          </a:prstGeom>
          <a:noFill/>
        </p:spPr>
      </p:pic>
      <p:pic>
        <p:nvPicPr>
          <p:cNvPr id="54274" name="Picture 2" descr="http://1.bp.blogspot.com/-FsN-INbIQKs/T40yml8uM_I/AAAAAAAATds/lOoXxI0Y5cQ/s320/MUJERES+%2528850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896" y="1489348"/>
            <a:ext cx="2419350" cy="304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80072" y="409228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dirty="0" smtClean="0">
                <a:solidFill>
                  <a:srgbClr val="FFC000"/>
                </a:solidFill>
              </a:rPr>
              <a:t> </a:t>
            </a:r>
            <a:r>
              <a:rPr lang="es-ES_tradnl" dirty="0" smtClean="0">
                <a:solidFill>
                  <a:srgbClr val="FFC000"/>
                </a:solidFill>
                <a:latin typeface="Algerian" pitchFamily="82" charset="0"/>
              </a:rPr>
              <a:t>No existen mujeres feas,</a:t>
            </a:r>
          </a:p>
          <a:p>
            <a:r>
              <a:rPr lang="es-ES_tradnl" dirty="0" smtClean="0">
                <a:solidFill>
                  <a:srgbClr val="FFC000"/>
                </a:solidFill>
                <a:latin typeface="Algerian" pitchFamily="82" charset="0"/>
              </a:rPr>
              <a:t> sólo mujeres que no saben arreglarse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92968" y="508974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4996" name="Picture 4" descr="http://hdwallpaper.freehdw.com/0003/nature-landscapes_widewallpaper_france-paris-pont-alexre-iii_247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288" y="-886916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2" descr="Image du Blog mamietitine.centerblog.net"/>
          <p:cNvPicPr>
            <a:picLocks noChangeAspect="1" noChangeArrowheads="1"/>
          </p:cNvPicPr>
          <p:nvPr/>
        </p:nvPicPr>
        <p:blipFill>
          <a:blip r:embed="rId3" cstate="print"/>
          <a:srcRect l="27184" t="1181" r="13495" b="2275"/>
          <a:stretch>
            <a:fillRect/>
          </a:stretch>
        </p:blipFill>
        <p:spPr bwMode="auto">
          <a:xfrm>
            <a:off x="5760392" y="1345332"/>
            <a:ext cx="1396023" cy="223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2096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6018" name="Picture 2" descr="http://2.bp.blogspot.com/-0FaH9AU3m1c/UMpiApPylvI/AAAAAAAABX8/mDPlN_iyzas/s1600/1307478987-Arc-De-Triomphe-Paris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886916"/>
            <a:ext cx="10800000" cy="8100000"/>
          </a:xfrm>
          <a:prstGeom prst="rect">
            <a:avLst/>
          </a:prstGeom>
          <a:noFill/>
        </p:spPr>
      </p:pic>
      <p:pic>
        <p:nvPicPr>
          <p:cNvPr id="5" name="Picture 2" descr="http://4.bp.blogspot.com/-Sh8tPx24OL0/VDLzh6kCgLI/AAAAAAAAItI/Gs4zZBucmpE/s1600/6aaba25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6496" y="481236"/>
            <a:ext cx="2207811" cy="298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Rectángulo"/>
          <p:cNvSpPr/>
          <p:nvPr/>
        </p:nvSpPr>
        <p:spPr>
          <a:xfrm>
            <a:off x="2880072" y="265212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La coquetería es la conquista </a:t>
            </a:r>
          </a:p>
          <a:p>
            <a:r>
              <a:rPr lang="es-ES_tradnl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Algerian" pitchFamily="82" charset="0"/>
              </a:rPr>
              <a:t>del espíritu por los sentidos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48952" y="494573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9090" name="Picture 2" descr="http://1hdwallpapers.com/wallpapers/paris_caf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166836"/>
            <a:ext cx="10800000" cy="6075000"/>
          </a:xfrm>
          <a:prstGeom prst="rect">
            <a:avLst/>
          </a:prstGeom>
          <a:noFill/>
        </p:spPr>
      </p:pic>
      <p:pic>
        <p:nvPicPr>
          <p:cNvPr id="52226" name="Picture 2" descr="http://1.bp.blogspot.com/-5YFlDrK-6dE/TeQaVF-yKjI/AAAAAAAADE4/avwRUrbIFw0/s1600/MUJERES+%25287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872" y="4059000"/>
            <a:ext cx="860346" cy="1656000"/>
          </a:xfrm>
          <a:prstGeom prst="rect">
            <a:avLst/>
          </a:prstGeom>
          <a:noFill/>
        </p:spPr>
      </p:pic>
      <p:pic>
        <p:nvPicPr>
          <p:cNvPr id="52228" name="Picture 4" descr="http://1.bp.blogspot.com/-AP0z-88xM3Q/TooZKKIECBI/AAAAAAAAGgE/3cLA_k3kIKo/s1600/MUJERES+%2528106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8104" y="3721596"/>
            <a:ext cx="1552499" cy="216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320232" y="625252"/>
            <a:ext cx="50387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Para ser irremplazable, uno debe buscar siempre ser diferente</a:t>
            </a:r>
            <a:endParaRPr lang="es-ES_tradnl" sz="20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7837784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6738" name="Picture 2" descr="http://1.bp.blogspot.com/-o_iQljerX-Y/UFmRl4rrUOI/AAAAAAAADOY/8Ctrrz0LyWU/s1600/moulin-rouge.jpg"/>
          <p:cNvPicPr>
            <a:picLocks noChangeAspect="1" noChangeArrowheads="1"/>
          </p:cNvPicPr>
          <p:nvPr/>
        </p:nvPicPr>
        <p:blipFill>
          <a:blip r:embed="rId2" cstate="print"/>
          <a:srcRect b="22051"/>
          <a:stretch>
            <a:fillRect/>
          </a:stretch>
        </p:blipFill>
        <p:spPr bwMode="auto">
          <a:xfrm>
            <a:off x="-288280" y="-454868"/>
            <a:ext cx="10800000" cy="6313884"/>
          </a:xfrm>
          <a:prstGeom prst="rect">
            <a:avLst/>
          </a:prstGeom>
          <a:noFill/>
        </p:spPr>
      </p:pic>
      <p:pic>
        <p:nvPicPr>
          <p:cNvPr id="38914" name="Picture 2" descr="http://alterdz.net/imgcache/532074dz.jpg"/>
          <p:cNvPicPr>
            <a:picLocks noChangeAspect="1" noChangeArrowheads="1"/>
          </p:cNvPicPr>
          <p:nvPr/>
        </p:nvPicPr>
        <p:blipFill>
          <a:blip r:embed="rId3" cstate="print"/>
          <a:srcRect l="10685" r="14517"/>
          <a:stretch>
            <a:fillRect/>
          </a:stretch>
        </p:blipFill>
        <p:spPr bwMode="auto">
          <a:xfrm>
            <a:off x="3888184" y="2691000"/>
            <a:ext cx="1280211" cy="302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4" descr="http://www.bibliotecaimagenes.com/tienda/img/p/11613-11613-thickbox.jpg"/>
          <p:cNvPicPr>
            <a:picLocks noChangeAspect="1" noChangeArrowheads="1"/>
          </p:cNvPicPr>
          <p:nvPr/>
        </p:nvPicPr>
        <p:blipFill>
          <a:blip r:embed="rId4" cstate="print"/>
          <a:srcRect l="28975" r="29445"/>
          <a:stretch>
            <a:fillRect/>
          </a:stretch>
        </p:blipFill>
        <p:spPr bwMode="auto">
          <a:xfrm>
            <a:off x="2736056" y="2943000"/>
            <a:ext cx="1152575" cy="277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6" descr="http://ecx.images-amazon.com/images/I/41u9dG34TnL.jpg"/>
          <p:cNvPicPr>
            <a:picLocks noChangeAspect="1" noChangeArrowheads="1"/>
          </p:cNvPicPr>
          <p:nvPr/>
        </p:nvPicPr>
        <p:blipFill>
          <a:blip r:embed="rId5" cstate="print"/>
          <a:srcRect l="22680" t="6048" r="22872" b="1721"/>
          <a:stretch>
            <a:fillRect/>
          </a:stretch>
        </p:blipFill>
        <p:spPr bwMode="auto">
          <a:xfrm>
            <a:off x="4968304" y="3217540"/>
            <a:ext cx="1224136" cy="259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205184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0114" name="Picture 2" descr="http://hdwallpaper.freehdw.com/0002/nature-landscapes_hdwallpaper_notre-dame-paris_151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238844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4" descr="http://mamietitine.m.a.pic.centerblog.net/0_286fcc_fc9a392a_XXXL.jpg"/>
          <p:cNvPicPr>
            <a:picLocks noChangeAspect="1" noChangeArrowheads="1"/>
          </p:cNvPicPr>
          <p:nvPr/>
        </p:nvPicPr>
        <p:blipFill>
          <a:blip r:embed="rId3" cstate="print"/>
          <a:srcRect l="23210" t="3974" r="15352" b="3720"/>
          <a:stretch>
            <a:fillRect/>
          </a:stretch>
        </p:blipFill>
        <p:spPr bwMode="auto">
          <a:xfrm>
            <a:off x="6480472" y="1755000"/>
            <a:ext cx="2557295" cy="39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64248" y="4441676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rgbClr val="FFFF00"/>
                </a:solidFill>
                <a:latin typeface="Algerian" pitchFamily="82" charset="0"/>
              </a:rPr>
              <a:t>Viste vulgar y sólo verán </a:t>
            </a:r>
          </a:p>
          <a:p>
            <a:r>
              <a:rPr lang="es-ES_tradnl" sz="2000" dirty="0" smtClean="0">
                <a:solidFill>
                  <a:srgbClr val="FFFF00"/>
                </a:solidFill>
                <a:latin typeface="Algerian" pitchFamily="82" charset="0"/>
              </a:rPr>
              <a:t>el vestido, viste elegante </a:t>
            </a:r>
          </a:p>
          <a:p>
            <a:r>
              <a:rPr lang="es-ES_tradnl" sz="2000" dirty="0" smtClean="0">
                <a:solidFill>
                  <a:srgbClr val="FFFF00"/>
                </a:solidFill>
                <a:latin typeface="Algerian" pitchFamily="82" charset="0"/>
              </a:rPr>
              <a:t>y verán a la mujer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05184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7042" name="Picture 2" descr="Notre Dame de Par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166836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4" descr="0_286fd1_c29d14cb_XXXL.jpg"/>
          <p:cNvPicPr>
            <a:picLocks noChangeAspect="1" noChangeArrowheads="1"/>
          </p:cNvPicPr>
          <p:nvPr/>
        </p:nvPicPr>
        <p:blipFill>
          <a:blip r:embed="rId3" cstate="print"/>
          <a:srcRect l="22195" t="13838" r="20099" b="4791"/>
          <a:stretch>
            <a:fillRect/>
          </a:stretch>
        </p:blipFill>
        <p:spPr bwMode="auto">
          <a:xfrm>
            <a:off x="431800" y="2065412"/>
            <a:ext cx="3212464" cy="399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15776" y="26521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8066" name="Picture 2" descr="http://parisphotos.net/wp-content/uploads/2014/11/58398-paris-landscapes-cityscapes-architecture-france-fresh-new-h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238844"/>
            <a:ext cx="10800000" cy="6075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520032" y="4657700"/>
            <a:ext cx="50387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solidFill>
                  <a:schemeClr val="bg1">
                    <a:lumMod val="95000"/>
                  </a:schemeClr>
                </a:solidFill>
                <a:latin typeface="Algerian" pitchFamily="82" charset="0"/>
              </a:rPr>
              <a:t>Una mujer debe de ser dos cosas: elegante y fabulosa</a:t>
            </a:r>
            <a:endParaRPr lang="es-ES_tradnl" sz="2000" dirty="0">
              <a:solidFill>
                <a:schemeClr val="bg1">
                  <a:lumMod val="95000"/>
                </a:schemeClr>
              </a:solidFill>
              <a:latin typeface="Algerian" pitchFamily="82" charset="0"/>
            </a:endParaRPr>
          </a:p>
        </p:txBody>
      </p:sp>
      <p:pic>
        <p:nvPicPr>
          <p:cNvPr id="6" name="Picture 2" descr="http://3.bp.blogspot.com/-DJiwI6QuLsU/TooZKvNWpvI/AAAAAAAAGgQ/7PMouBppAY8/s1600/MUJERES+%2528107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6136" y="985292"/>
            <a:ext cx="1429071" cy="338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837784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parisphotos.net/wp-content/uploads/2014/11/Eiffel-Tower-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-742900"/>
            <a:ext cx="10800000" cy="6750000"/>
          </a:xfrm>
          <a:prstGeom prst="rect">
            <a:avLst/>
          </a:prstGeom>
          <a:noFill/>
        </p:spPr>
      </p:pic>
      <p:pic>
        <p:nvPicPr>
          <p:cNvPr id="47106" name="Picture 2" descr="http://3.bp.blogspot.com/-tlpocpNKstw/UBOgpxkvxpI/AAAAAAAAXRk/74fw6UOwOC8/s320/zoomgraf,chicas+sexys+png+%284%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7944" y="1993404"/>
            <a:ext cx="2343150" cy="304800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909792" y="12119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http://hdwallpappers.com/images/wallpapers/Arc-De-Triomphe-Paris-Focused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670892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4" descr="Image du Blog mamietitine.centerblog.net"/>
          <p:cNvPicPr>
            <a:picLocks noChangeAspect="1" noChangeArrowheads="1"/>
          </p:cNvPicPr>
          <p:nvPr/>
        </p:nvPicPr>
        <p:blipFill>
          <a:blip r:embed="rId3" cstate="print"/>
          <a:srcRect l="30783" t="10923" r="29008" b="24919"/>
          <a:stretch>
            <a:fillRect/>
          </a:stretch>
        </p:blipFill>
        <p:spPr bwMode="auto">
          <a:xfrm>
            <a:off x="4752280" y="1849388"/>
            <a:ext cx="2448272" cy="367240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464248" y="409228"/>
            <a:ext cx="50387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latin typeface="Algerian" pitchFamily="82" charset="0"/>
              </a:rPr>
              <a:t>El mejor color en el mundo </a:t>
            </a:r>
          </a:p>
          <a:p>
            <a:r>
              <a:rPr lang="es-ES_tradnl" sz="2000" dirty="0" smtClean="0">
                <a:latin typeface="Algerian" pitchFamily="82" charset="0"/>
              </a:rPr>
              <a:t>es el que te queda bien a </a:t>
            </a:r>
            <a:r>
              <a:rPr lang="es-ES_tradnl" sz="2000" dirty="0" err="1" smtClean="0">
                <a:latin typeface="Algerian" pitchFamily="82" charset="0"/>
              </a:rPr>
              <a:t>tI</a:t>
            </a:r>
            <a:endParaRPr lang="es-ES_tradnl" sz="2000" dirty="0"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48952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www.yourparis.fr/wp-content/uploads/9a89-2000x1375.jpg"/>
          <p:cNvPicPr>
            <a:picLocks noChangeAspect="1" noChangeArrowheads="1"/>
          </p:cNvPicPr>
          <p:nvPr/>
        </p:nvPicPr>
        <p:blipFill>
          <a:blip r:embed="rId2" cstate="print"/>
          <a:srcRect b="21446"/>
          <a:stretch>
            <a:fillRect/>
          </a:stretch>
        </p:blipFill>
        <p:spPr bwMode="auto">
          <a:xfrm>
            <a:off x="-432296" y="-117648"/>
            <a:ext cx="10800000" cy="5832648"/>
          </a:xfrm>
          <a:prstGeom prst="rect">
            <a:avLst/>
          </a:prstGeom>
          <a:noFill/>
        </p:spPr>
      </p:pic>
      <p:pic>
        <p:nvPicPr>
          <p:cNvPr id="112644" name="Picture 4" descr="http://3.bp.blogspot.com/-Gatrs8ApSuU/T40yfx7JxPI/AAAAAAAATcc/MRs5BkkidE8/s320/MUJERES+%2528841%252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936" y="1849388"/>
            <a:ext cx="2996999" cy="399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528145" y="697260"/>
            <a:ext cx="4392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Vístete hoy como si fueras a conocer a tu peor enemigo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05184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6498" name="Picture 2" descr="http://4.bp.blogspot.com/-kYAVfIqGydo/UakR4GsXeCI/AAAAAAAAAO4/8xrcQ2VheeA/s1600/CIMG3537.JPG"/>
          <p:cNvPicPr>
            <a:picLocks noChangeAspect="1" noChangeArrowheads="1"/>
          </p:cNvPicPr>
          <p:nvPr/>
        </p:nvPicPr>
        <p:blipFill>
          <a:blip r:embed="rId2" cstate="print"/>
          <a:srcRect t="20447" b="2211"/>
          <a:stretch>
            <a:fillRect/>
          </a:stretch>
        </p:blipFill>
        <p:spPr bwMode="auto">
          <a:xfrm>
            <a:off x="-288280" y="-166836"/>
            <a:ext cx="10800000" cy="6264696"/>
          </a:xfrm>
          <a:prstGeom prst="rect">
            <a:avLst/>
          </a:prstGeom>
          <a:noFill/>
        </p:spPr>
      </p:pic>
      <p:pic>
        <p:nvPicPr>
          <p:cNvPr id="5" name="Picture 2" descr="0_286fd3_f384a2bd_XXXL.jpg"/>
          <p:cNvPicPr>
            <a:picLocks noChangeAspect="1" noChangeArrowheads="1"/>
          </p:cNvPicPr>
          <p:nvPr/>
        </p:nvPicPr>
        <p:blipFill>
          <a:blip r:embed="rId3" cstate="print"/>
          <a:srcRect l="36810" t="7548" r="17457" b="5650"/>
          <a:stretch>
            <a:fillRect/>
          </a:stretch>
        </p:blipFill>
        <p:spPr bwMode="auto">
          <a:xfrm>
            <a:off x="5040312" y="1921396"/>
            <a:ext cx="2438616" cy="410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27944" y="265212"/>
            <a:ext cx="503872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000" dirty="0" smtClean="0">
                <a:latin typeface="Algerian" pitchFamily="82" charset="0"/>
              </a:rPr>
              <a:t>Una chica debería ser dos cosas: fabulosa y con clase</a:t>
            </a:r>
            <a:endParaRPr lang="es-ES_tradnl" sz="2000" dirty="0">
              <a:latin typeface="Algeria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8831565" y="530577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10594" name="Picture 2" descr="http://everythinglooksrosie.files.wordpress.com/2013/05/img_74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04304" y="-238844"/>
            <a:ext cx="11160992" cy="6192000"/>
          </a:xfrm>
          <a:prstGeom prst="rect">
            <a:avLst/>
          </a:prstGeom>
          <a:noFill/>
        </p:spPr>
      </p:pic>
      <p:pic>
        <p:nvPicPr>
          <p:cNvPr id="5" name="Picture 4" descr="http://3.bp.blogspot.com/-ozySw6EJiN0/TrxbOOk7PCI/AAAAAAAABJc/yQb7REblrvk/s1600/IMG_4473-4.jpg"/>
          <p:cNvPicPr>
            <a:picLocks noChangeAspect="1" noChangeArrowheads="1"/>
          </p:cNvPicPr>
          <p:nvPr/>
        </p:nvPicPr>
        <p:blipFill>
          <a:blip r:embed="rId3" cstate="print"/>
          <a:srcRect l="3774" t="39607" b="23615"/>
          <a:stretch>
            <a:fillRect/>
          </a:stretch>
        </p:blipFill>
        <p:spPr bwMode="auto">
          <a:xfrm>
            <a:off x="6408464" y="4513684"/>
            <a:ext cx="2541861" cy="648000"/>
          </a:xfrm>
          <a:prstGeom prst="rect">
            <a:avLst/>
          </a:prstGeom>
          <a:noFill/>
        </p:spPr>
      </p:pic>
      <p:pic>
        <p:nvPicPr>
          <p:cNvPr id="40962" name="Picture 2" descr="http://4.bp.blogspot.com/-NGon1Rlf6Gw/TooZHN3DMMI/AAAAAAAAGfk/Oh9QNQsO7ks/s1600/MUJERES+%252898%25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0232" y="3879000"/>
            <a:ext cx="690119" cy="183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0920" y="5161756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42" name="Picture 2" descr="http://inside.chanel.com/images/galleries/5n-chanel-paris/20_ic_ch12_paris_by_chanel_04009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6312" y="0"/>
            <a:ext cx="10800000" cy="602585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232000" y="481236"/>
            <a:ext cx="63081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000" dirty="0" smtClean="0">
                <a:solidFill>
                  <a:schemeClr val="bg1"/>
                </a:solidFill>
                <a:latin typeface="Algerian" pitchFamily="82" charset="0"/>
              </a:rPr>
              <a:t>Sólo vives una vez, por esto mismo, diviértete</a:t>
            </a:r>
            <a:endParaRPr lang="es-ES_tradnl" sz="2000" dirty="0">
              <a:solidFill>
                <a:schemeClr val="bg1"/>
              </a:solidFill>
              <a:latin typeface="Algerian" pitchFamily="82" charset="0"/>
            </a:endParaRPr>
          </a:p>
        </p:txBody>
      </p:sp>
      <p:pic>
        <p:nvPicPr>
          <p:cNvPr id="7" name="Picture 4" descr="http://osatelegraph.org/wp-content/uploads/2012/05/Famous-Little-Black-Dresses1.jpg"/>
          <p:cNvPicPr>
            <a:picLocks noChangeAspect="1" noChangeArrowheads="1"/>
          </p:cNvPicPr>
          <p:nvPr/>
        </p:nvPicPr>
        <p:blipFill>
          <a:blip r:embed="rId3" cstate="print"/>
          <a:srcRect l="33075" r="33916" b="2371"/>
          <a:stretch>
            <a:fillRect/>
          </a:stretch>
        </p:blipFill>
        <p:spPr bwMode="auto">
          <a:xfrm>
            <a:off x="2376016" y="1921396"/>
            <a:ext cx="1224136" cy="4212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7 Rectángulo"/>
          <p:cNvSpPr/>
          <p:nvPr/>
        </p:nvSpPr>
        <p:spPr>
          <a:xfrm>
            <a:off x="8341840" y="523376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62" name="Picture 2" descr="http://1hdwallpapers.com/wallpapers/paris_france_buildings_grande_arche_la_daia_hd_widescre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9375" y="-36000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0_286fd0_d3b55ec8_XXXL.jpg"/>
          <p:cNvPicPr>
            <a:picLocks noChangeAspect="1" noChangeArrowheads="1"/>
          </p:cNvPicPr>
          <p:nvPr/>
        </p:nvPicPr>
        <p:blipFill>
          <a:blip r:embed="rId3" cstate="print"/>
          <a:srcRect l="19748" t="7149" r="22323" b="3533"/>
          <a:stretch>
            <a:fillRect/>
          </a:stretch>
        </p:blipFill>
        <p:spPr bwMode="auto">
          <a:xfrm>
            <a:off x="3384128" y="1323000"/>
            <a:ext cx="2721800" cy="43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015976" y="337220"/>
            <a:ext cx="55446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000" dirty="0" smtClean="0">
                <a:latin typeface="Algerian" pitchFamily="82" charset="0"/>
              </a:rPr>
              <a:t>Una buena mujer con buenos zapatos,</a:t>
            </a:r>
          </a:p>
          <a:p>
            <a:r>
              <a:rPr lang="es-ES_tradnl" sz="2000" dirty="0" smtClean="0">
                <a:latin typeface="Algerian" pitchFamily="82" charset="0"/>
              </a:rPr>
              <a:t>                  jamás </a:t>
            </a:r>
            <a:r>
              <a:rPr lang="es-ES_tradnl" sz="2000" dirty="0" smtClean="0">
                <a:latin typeface="Algerian" pitchFamily="82" charset="0"/>
              </a:rPr>
              <a:t>será fea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05184" y="494573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6802" name="Picture 2" descr="http://parisphotos.net/wp-content/uploads/2014/11/paris-by-night-hd-wallpaper-lemex-on-deviantart-n-a-ibackgroundz.com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2296" y="-1035000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4" descr="0_286fd7_a44cdda8_XXXL.jpg"/>
          <p:cNvPicPr>
            <a:picLocks noChangeAspect="1" noChangeArrowheads="1"/>
          </p:cNvPicPr>
          <p:nvPr/>
        </p:nvPicPr>
        <p:blipFill>
          <a:blip r:embed="rId3" cstate="print"/>
          <a:srcRect l="33141" t="4188" r="17147"/>
          <a:stretch>
            <a:fillRect/>
          </a:stretch>
        </p:blipFill>
        <p:spPr bwMode="auto">
          <a:xfrm>
            <a:off x="3816176" y="1971000"/>
            <a:ext cx="1929310" cy="37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116199" y="481236"/>
            <a:ext cx="20264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Diseño </a:t>
            </a:r>
          </a:p>
          <a:p>
            <a:pPr algn="ctr"/>
            <a:r>
              <a:rPr lang="es-ES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María Teresa Espín </a:t>
            </a:r>
          </a:p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2014</a:t>
            </a:r>
            <a:endParaRPr lang="es-ES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4976" y="5017740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080625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8011" y="127000"/>
            <a:ext cx="9744604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36021" y="254000"/>
            <a:ext cx="9408583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620286" y="1841500"/>
            <a:ext cx="336021" cy="2540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0182" y="4826000"/>
            <a:ext cx="4202011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1"/>
            <a:ext cx="100806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203" y="3810001"/>
            <a:ext cx="2800174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08062" y="2159001"/>
            <a:ext cx="11760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544345" y="2794002"/>
          <a:ext cx="3528219" cy="1371600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08062" y="2413001"/>
            <a:ext cx="35282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544345" y="2413001"/>
            <a:ext cx="352821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08062" y="2794000"/>
          <a:ext cx="3528219" cy="1371600"/>
        </p:xfrm>
        <a:graphic>
          <a:graphicData uri="http://schemas.openxmlformats.org/drawingml/2006/table">
            <a:tbl>
              <a:tblPr/>
              <a:tblGrid>
                <a:gridCol w="1219826"/>
                <a:gridCol w="1153321"/>
                <a:gridCol w="1155072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0806" marR="100806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72042" y="571500"/>
            <a:ext cx="8736542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8010" y="1968501"/>
            <a:ext cx="10080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1618</TotalTime>
  <Words>610</Words>
  <Application>Microsoft Office PowerPoint</Application>
  <PresentationFormat>Personalizado</PresentationFormat>
  <Paragraphs>144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705</cp:revision>
  <dcterms:created xsi:type="dcterms:W3CDTF">2014-11-27T15:15:02Z</dcterms:created>
  <dcterms:modified xsi:type="dcterms:W3CDTF">2014-12-05T20:56:54Z</dcterms:modified>
</cp:coreProperties>
</file>