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sldIdLst>
    <p:sldId id="256" r:id="rId3"/>
    <p:sldId id="372" r:id="rId4"/>
    <p:sldId id="355" r:id="rId5"/>
    <p:sldId id="260" r:id="rId6"/>
    <p:sldId id="269" r:id="rId7"/>
    <p:sldId id="381" r:id="rId8"/>
    <p:sldId id="309" r:id="rId9"/>
    <p:sldId id="386" r:id="rId10"/>
    <p:sldId id="318" r:id="rId11"/>
    <p:sldId id="392" r:id="rId12"/>
    <p:sldId id="427" r:id="rId13"/>
    <p:sldId id="449" r:id="rId14"/>
    <p:sldId id="389" r:id="rId15"/>
    <p:sldId id="344" r:id="rId16"/>
    <p:sldId id="378" r:id="rId17"/>
    <p:sldId id="347" r:id="rId18"/>
    <p:sldId id="319" r:id="rId19"/>
    <p:sldId id="419" r:id="rId20"/>
    <p:sldId id="454" r:id="rId21"/>
    <p:sldId id="393" r:id="rId22"/>
    <p:sldId id="429" r:id="rId23"/>
    <p:sldId id="430" r:id="rId24"/>
    <p:sldId id="397" r:id="rId25"/>
    <p:sldId id="385" r:id="rId26"/>
    <p:sldId id="401" r:id="rId27"/>
    <p:sldId id="339" r:id="rId28"/>
    <p:sldId id="364" r:id="rId29"/>
    <p:sldId id="442" r:id="rId30"/>
    <p:sldId id="443" r:id="rId31"/>
    <p:sldId id="423" r:id="rId32"/>
    <p:sldId id="412" r:id="rId33"/>
    <p:sldId id="410" r:id="rId34"/>
    <p:sldId id="350" r:id="rId35"/>
    <p:sldId id="407" r:id="rId36"/>
    <p:sldId id="402" r:id="rId37"/>
    <p:sldId id="444" r:id="rId38"/>
    <p:sldId id="409" r:id="rId39"/>
    <p:sldId id="450" r:id="rId40"/>
    <p:sldId id="421" r:id="rId41"/>
    <p:sldId id="408" r:id="rId42"/>
    <p:sldId id="422" r:id="rId43"/>
    <p:sldId id="455" r:id="rId44"/>
    <p:sldId id="447" r:id="rId45"/>
    <p:sldId id="448" r:id="rId46"/>
    <p:sldId id="452" r:id="rId47"/>
    <p:sldId id="453" r:id="rId48"/>
    <p:sldId id="405" r:id="rId49"/>
    <p:sldId id="358" r:id="rId50"/>
    <p:sldId id="456" r:id="rId51"/>
    <p:sldId id="434" r:id="rId52"/>
    <p:sldId id="439" r:id="rId53"/>
    <p:sldId id="436" r:id="rId54"/>
    <p:sldId id="365" r:id="rId55"/>
    <p:sldId id="366" r:id="rId56"/>
    <p:sldId id="360" r:id="rId57"/>
    <p:sldId id="361" r:id="rId58"/>
    <p:sldId id="363" r:id="rId59"/>
    <p:sldId id="367" r:id="rId60"/>
    <p:sldId id="396" r:id="rId61"/>
    <p:sldId id="321" r:id="rId62"/>
    <p:sldId id="330" r:id="rId63"/>
    <p:sldId id="399" r:id="rId64"/>
    <p:sldId id="374" r:id="rId65"/>
    <p:sldId id="334" r:id="rId66"/>
    <p:sldId id="291" r:id="rId67"/>
    <p:sldId id="270" r:id="rId68"/>
    <p:sldId id="271" r:id="rId69"/>
    <p:sldId id="281" r:id="rId70"/>
    <p:sldId id="282" r:id="rId71"/>
    <p:sldId id="290" r:id="rId72"/>
    <p:sldId id="295" r:id="rId73"/>
    <p:sldId id="299" r:id="rId74"/>
    <p:sldId id="263" r:id="rId75"/>
    <p:sldId id="266" r:id="rId76"/>
    <p:sldId id="395" r:id="rId77"/>
    <p:sldId id="460" r:id="rId78"/>
    <p:sldId id="268" r:id="rId79"/>
    <p:sldId id="459" r:id="rId8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yRQrdtyS5C3gy6os6HoqA==" hashData="6in2VtqhpRxvEDEvfGh3DNZCD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A2BE00-E360-4564-A940-44A39C74AE34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804B1-39A9-45CE-BE97-D894DC463C1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2155D4F-F024-4B63-AA11-59FFE5174390}" type="slidenum">
              <a:rPr lang="en-GB" smtClean="0"/>
              <a:pPr/>
              <a:t>76</a:t>
            </a:fld>
            <a:endParaRPr lang="en-GB" smtClean="0"/>
          </a:p>
        </p:txBody>
      </p:sp>
      <p:sp>
        <p:nvSpPr>
          <p:cNvPr id="8195" name="Rectangle 7"/>
          <p:cNvSpPr txBox="1">
            <a:spLocks noGrp="1" noChangeArrowheads="1"/>
          </p:cNvSpPr>
          <p:nvPr/>
        </p:nvSpPr>
        <p:spPr bwMode="auto">
          <a:xfrm>
            <a:off x="3884088" y="8685103"/>
            <a:ext cx="2972472" cy="457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8" tIns="45715" rIns="91428" bIns="45715" anchor="b"/>
          <a:lstStyle/>
          <a:p>
            <a:pPr algn="r" defTabSz="914388"/>
            <a:fld id="{3D8F30DE-0DC0-433D-900D-CB3F718BBD61}" type="slidenum">
              <a:rPr lang="en-GB" sz="1200">
                <a:latin typeface="Calibri" pitchFamily="34" charset="0"/>
              </a:rPr>
              <a:pPr algn="r" defTabSz="914388"/>
              <a:t>76</a:t>
            </a:fld>
            <a:endParaRPr lang="en-GB" sz="1200" dirty="0">
              <a:latin typeface="Calibri" pitchFamily="34" charset="0"/>
            </a:endParaRPr>
          </a:p>
        </p:txBody>
      </p:sp>
      <p:sp>
        <p:nvSpPr>
          <p:cNvPr id="8196" name="Text Box 1"/>
          <p:cNvSpPr txBox="1">
            <a:spLocks noChangeArrowheads="1"/>
          </p:cNvSpPr>
          <p:nvPr/>
        </p:nvSpPr>
        <p:spPr bwMode="auto">
          <a:xfrm>
            <a:off x="2142945" y="695134"/>
            <a:ext cx="2570670" cy="342815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0155" tIns="40078" rIns="80155" bIns="40078" anchor="ctr"/>
          <a:lstStyle/>
          <a:p>
            <a:pPr defTabSz="914388"/>
            <a:endParaRPr lang="es-ES" dirty="0">
              <a:latin typeface="Calibri" pitchFamily="34" charset="0"/>
            </a:endParaRPr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body"/>
          </p:nvPr>
        </p:nvSpPr>
        <p:spPr>
          <a:xfrm>
            <a:off x="685512" y="4343231"/>
            <a:ext cx="5485536" cy="4113782"/>
          </a:xfrm>
          <a:noFill/>
          <a:ln/>
        </p:spPr>
        <p:txBody>
          <a:bodyPr wrap="none" lIns="91428" tIns="45715" rIns="91428" bIns="45715" anchor="ctr"/>
          <a:lstStyle/>
          <a:p>
            <a:pPr defTabSz="801654">
              <a:spcBef>
                <a:spcPct val="0"/>
              </a:spcBef>
            </a:pPr>
            <a:endParaRPr lang="es-E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121C74-6F01-4526-BD62-8016826F0D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9F83E-ACF4-44E7-B4F0-180341E1EA0F}" type="datetimeFigureOut">
              <a:rPr lang="es-ES_tradnl" smtClean="0"/>
              <a:pPr/>
              <a:t>04/07/2013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A8FF5-E015-4389-9148-6A29329FBA3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9A1208-BC61-44B3-93C2-BD2CDBEE9C5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3571876"/>
            <a:ext cx="9144000" cy="206692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5" name="Picture 3" descr="http://www.gasolineracercedilla.es/images/pueblo/Panorama_cercedilla_desde_Navalmed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610" y="0"/>
            <a:ext cx="9190610" cy="3708000"/>
          </a:xfrm>
          <a:prstGeom prst="rect">
            <a:avLst/>
          </a:prstGeom>
          <a:noFill/>
        </p:spPr>
      </p:pic>
      <p:pic>
        <p:nvPicPr>
          <p:cNvPr id="3077" name="Picture 5" descr="http://www.gasolineracercedilla.es/images/pueblo/Panorama_cercedilla_desde_carretera_puer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612" y="4914000"/>
            <a:ext cx="9152612" cy="194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3643314"/>
            <a:ext cx="878684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“CERCEDILLA” 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SIERRA MADRILEÑA  </a:t>
            </a:r>
          </a:p>
          <a:p>
            <a:pPr algn="ctr"/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0898" name="Picture 2" descr="Miniatura de la versión de 11:20 10 sep 20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4357694"/>
            <a:ext cx="1143000" cy="11430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214414" y="428604"/>
            <a:ext cx="67720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Comunidad de Madrid</a:t>
            </a:r>
            <a:endParaRPr lang="es-ES" sz="5400" b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sndAc>
      <p:stSnd>
        <p:snd r:embed="rId2" name="D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3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285720" y="733246"/>
            <a:ext cx="850112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3">
                    <a:lumMod val="75000"/>
                  </a:schemeClr>
                </a:solidFill>
              </a:rPr>
              <a:t>Cercedilla es un municipio situado en la Sierra del Guadarrama (Madrid).</a:t>
            </a:r>
          </a:p>
          <a:p>
            <a:r>
              <a:rPr lang="es-ES_tradnl" sz="2800" dirty="0" smtClean="0">
                <a:solidFill>
                  <a:schemeClr val="accent3">
                    <a:lumMod val="75000"/>
                  </a:schemeClr>
                </a:solidFill>
              </a:rPr>
              <a:t>El pueblo es conocido sobre todo por su entorno natural. Durante el invierno, el turismo viene atraído por la nieve, y a la estación de esquí del Puerto de Navacerrada. Y durante el verano, esos grados de menos que podemos encontrar aquí respecto a Madrid harán que nuestros visitantes quieran pasar el día en algún lugar del pueblo, como por ejemplo, la zona recreativa de las Dehesas. </a:t>
            </a:r>
            <a:r>
              <a:rPr lang="es-ES" sz="2800" dirty="0" smtClean="0">
                <a:solidFill>
                  <a:schemeClr val="accent3">
                    <a:lumMod val="75000"/>
                  </a:schemeClr>
                </a:solidFill>
              </a:rPr>
              <a:t>Esta población se triplica durante el verano ya que bastantes viviendas del municipio son la segunda residencia de muchos madrileños. Se encuentra a una distancia de cincuenta y siete kilómetros de Madrid.</a:t>
            </a:r>
            <a:endParaRPr lang="es-ES_tradnl" sz="28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s-ES_tradnl" sz="2800" dirty="0" smtClean="0"/>
          </a:p>
        </p:txBody>
      </p:sp>
    </p:spTree>
  </p:cSld>
  <p:clrMapOvr>
    <a:masterClrMapping/>
  </p:clrMapOvr>
  <p:transition spd="slow" advTm="22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3666" name="Picture 2" descr="SkyLine (desde Madrid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57482" y="357166"/>
            <a:ext cx="422904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Vista desde Madrid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http://carrerasdemontana.files.wordpress.com/2010/12/sierra-del-dragon-sobre-cercedilla-invier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8591073" cy="594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1.bp.blogspot.com/_nOUGGC3DzHs/TITEj0NLUYI/AAAAAAAALtg/88ILhJPdyzY/s1600/297+Cercedilla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5" name="Picture 2" descr="http://1.bp.blogspot.com/_nOUGGC3DzHs/TITEj0NLUYI/AAAAAAAALtg/88ILhJPdyzY/s1600/297+Cercedilla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ellipse">
            <a:avLst/>
          </a:prstGeom>
          <a:noFill/>
        </p:spPr>
      </p:pic>
      <p:pic>
        <p:nvPicPr>
          <p:cNvPr id="6" name="Picture 2" descr="http://1.bp.blogspot.com/_nOUGGC3DzHs/TITEj0NLUYI/AAAAAAAALtg/88ILhJPdyzY/s1600/297+Cercedilla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ellipse">
            <a:avLst/>
          </a:prstGeom>
          <a:noFill/>
        </p:spPr>
      </p:pic>
      <p:pic>
        <p:nvPicPr>
          <p:cNvPr id="7" name="Picture 2" descr="http://1.bp.blogspot.com/_nOUGGC3DzHs/TITEj0NLUYI/AAAAAAAALtg/88ILhJPdyzY/s1600/297+Cercedilla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ellipse">
            <a:avLst/>
          </a:prstGeom>
          <a:noFill/>
        </p:spPr>
      </p:pic>
      <p:pic>
        <p:nvPicPr>
          <p:cNvPr id="8" name="Picture 2" descr="http://1.bp.blogspot.com/_nOUGGC3DzHs/TITEj0NLUYI/AAAAAAAALtg/88ILhJPdyzY/s1600/297+Cercedilla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1314" name="Picture 2" descr="http://www.pirineos3000.com/fotos/ascensiones/800x600/5320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5" name="Picture 2" descr="http://www.pirineos3000.com/fotos/ascensiones/800x600/5320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841" y="0"/>
            <a:ext cx="9171841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Siete Picos(Cercedilla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785794"/>
            <a:ext cx="7373499" cy="48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49095" y="5500702"/>
            <a:ext cx="199426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Siete Picos</a:t>
            </a:r>
            <a:endParaRPr lang="es-ES" sz="3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1858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ellipse">
            <a:avLst/>
          </a:prstGeom>
          <a:noFill/>
        </p:spPr>
      </p:pic>
      <p:pic>
        <p:nvPicPr>
          <p:cNvPr id="6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xit" presetSubtype="2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api.ning.com/files/T98ioAlUjLu-otNivKmvPaQ8uart2jYeHig631TKOVe2F6Eg*B1KYcLpY6Kn-wTVSsxz*nAVV6suEy6K8S2x59F7GExPP-pD/P5021168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47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1618" name="Picture 2" descr="Siete Picos desde el Mirador de Vicente Alexaind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Siete Picos desde el Mirador de Vicente Alexaind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2" descr="Siete Picos desde el Mirador de Vicente Alexaind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2" descr="Siete Picos desde el Mirador de Vicente Alexaind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3186" name="Picture 2" descr="Sin Título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928670"/>
            <a:ext cx="7152000" cy="536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31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5714" name="Picture 2" descr="http://www.pueblos-espana.org/fotos_originales/1/1/7/00192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04"/>
            <a:ext cx="7967999" cy="59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57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7522" name="Picture 2" descr="Siete Picos Nev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Siete Picos Nev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oundRect">
            <a:avLst/>
          </a:prstGeom>
          <a:noFill/>
        </p:spPr>
      </p:pic>
      <p:pic>
        <p:nvPicPr>
          <p:cNvPr id="6" name="Picture 2" descr="Siete Picos Nev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oundRect">
            <a:avLst/>
          </a:prstGeom>
          <a:noFill/>
        </p:spPr>
      </p:pic>
      <p:pic>
        <p:nvPicPr>
          <p:cNvPr id="7" name="Picture 2" descr="Siete Picos Nev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oundRect">
            <a:avLst/>
          </a:prstGeom>
          <a:noFill/>
        </p:spPr>
      </p:pic>
      <p:pic>
        <p:nvPicPr>
          <p:cNvPr id="8" name="Picture 2" descr="Siete Picos Nev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Siete Picos desde la Plaza de la Igle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034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8242" name="Picture 2" descr="http://upload.wikimedia.org/wikipedia/commons/2/2f/Cercedilla.JPG?uselang=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8278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595509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Bola del Mundo</a:t>
            </a:r>
            <a:endParaRPr lang="es-ES" sz="20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5008" y="285728"/>
            <a:ext cx="149111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Maliciosa</a:t>
            </a:r>
            <a:endParaRPr lang="es-ES" sz="20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6498" name="Picture 2" descr="Pantano de Navalmed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225125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51714" y="357166"/>
            <a:ext cx="70405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Pantano de </a:t>
            </a:r>
            <a:r>
              <a:rPr lang="es-ES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Navalmedio</a:t>
            </a:r>
            <a:endParaRPr lang="es-ES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http://api.ning.com/files/FUQJEwvfpESYz9VMX4Ir4HiPBfJGWDqO3PzRkxQSlinr5aCnHfFZe43iqQz0T9U*BpbVKWvxamNLOMCVIlFki7ngKcTD6nkR/P5021163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21858" name="Picture 2" descr="http://www.canonistas.com/galerias/data/500/cercedilla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750" cy="356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857628"/>
            <a:ext cx="82153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tren del Guadarrama inicia su andadura a 1.200 metros de altura en Cercedilla y alcanza los 1.819 metros en Cotos, en un tramo que se alarga hasta los 18 km. Debido a que el desnivel que ha de superar es de una media del 7% no utiliza el mecanismo de cremallera que es inevitable en otros trenes de montaña.</a:t>
            </a:r>
            <a:endParaRPr lang="es-ES_tradn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5500702"/>
            <a:ext cx="8286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Parte de Cercedilla y llega hasta Cotos, pasando por el alto de Navacerrada, es el tren eléctrico más alto de España. Fue inaugurado el 12 de julio de 1923 por los Reyes Alfonso XIII y Victoria Eugenia.</a:t>
            </a:r>
            <a:endParaRPr lang="es-ES_tradn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0290" name="Picture 2" descr="http://multimedia.globaliza.com/rcs/imagenes/2010/04/30/05/v3709958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8842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esphoto980x880.mnstatic.com/estacion-de-tren-de-cercedilla_1364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6" y="0"/>
            <a:ext cx="10348604" cy="6876000"/>
          </a:xfrm>
          <a:prstGeom prst="rect">
            <a:avLst/>
          </a:prstGeom>
          <a:noFill/>
        </p:spPr>
      </p:pic>
      <p:pic>
        <p:nvPicPr>
          <p:cNvPr id="5" name="Picture 2" descr="http://esphoto500x500.mnstatic.com/estacion-de-tren-de-cercedilla_1364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2"/>
            <a:ext cx="8132538" cy="54000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5234" name="Picture 2" descr="http://www.fotosierra.com/madrid/cercedilla/imagenes/Calzada_roman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7536000" cy="565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952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6258" name="Picture 2" descr="http://www.fotosierra.com/madrid/cercedilla/imagenes/Calzada_roman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7728000" cy="57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fotosierra.com/madrid/cercedilla/imagenes/Calzada_romana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214422"/>
            <a:ext cx="5715000" cy="428625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images.niumba.com/images/apartments/final/6/6/3/2/1/fap_66321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" y="-1"/>
            <a:ext cx="9226945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0050" name="Picture 2" descr="Foto_Gasolin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225125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5714" name="Picture 2" descr="Cuesta de la estació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536596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8306" name="Picture 2" descr="Túnel de la Estació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2000"/>
            <a:ext cx="10536596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23076" y="6000768"/>
            <a:ext cx="31258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 w="5080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Túnel de la estación</a:t>
            </a:r>
            <a:endParaRPr lang="es-ES" sz="2800" b="1" cap="none" spc="0" dirty="0">
              <a:ln w="5080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66297E-6 L -0.15486 0.001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3906" name="Picture 2" descr="Peñota desde la Gasolin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7104000" cy="532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239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8546" name="Picture 2" descr="http://www.pueblos-espana.org/fotos_originales/9/3/7/006399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030595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285784" y="357166"/>
            <a:ext cx="582495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Pradoluengo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3828E-7 L -0.11875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9570" name="Picture 2" descr="http://www.pueblos-espana.org/fotos_originales/9/1/4/00639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467833" cy="6984000"/>
          </a:xfrm>
          <a:prstGeom prst="rect">
            <a:avLst/>
          </a:prstGeom>
          <a:noFill/>
        </p:spPr>
      </p:pic>
      <p:pic>
        <p:nvPicPr>
          <p:cNvPr id="1026" name="Picture 2" descr="J:\ANIMALES EN MOVIMIENTO\1949_animad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5286388"/>
            <a:ext cx="1809750" cy="1228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http://api.ning.com/files/Vv1Gd58Lk8BjUPCvD3myK6MHqEFoZC9N3ZR9lQpJejHytG99ZuX9z5qf-H7KOhitsU0ICcyxwjsdNUIJ-kF0QYJTxOc5KEB9/P5021190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guadarramistas.files.wordpress.com/2010/09/cercanias-cercedilla-cotos-1024x6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-285776"/>
            <a:ext cx="11024467" cy="74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45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http://api.ning.com/files/SyF-RVPuojy-*5wn3BsX5fDa7mu0cMXFdxHjJxPA6mRr3zMBz0jKEkdIWBm2Eo7lc34P8KU7ikbG026W7tuJAk*taZXcIgQh/P5021146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4" descr="Reloj del Club de May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0"/>
            <a:ext cx="5157000" cy="6876000"/>
          </a:xfrm>
          <a:prstGeom prst="rect">
            <a:avLst/>
          </a:prstGeom>
          <a:noFill/>
        </p:spPr>
      </p:pic>
      <p:pic>
        <p:nvPicPr>
          <p:cNvPr id="6" name="Picture 2" descr="Club de Mayo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57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http://api.ning.com/files/0CLSGgb7SoSiOSF-JlF9efAQJh7uZtSLDO3tnNCd-JsSdmAqFRViZJ7NSGS72LGnh7Q5*UXRfjSoAwwlKpXMgki-hE7r6Db5/P5021178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imagenes.viajeros.com/fotos/j/jm/jmzyre-b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" y="-1"/>
            <a:ext cx="9204313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0594" name="Picture 2" descr="http://www.pueblos-espana.org/fotos_originales/9/1/0/006399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71480"/>
            <a:ext cx="8471387" cy="56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Mojón Camino de Santia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000" y="1638000"/>
            <a:ext cx="3915000" cy="5220000"/>
          </a:xfrm>
          <a:prstGeom prst="parallelogram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89090" name="Picture 2" descr="http://api.ning.com/files/Yj1-Xqa4PUy5zH*l5UhD7M2hQUouwN98nuCZ*VVkNW2fEZCwIwzjBsLMRAsJl*aylPI2kVmQNXyAodgnh-zEMg9Fbfrwjj7L/P5021174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14356"/>
            <a:ext cx="7248000" cy="54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90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6738" name="Picture 2" descr="http://www.pueblos-espana.org/fotos_originales/3/8/1/00191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785794"/>
            <a:ext cx="6623999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http://2.bp.blogspot.com/-aeDdOeS36XY/TV8C1plGIEI/AAAAAAAAARw/FlrwWFSH-l0/s1600/20110129+Cercedilla+0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10121395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71440" y="4429132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Plaza Mayor se localiza el Ayuntamiento, a su lado una escultura homenajeando uno de los hijos del lugar, Francisco Fernández Ochoa, </a:t>
            </a:r>
            <a:r>
              <a:rPr lang="es-E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medalla de oro en unos Juegos Olímpicos de Invierno, conseguida en </a:t>
            </a:r>
            <a:r>
              <a:rPr lang="es-ES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Sapporo 1972. </a:t>
            </a:r>
            <a:endParaRPr lang="es-ES_tradnl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Vista desde la Plaza de la Igle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0114" name="Picture 2" descr="http://api.ning.com/files/kRrZthCCqgxOlFvx3mG*gMmW81nVg3hNcr6*iVITtCjLeQyJjleN6BBa4Kzjydj-V-ohsjcAb0MLB*uT5Jwp3C3QJM6T-*W2/P5021177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2098" name="Picture 2" descr="http://desmond.imageshack.us/Himg822/scaled.php?server=822&amp;filename=cercedilla03.jpg&amp;res=lan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162000"/>
            <a:ext cx="10474842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1618" name="Picture 2" descr="http://www.pueblos-espana.org/fotos_originales/4/2/8/006724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85794"/>
            <a:ext cx="7439999" cy="558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16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3666" name="Picture 2" descr="http://www.pueblos-espana.org/fotos_originales/9/2/7/00639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949" y="500042"/>
            <a:ext cx="8903051" cy="594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36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4690" name="Picture 2" descr="http://www.pueblos-espana.org/fotos_originales/9/1/3/006399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7214"/>
            <a:ext cx="6096000" cy="40671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pueblos-espana.org/fotos_originales/4/2/8/000834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643182"/>
            <a:ext cx="6019800" cy="451485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8786" name="Picture 2" descr="http://www.pueblos-espana.org/fotos_originales/9/2/9/00639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8255555" cy="55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6072206"/>
            <a:ext cx="85475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Iglesia Ntra. Sra. del Carmen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8788" name="Picture 4" descr="http://www.pueblos-espana.org/fotos_originales/9/2/1/00639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071546"/>
            <a:ext cx="6096000" cy="4067176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119810" name="Picture 2" descr="http://www.pueblos-espana.org/fotos_originales/9/1/6/006399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8147639" cy="54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98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upload.wikimedia.org/wikipedia/commons/d/d9/Cercedilla_igle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668954" y="357166"/>
            <a:ext cx="42292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Iglesia de San </a:t>
            </a:r>
            <a:r>
              <a:rPr lang="es-ES" sz="32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</a:t>
            </a:r>
            <a:r>
              <a:rPr lang="es-ES" sz="3200" b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ebastián</a:t>
            </a:r>
            <a:endParaRPr lang="es-ES" sz="3200" b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7762" name="Picture 2" descr="Vista desde el Banco de Españ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225125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2642" name="Picture 2" descr="http://www.pueblos-espana.org/fotos_originales/4/2/5/006724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000108"/>
            <a:ext cx="6019800" cy="451485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160112" y="5572140"/>
            <a:ext cx="49674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Fuente caminante sediento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0354" name="Picture 2" descr="http://www.fotosierra.com/madrid/cercedilla/imagenes/Calzada_romana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4286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282" y="4714884"/>
            <a:ext cx="29893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Calzada romana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 descr="http://www.fotosierra.com/madrid/cercedilla/imagenes/Calzada_romana_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000372"/>
            <a:ext cx="5715000" cy="4286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5474" name="Picture 2" descr="http://www.fotosierra.com/madrid/cercedilla/imagenes/Calzada_romana_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0"/>
            <a:ext cx="5715000" cy="42862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fotosierra.com/madrid/cercedilla/imagenes/Calzada_romana_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2571750"/>
            <a:ext cx="5715000" cy="42862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fotosierra.com/madrid/cercedilla/imagenes/Calzada_romana_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857232"/>
            <a:ext cx="6864000" cy="5148000"/>
          </a:xfrm>
          <a:prstGeom prst="round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05322" y="6215082"/>
            <a:ext cx="37130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Restos calzada romana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02" name="Picture 2" descr="http://www.fotosierra.com/madrid/cercedilla/imagenes/Calzada_romana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4286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928662" y="4500570"/>
            <a:ext cx="20742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Merenderos</a:t>
            </a:r>
            <a:endParaRPr lang="es-E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 descr="http://www.fotosierra.com/madrid/cercedilla/imagenes/Calzada_romana_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571750"/>
            <a:ext cx="5715000" cy="4286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215074" y="1714488"/>
            <a:ext cx="1252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Fuente</a:t>
            </a:r>
            <a:endParaRPr lang="es-ES_tradnl" sz="2800" dirty="0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4930" name="Picture 2" descr="Yeg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122" name="Picture 2" descr="J:\ANIMALES EN MOVIMIENTO\slide0008_image0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500438"/>
            <a:ext cx="2293827" cy="28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5954" name="Picture 2" descr="Alto la Cuer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8786" name="Picture 2" descr="Alto la Cuer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225125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3828E-7 L -0.28003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882" name="Picture 2" descr="Subida a 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Subida a 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ellipse">
            <a:avLst/>
          </a:prstGeom>
          <a:noFill/>
        </p:spPr>
      </p:pic>
      <p:pic>
        <p:nvPicPr>
          <p:cNvPr id="6" name="Picture 2" descr="Subida a 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2" descr="Subida a 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8" name="Picture 2" descr="Subida a 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0834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8002" name="Picture 2" descr="Siete Pi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ages.niumba.com/images/apartments/final/6/5/9/2/9/fap_65929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" y="-1"/>
            <a:ext cx="9226945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http://api.ning.com/files/FRJSU0TSi8MK4MR3Y6*351isMFGw0YgNmPvmkBrjIhQjyDR7ZU*k6PWBdT31etqWtscxF*324sLYHNEtLVYyaHrDKaCXIGaB/P5021193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6" name="Picture 2" descr="http://api.ning.com/files/T98ioAlUjLuCovn-QDl52FdJtSqFxOVz9Z5C8ilkfBd*lwfNVhyIffFBmCar4nZP9hwFQX0T*phoVBtwLWIg6VPPYeGhRjUB/P5021157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fotos.panageos.com/cercedilla_3161/c/e/r/cercedilla-madrid_128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028682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3828E-7 L -0.11771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4146" name="Picture 2" descr="http://desmond.imageshack.us/Himg268/scaled.php?server=268&amp;filename=p1010039e.jpg&amp;res=lan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1138" name="Picture 2" descr="http://api.ning.com/files/MNK1SoZaOe*m5kEKT48V7XSwTJEl5B9PyPMGmMR3c5gMXGMXVAtQTkXRbTZX0ieJUZxCeaLxfBwEsO-CBFEUNkRtmh543k7p/P5021123.JPG?width=640&amp;height=4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cercedilla.net/fotos/oto%F1o_cercedilla_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amorritos_rio_pradillo_hueco_siete_picos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357166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Camorritos</a:t>
            </a:r>
            <a: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_tradn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_tradnl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camorritos_rio_pradillo_hueco_siete_picos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  <p:pic>
        <p:nvPicPr>
          <p:cNvPr id="7" name="Picture 4" descr="Gifs animados de perr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4572008"/>
            <a:ext cx="2162175" cy="18478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amorritos_rio_pradillo_hueco_siete_picos_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amorritos_rio_pradillo_hueco_siete_picos_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000" cy="68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amorritos_rio_pradillo_hueco_siete_picos_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00" y="18000"/>
            <a:ext cx="9120000" cy="68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manuelmonroy.com/A_Casa_SM_archivos/Cercedill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manuelmonroy.com/A_Casa_SM_archivos/esm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842375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3.bp.blogspot.com/-Jr5kFNwv6UI/TV8IpPANoLI/AAAAAAAAASI/tUuGzj5Rewk/s1600/20110129+Cercedilla+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-414000"/>
            <a:ext cx="13067241" cy="7596000"/>
          </a:xfrm>
          <a:prstGeom prst="rect">
            <a:avLst/>
          </a:prstGeom>
          <a:noFill/>
        </p:spPr>
      </p:pic>
      <p:pic>
        <p:nvPicPr>
          <p:cNvPr id="5" name="Picture 2" descr="http://2.bp.blogspot.com/-iU-GNPLkB3c/TV8OC8dz2vI/AAAAAAAAASM/RHeRbqj7AFk/s1600/20110129+Cercedilla+045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-18000"/>
            <a:ext cx="467119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1.bp.blogspot.com/-sJbDesTDMpM/TV792PNmgEI/AAAAAAAAARo/W4JtTX8oF2g/s1600/20110129+Cercedilla+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.</a:t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>.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2338" name="Picture 2" descr="http://photos.eltiempo.es.s3.amazonaws.com/35/71/84361dccdcf98357d55fed8cd6e753e4_720x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Guadarra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10000"/>
            <a:ext cx="4464000" cy="3348000"/>
          </a:xfrm>
          <a:prstGeom prst="rect">
            <a:avLst/>
          </a:prstGeom>
          <a:noFill/>
        </p:spPr>
      </p:pic>
      <p:pic>
        <p:nvPicPr>
          <p:cNvPr id="2058" name="Picture 10" descr="http://1.bp.blogspot.com/_GfzJieWyfbc/SUDaASNliGI/AAAAAAAAJdo/TooO66_DPIA/s400/Cercedilla+%C2%B408+(1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6674" y="0"/>
            <a:ext cx="3997326" cy="2988000"/>
          </a:xfrm>
          <a:prstGeom prst="rect">
            <a:avLst/>
          </a:prstGeom>
          <a:noFill/>
        </p:spPr>
      </p:pic>
      <p:pic>
        <p:nvPicPr>
          <p:cNvPr id="15" name="Picture 2" descr="dehesas-cercedil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273606" cy="3960000"/>
          </a:xfrm>
          <a:prstGeom prst="rect">
            <a:avLst/>
          </a:prstGeom>
          <a:noFill/>
        </p:spPr>
      </p:pic>
      <p:pic>
        <p:nvPicPr>
          <p:cNvPr id="16" name="Picture 12" descr="http://ciudadrodrigoaldia.es/wp-content/uploads/2012/01/Plaza-de-Toros-Cercedilla-de-la-Sierr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2898000"/>
            <a:ext cx="5280000" cy="39600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4.bp.blogspot.com/-iObKtwLluSc/TV8HDq9RUhI/AAAAAAAAASE/nK_N4U6ECoM/s1600/20110129+Cercedilla+126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86050" y="3811012"/>
            <a:ext cx="326654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Diseño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María Teresa Espín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Imágenes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Internet</a:t>
            </a:r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 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Sonido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Tamboril y Dulzaina 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2013</a:t>
            </a:r>
            <a:endParaRPr lang="es-ES" sz="2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391</Words>
  <Application>Microsoft Office PowerPoint</Application>
  <PresentationFormat>Presentación en pantalla (4:3)</PresentationFormat>
  <Paragraphs>61</Paragraphs>
  <Slides>78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.                        .</vt:lpstr>
      <vt:lpstr>Diapositiva 76</vt:lpstr>
      <vt:lpstr>Diapositiva 77</vt:lpstr>
      <vt:lpstr>Diapositiva 78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626</cp:revision>
  <dcterms:created xsi:type="dcterms:W3CDTF">2012-06-15T19:25:01Z</dcterms:created>
  <dcterms:modified xsi:type="dcterms:W3CDTF">2013-07-04T16:51:14Z</dcterms:modified>
</cp:coreProperties>
</file>