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05" r:id="rId3"/>
    <p:sldId id="361" r:id="rId4"/>
    <p:sldId id="343" r:id="rId5"/>
    <p:sldId id="344" r:id="rId6"/>
    <p:sldId id="350" r:id="rId7"/>
    <p:sldId id="353" r:id="rId8"/>
    <p:sldId id="345" r:id="rId9"/>
    <p:sldId id="346" r:id="rId10"/>
    <p:sldId id="355" r:id="rId11"/>
    <p:sldId id="257" r:id="rId12"/>
    <p:sldId id="258" r:id="rId13"/>
    <p:sldId id="306" r:id="rId14"/>
    <p:sldId id="290" r:id="rId15"/>
    <p:sldId id="298" r:id="rId16"/>
    <p:sldId id="297" r:id="rId17"/>
    <p:sldId id="315" r:id="rId18"/>
    <p:sldId id="307" r:id="rId19"/>
    <p:sldId id="356" r:id="rId20"/>
    <p:sldId id="283" r:id="rId21"/>
    <p:sldId id="308" r:id="rId22"/>
    <p:sldId id="317" r:id="rId23"/>
    <p:sldId id="309" r:id="rId24"/>
    <p:sldId id="312" r:id="rId25"/>
    <p:sldId id="311" r:id="rId26"/>
    <p:sldId id="320" r:id="rId27"/>
    <p:sldId id="314" r:id="rId28"/>
    <p:sldId id="299" r:id="rId29"/>
    <p:sldId id="313" r:id="rId30"/>
    <p:sldId id="357" r:id="rId31"/>
    <p:sldId id="359" r:id="rId32"/>
    <p:sldId id="358" r:id="rId33"/>
    <p:sldId id="300" r:id="rId34"/>
    <p:sldId id="286" r:id="rId35"/>
    <p:sldId id="267" r:id="rId36"/>
    <p:sldId id="266" r:id="rId37"/>
    <p:sldId id="362" r:id="rId38"/>
    <p:sldId id="322" r:id="rId39"/>
    <p:sldId id="280" r:id="rId40"/>
    <p:sldId id="323" r:id="rId41"/>
    <p:sldId id="269" r:id="rId42"/>
    <p:sldId id="270" r:id="rId43"/>
    <p:sldId id="319" r:id="rId44"/>
    <p:sldId id="291" r:id="rId45"/>
    <p:sldId id="321" r:id="rId46"/>
    <p:sldId id="363" r:id="rId47"/>
    <p:sldId id="364" r:id="rId48"/>
    <p:sldId id="275" r:id="rId49"/>
    <p:sldId id="277" r:id="rId50"/>
    <p:sldId id="288" r:id="rId51"/>
    <p:sldId id="289" r:id="rId52"/>
    <p:sldId id="318" r:id="rId53"/>
    <p:sldId id="365" r:id="rId54"/>
    <p:sldId id="330" r:id="rId55"/>
    <p:sldId id="366" r:id="rId56"/>
    <p:sldId id="369" r:id="rId57"/>
    <p:sldId id="354" r:id="rId58"/>
    <p:sldId id="360" r:id="rId59"/>
    <p:sldId id="370" r:id="rId60"/>
  </p:sldIdLst>
  <p:sldSz cx="9144000" cy="5143500" type="screen16x9"/>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bPwLyjUN7nsg+5bgcy4fvg==" hashData="7BZCo1bADxquS7ICV2Ju0wGr2Ds="/>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5" d="100"/>
          <a:sy n="85" d="100"/>
        </p:scale>
        <p:origin x="-724" y="-7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FAD1FFB0-59CA-42A3-969A-024D08295F23}" type="datetimeFigureOut">
              <a:rPr lang="es-ES_tradnl" smtClean="0"/>
              <a:pPr/>
              <a:t>09/08/2015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97A27418-89F8-4314-978C-438233E500BF}" type="slidenum">
              <a:rPr lang="es-ES_tradnl" smtClean="0"/>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FAD1FFB0-59CA-42A3-969A-024D08295F23}" type="datetimeFigureOut">
              <a:rPr lang="es-ES_tradnl" smtClean="0"/>
              <a:pPr/>
              <a:t>09/08/2015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97A27418-89F8-4314-978C-438233E500BF}" type="slidenum">
              <a:rPr lang="es-ES_tradnl" smtClean="0"/>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AD1FFB0-59CA-42A3-969A-024D08295F23}" type="datetimeFigureOut">
              <a:rPr lang="es-ES_tradnl" smtClean="0"/>
              <a:pPr/>
              <a:t>09/08/2015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97A27418-89F8-4314-978C-438233E500BF}" type="slidenum">
              <a:rPr lang="es-ES_tradnl" smtClean="0"/>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FAD1FFB0-59CA-42A3-969A-024D08295F23}" type="datetimeFigureOut">
              <a:rPr lang="es-ES_tradnl" smtClean="0"/>
              <a:pPr/>
              <a:t>09/08/2015</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97A27418-89F8-4314-978C-438233E500BF}" type="slidenum">
              <a:rPr lang="es-ES_tradnl" smtClean="0"/>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9"/>
            <a:ext cx="8229600" cy="857250"/>
          </a:xfrm>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FAD1FFB0-59CA-42A3-969A-024D08295F23}" type="datetimeFigureOut">
              <a:rPr lang="es-ES_tradnl" smtClean="0"/>
              <a:pPr/>
              <a:t>09/08/2015</a:t>
            </a:fld>
            <a:endParaRPr lang="es-ES_tradnl"/>
          </a:p>
        </p:txBody>
      </p:sp>
      <p:sp>
        <p:nvSpPr>
          <p:cNvPr id="8" name="7 Marcador de pie de página"/>
          <p:cNvSpPr>
            <a:spLocks noGrp="1"/>
          </p:cNvSpPr>
          <p:nvPr>
            <p:ph type="ftr" sz="quarter" idx="11"/>
          </p:nvPr>
        </p:nvSpPr>
        <p:spPr/>
        <p:txBody>
          <a:bodyPr/>
          <a:lstStyle/>
          <a:p>
            <a:endParaRPr lang="es-ES_tradnl"/>
          </a:p>
        </p:txBody>
      </p:sp>
      <p:sp>
        <p:nvSpPr>
          <p:cNvPr id="9" name="8 Marcador de número de diapositiva"/>
          <p:cNvSpPr>
            <a:spLocks noGrp="1"/>
          </p:cNvSpPr>
          <p:nvPr>
            <p:ph type="sldNum" sz="quarter" idx="12"/>
          </p:nvPr>
        </p:nvSpPr>
        <p:spPr/>
        <p:txBody>
          <a:bodyPr/>
          <a:lstStyle/>
          <a:p>
            <a:fld id="{97A27418-89F8-4314-978C-438233E500BF}" type="slidenum">
              <a:rPr lang="es-ES_tradnl" smtClean="0"/>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FAD1FFB0-59CA-42A3-969A-024D08295F23}" type="datetimeFigureOut">
              <a:rPr lang="es-ES_tradnl" smtClean="0"/>
              <a:pPr/>
              <a:t>09/08/2015</a:t>
            </a:fld>
            <a:endParaRPr lang="es-ES_tradnl"/>
          </a:p>
        </p:txBody>
      </p:sp>
      <p:sp>
        <p:nvSpPr>
          <p:cNvPr id="4" name="3 Marcador de pie de página"/>
          <p:cNvSpPr>
            <a:spLocks noGrp="1"/>
          </p:cNvSpPr>
          <p:nvPr>
            <p:ph type="ftr" sz="quarter" idx="11"/>
          </p:nvPr>
        </p:nvSpPr>
        <p:spPr/>
        <p:txBody>
          <a:bodyPr/>
          <a:lstStyle/>
          <a:p>
            <a:endParaRPr lang="es-ES_tradnl"/>
          </a:p>
        </p:txBody>
      </p:sp>
      <p:sp>
        <p:nvSpPr>
          <p:cNvPr id="5" name="4 Marcador de número de diapositiva"/>
          <p:cNvSpPr>
            <a:spLocks noGrp="1"/>
          </p:cNvSpPr>
          <p:nvPr>
            <p:ph type="sldNum" sz="quarter" idx="12"/>
          </p:nvPr>
        </p:nvSpPr>
        <p:spPr/>
        <p:txBody>
          <a:bodyPr/>
          <a:lstStyle/>
          <a:p>
            <a:fld id="{97A27418-89F8-4314-978C-438233E500BF}" type="slidenum">
              <a:rPr lang="es-ES_tradnl" smtClean="0"/>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AD1FFB0-59CA-42A3-969A-024D08295F23}" type="datetimeFigureOut">
              <a:rPr lang="es-ES_tradnl" smtClean="0"/>
              <a:pPr/>
              <a:t>09/08/2015</a:t>
            </a:fld>
            <a:endParaRPr lang="es-ES_tradnl"/>
          </a:p>
        </p:txBody>
      </p:sp>
      <p:sp>
        <p:nvSpPr>
          <p:cNvPr id="3" name="2 Marcador de pie de página"/>
          <p:cNvSpPr>
            <a:spLocks noGrp="1"/>
          </p:cNvSpPr>
          <p:nvPr>
            <p:ph type="ftr" sz="quarter" idx="11"/>
          </p:nvPr>
        </p:nvSpPr>
        <p:spPr/>
        <p:txBody>
          <a:bodyPr/>
          <a:lstStyle/>
          <a:p>
            <a:endParaRPr lang="es-ES_tradnl"/>
          </a:p>
        </p:txBody>
      </p:sp>
      <p:sp>
        <p:nvSpPr>
          <p:cNvPr id="4" name="3 Marcador de número de diapositiva"/>
          <p:cNvSpPr>
            <a:spLocks noGrp="1"/>
          </p:cNvSpPr>
          <p:nvPr>
            <p:ph type="sldNum" sz="quarter" idx="12"/>
          </p:nvPr>
        </p:nvSpPr>
        <p:spPr/>
        <p:txBody>
          <a:bodyPr/>
          <a:lstStyle/>
          <a:p>
            <a:fld id="{97A27418-89F8-4314-978C-438233E500BF}" type="slidenum">
              <a:rPr lang="es-ES_tradnl" smtClean="0"/>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AD1FFB0-59CA-42A3-969A-024D08295F23}" type="datetimeFigureOut">
              <a:rPr lang="es-ES_tradnl" smtClean="0"/>
              <a:pPr/>
              <a:t>09/08/2015</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97A27418-89F8-4314-978C-438233E500BF}" type="slidenum">
              <a:rPr lang="es-ES_tradnl" smtClean="0"/>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AD1FFB0-59CA-42A3-969A-024D08295F23}" type="datetimeFigureOut">
              <a:rPr lang="es-ES_tradnl" smtClean="0"/>
              <a:pPr/>
              <a:t>09/08/2015</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97A27418-89F8-4314-978C-438233E500BF}" type="slidenum">
              <a:rPr lang="es-ES_tradnl" smtClean="0"/>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FAD1FFB0-59CA-42A3-969A-024D08295F23}" type="datetimeFigureOut">
              <a:rPr lang="es-ES_tradnl" smtClean="0"/>
              <a:pPr/>
              <a:t>09/08/2015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97A27418-89F8-4314-978C-438233E500BF}" type="slidenum">
              <a:rPr lang="es-ES_tradnl" smtClean="0"/>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FAD1FFB0-59CA-42A3-969A-024D08295F23}" type="datetimeFigureOut">
              <a:rPr lang="es-ES_tradnl" smtClean="0"/>
              <a:pPr/>
              <a:t>09/08/2015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97A27418-89F8-4314-978C-438233E500BF}" type="slidenum">
              <a:rPr lang="es-ES_tradnl" smtClean="0"/>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FAD1FFB0-59CA-42A3-969A-024D08295F23}" type="datetimeFigureOut">
              <a:rPr lang="es-ES_tradnl" smtClean="0"/>
              <a:pPr/>
              <a:t>09/08/2015</a:t>
            </a:fld>
            <a:endParaRPr lang="es-ES_tradnl"/>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7A27418-89F8-4314-978C-438233E500BF}" type="slidenum">
              <a:rPr lang="es-ES_tradnl" smtClean="0"/>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2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47.jpeg"/></Relationships>
</file>

<file path=ppt/slides/_rels/slide31.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49.jpeg"/></Relationships>
</file>

<file path=ppt/slides/_rels/slide3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 Id="rId4" Type="http://schemas.openxmlformats.org/officeDocument/2006/relationships/image" Target="../media/image57.jpeg"/></Relationships>
</file>

<file path=ppt/slides/_rels/slide3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7.xml"/><Relationship Id="rId4" Type="http://schemas.openxmlformats.org/officeDocument/2006/relationships/image" Target="../media/image63.jpeg"/></Relationships>
</file>

<file path=ppt/slides/_rels/slide41.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67.jpeg"/></Relationships>
</file>

<file path=ppt/slides/_rels/slide43.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7.xml"/><Relationship Id="rId4" Type="http://schemas.openxmlformats.org/officeDocument/2006/relationships/image" Target="../media/image71.jpeg"/></Relationships>
</file>

<file path=ppt/slides/_rels/slide45.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55.jpeg"/><Relationship Id="rId1" Type="http://schemas.openxmlformats.org/officeDocument/2006/relationships/slideLayout" Target="../slideLayouts/slideLayout7.xml"/><Relationship Id="rId4" Type="http://schemas.openxmlformats.org/officeDocument/2006/relationships/image" Target="../media/image74.jpeg"/></Relationships>
</file>

<file path=ppt/slides/_rels/slide47.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7.xml"/><Relationship Id="rId4" Type="http://schemas.openxmlformats.org/officeDocument/2006/relationships/image" Target="../media/image81.jpeg"/></Relationships>
</file>

<file path=ppt/slides/_rels/slide53.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85.jpeg"/><Relationship Id="rId7" Type="http://schemas.openxmlformats.org/officeDocument/2006/relationships/image" Target="../media/image89.jpeg"/><Relationship Id="rId2" Type="http://schemas.openxmlformats.org/officeDocument/2006/relationships/image" Target="../media/image84.jpeg"/><Relationship Id="rId1" Type="http://schemas.openxmlformats.org/officeDocument/2006/relationships/slideLayout" Target="../slideLayouts/slideLayout7.xml"/><Relationship Id="rId6" Type="http://schemas.openxmlformats.org/officeDocument/2006/relationships/image" Target="../media/image88.jpeg"/><Relationship Id="rId5" Type="http://schemas.openxmlformats.org/officeDocument/2006/relationships/image" Target="../media/image87.jpeg"/><Relationship Id="rId4" Type="http://schemas.openxmlformats.org/officeDocument/2006/relationships/image" Target="../media/image86.jpeg"/></Relationships>
</file>

<file path=ppt/slides/_rels/slide56.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8" Type="http://schemas.openxmlformats.org/officeDocument/2006/relationships/image" Target="../media/image96.png"/><Relationship Id="rId13" Type="http://schemas.openxmlformats.org/officeDocument/2006/relationships/hyperlink" Target="https://vk.com/mispps" TargetMode="External"/><Relationship Id="rId3" Type="http://schemas.openxmlformats.org/officeDocument/2006/relationships/image" Target="../media/image93.png"/><Relationship Id="rId7" Type="http://schemas.openxmlformats.org/officeDocument/2006/relationships/hyperlink" Target="https://www.facebook.com/mispps" TargetMode="External"/><Relationship Id="rId12" Type="http://schemas.openxmlformats.org/officeDocument/2006/relationships/image" Target="../media/image9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5.png"/><Relationship Id="rId11" Type="http://schemas.openxmlformats.org/officeDocument/2006/relationships/hyperlink" Target="https://plus.google.com/+Mispps/" TargetMode="External"/><Relationship Id="rId5" Type="http://schemas.openxmlformats.org/officeDocument/2006/relationships/image" Target="../media/image94.png"/><Relationship Id="rId10" Type="http://schemas.openxmlformats.org/officeDocument/2006/relationships/image" Target="../media/image9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2.bp.blogspot.com/-X6FTEbK8UA0/UwTcUrBtkKI/AAAAAAAAfhA/EKhjiXKInco/s1600/Descargar+Increibles+fondos+abstractos+HD+%2528299%2529.jpg"/>
          <p:cNvPicPr>
            <a:picLocks noChangeAspect="1" noChangeArrowheads="1"/>
          </p:cNvPicPr>
          <p:nvPr/>
        </p:nvPicPr>
        <p:blipFill>
          <a:blip r:embed="rId3" cstate="print"/>
          <a:srcRect t="10000"/>
          <a:stretch>
            <a:fillRect/>
          </a:stretch>
        </p:blipFill>
        <p:spPr bwMode="auto">
          <a:xfrm>
            <a:off x="0" y="0"/>
            <a:ext cx="9144000" cy="5143500"/>
          </a:xfrm>
          <a:prstGeom prst="rect">
            <a:avLst/>
          </a:prstGeom>
          <a:noFill/>
        </p:spPr>
      </p:pic>
      <p:sp>
        <p:nvSpPr>
          <p:cNvPr id="3" name="2 Rectángulo"/>
          <p:cNvSpPr/>
          <p:nvPr/>
        </p:nvSpPr>
        <p:spPr>
          <a:xfrm>
            <a:off x="4479634" y="2110085"/>
            <a:ext cx="184731" cy="923330"/>
          </a:xfrm>
          <a:prstGeom prst="rect">
            <a:avLst/>
          </a:prstGeom>
          <a:noFill/>
        </p:spPr>
        <p:txBody>
          <a:bodyPr wrap="none" lIns="91440" tIns="45720" rIns="91440" bIns="45720">
            <a:spAutoFit/>
          </a:bodyPr>
          <a:lstStyle/>
          <a:p>
            <a:pPr algn="ctr"/>
            <a:endParaRPr lang="es-E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4" name="3 Rectángulo"/>
          <p:cNvSpPr/>
          <p:nvPr/>
        </p:nvSpPr>
        <p:spPr>
          <a:xfrm>
            <a:off x="683568" y="2139702"/>
            <a:ext cx="7845417" cy="2585323"/>
          </a:xfrm>
          <a:prstGeom prst="rect">
            <a:avLst/>
          </a:prstGeom>
          <a:noFill/>
        </p:spPr>
        <p:txBody>
          <a:bodyPr wrap="none" lIns="91440" tIns="45720" rIns="91440" bIns="45720">
            <a:spAutoFit/>
          </a:bodyPr>
          <a:lstStyle/>
          <a:p>
            <a:pPr algn="ctr"/>
            <a:r>
              <a:rPr lang="es-ES" sz="5400" b="1" dirty="0"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latin typeface="Algerian" pitchFamily="82" charset="0"/>
              </a:rPr>
              <a:t>CATEDRAL DE JUSTO </a:t>
            </a:r>
          </a:p>
          <a:p>
            <a:pPr algn="ctr"/>
            <a:r>
              <a:rPr lang="es-ES" sz="5400" b="1" cap="none" spc="0" dirty="0"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latin typeface="Algerian" pitchFamily="82" charset="0"/>
              </a:rPr>
              <a:t>MEJORADA DEL CAMPO </a:t>
            </a:r>
          </a:p>
          <a:p>
            <a:pPr algn="ctr"/>
            <a:r>
              <a:rPr lang="es-ES" sz="5400" b="1" dirty="0"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latin typeface="Algerian" pitchFamily="82" charset="0"/>
              </a:rPr>
              <a:t>MADRID</a:t>
            </a:r>
            <a:endParaRPr lang="es-ES" sz="5400" b="1" cap="none" spc="0" dirty="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latin typeface="Algerian" pitchFamily="82" charset="0"/>
            </a:endParaRPr>
          </a:p>
        </p:txBody>
      </p:sp>
      <p:pic>
        <p:nvPicPr>
          <p:cNvPr id="6" name="Picture 6" descr="http://img.el-wlid.com/imgcache/2013/09/688188.gif"/>
          <p:cNvPicPr>
            <a:picLocks noChangeAspect="1" noChangeArrowheads="1" noCrop="1"/>
          </p:cNvPicPr>
          <p:nvPr/>
        </p:nvPicPr>
        <p:blipFill>
          <a:blip r:embed="rId4" cstate="print"/>
          <a:srcRect/>
          <a:stretch>
            <a:fillRect/>
          </a:stretch>
        </p:blipFill>
        <p:spPr bwMode="auto">
          <a:xfrm>
            <a:off x="179512" y="123478"/>
            <a:ext cx="8784976" cy="194296"/>
          </a:xfrm>
          <a:prstGeom prst="rect">
            <a:avLst/>
          </a:prstGeom>
          <a:noFill/>
        </p:spPr>
      </p:pic>
      <p:pic>
        <p:nvPicPr>
          <p:cNvPr id="7" name="Picture 6" descr="http://img.el-wlid.com/imgcache/2013/09/688188.gif"/>
          <p:cNvPicPr>
            <a:picLocks noChangeAspect="1" noChangeArrowheads="1" noCrop="1"/>
          </p:cNvPicPr>
          <p:nvPr/>
        </p:nvPicPr>
        <p:blipFill>
          <a:blip r:embed="rId4" cstate="print"/>
          <a:srcRect/>
          <a:stretch>
            <a:fillRect/>
          </a:stretch>
        </p:blipFill>
        <p:spPr bwMode="auto">
          <a:xfrm>
            <a:off x="179512" y="4876006"/>
            <a:ext cx="8712968" cy="194296"/>
          </a:xfrm>
          <a:prstGeom prst="rect">
            <a:avLst/>
          </a:prstGeom>
          <a:noFill/>
        </p:spPr>
      </p:pic>
      <p:pic>
        <p:nvPicPr>
          <p:cNvPr id="8" name="Picture 6" descr="http://img.el-wlid.com/imgcache/2013/09/688188.gif"/>
          <p:cNvPicPr>
            <a:picLocks noChangeAspect="1" noChangeArrowheads="1" noCrop="1"/>
          </p:cNvPicPr>
          <p:nvPr/>
        </p:nvPicPr>
        <p:blipFill>
          <a:blip r:embed="rId4" cstate="print"/>
          <a:srcRect/>
          <a:stretch>
            <a:fillRect/>
          </a:stretch>
        </p:blipFill>
        <p:spPr bwMode="auto">
          <a:xfrm rot="16200000">
            <a:off x="-2207616" y="2510606"/>
            <a:ext cx="4824536" cy="194296"/>
          </a:xfrm>
          <a:prstGeom prst="rect">
            <a:avLst/>
          </a:prstGeom>
          <a:noFill/>
        </p:spPr>
      </p:pic>
      <p:pic>
        <p:nvPicPr>
          <p:cNvPr id="9" name="Picture 6" descr="http://img.el-wlid.com/imgcache/2013/09/688188.gif"/>
          <p:cNvPicPr>
            <a:picLocks noChangeAspect="1" noChangeArrowheads="1" noCrop="1"/>
          </p:cNvPicPr>
          <p:nvPr/>
        </p:nvPicPr>
        <p:blipFill>
          <a:blip r:embed="rId4" cstate="print"/>
          <a:srcRect/>
          <a:stretch>
            <a:fillRect/>
          </a:stretch>
        </p:blipFill>
        <p:spPr bwMode="auto">
          <a:xfrm rot="16200000">
            <a:off x="6505352" y="2510606"/>
            <a:ext cx="4824536" cy="194296"/>
          </a:xfrm>
          <a:prstGeom prst="rect">
            <a:avLst/>
          </a:prstGeom>
          <a:noFill/>
        </p:spPr>
      </p:pic>
      <p:sp>
        <p:nvSpPr>
          <p:cNvPr id="10" name="9 Rectángulo"/>
          <p:cNvSpPr/>
          <p:nvPr/>
        </p:nvSpPr>
        <p:spPr>
          <a:xfrm>
            <a:off x="179512" y="4220170"/>
            <a:ext cx="1181990" cy="923330"/>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5400" spc="150" dirty="0" smtClean="0">
                <a:ln w="11430"/>
                <a:solidFill>
                  <a:srgbClr val="F8F8F8"/>
                </a:solidFill>
                <a:latin typeface="Brush Script MT" pitchFamily="66" charset="0"/>
              </a:rPr>
              <a:t> </a:t>
            </a:r>
            <a:r>
              <a:rPr lang="es-ES" sz="1400" spc="150" dirty="0" smtClean="0">
                <a:ln w="11430"/>
                <a:solidFill>
                  <a:srgbClr val="F8F8F8"/>
                </a:solidFill>
                <a:latin typeface="Brush Script MT" pitchFamily="66" charset="0"/>
              </a:rPr>
              <a:t>Mari Tere</a:t>
            </a:r>
            <a:endParaRPr lang="es-ES" sz="1400" cap="none" spc="150" dirty="0">
              <a:ln w="11430"/>
              <a:solidFill>
                <a:srgbClr val="F8F8F8"/>
              </a:solidFill>
              <a:latin typeface="Brush Script MT" pitchFamily="66" charset="0"/>
            </a:endParaRPr>
          </a:p>
        </p:txBody>
      </p:sp>
    </p:spTree>
  </p:cSld>
  <p:clrMapOvr>
    <a:masterClrMapping/>
  </p:clrMapOvr>
  <p:transition spd="slow" advTm="5000">
    <p:fade/>
    <p:sndAc>
      <p:stSnd>
        <p:snd r:embed="rId2" name="5000.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http://k34.kn3.net/286B4E9AA.jpg"/>
          <p:cNvPicPr>
            <a:picLocks noChangeAspect="1" noChangeArrowheads="1"/>
          </p:cNvPicPr>
          <p:nvPr/>
        </p:nvPicPr>
        <p:blipFill>
          <a:blip r:embed="rId2" cstate="print"/>
          <a:srcRect/>
          <a:stretch>
            <a:fillRect/>
          </a:stretch>
        </p:blipFill>
        <p:spPr bwMode="auto">
          <a:xfrm>
            <a:off x="0" y="0"/>
            <a:ext cx="9144000" cy="5143672"/>
          </a:xfrm>
          <a:prstGeom prst="rect">
            <a:avLst/>
          </a:prstGeom>
          <a:noFill/>
        </p:spPr>
      </p:pic>
      <p:pic>
        <p:nvPicPr>
          <p:cNvPr id="3" name="Picture 2" descr="http://diariode3.com/wp-content/uploads/2012/05/HOMBRE.jpg"/>
          <p:cNvPicPr>
            <a:picLocks noChangeAspect="1" noChangeArrowheads="1"/>
          </p:cNvPicPr>
          <p:nvPr/>
        </p:nvPicPr>
        <p:blipFill>
          <a:blip r:embed="rId3" cstate="print"/>
          <a:srcRect/>
          <a:stretch>
            <a:fillRect/>
          </a:stretch>
        </p:blipFill>
        <p:spPr bwMode="auto">
          <a:xfrm>
            <a:off x="1691680" y="-4500"/>
            <a:ext cx="5394197" cy="5148000"/>
          </a:xfrm>
          <a:prstGeom prst="rect">
            <a:avLst/>
          </a:prstGeom>
          <a:noFill/>
          <a:effectLst>
            <a:softEdge rad="635000"/>
          </a:effectLst>
        </p:spPr>
      </p:pic>
      <p:pic>
        <p:nvPicPr>
          <p:cNvPr id="4" name="Picture 2" descr="http://escenografiaslunas.com.co/imagenes/linea_fondo.png"/>
          <p:cNvPicPr>
            <a:picLocks noChangeAspect="1" noChangeArrowheads="1"/>
          </p:cNvPicPr>
          <p:nvPr/>
        </p:nvPicPr>
        <p:blipFill>
          <a:blip r:embed="rId4" cstate="print"/>
          <a:srcRect/>
          <a:stretch>
            <a:fillRect/>
          </a:stretch>
        </p:blipFill>
        <p:spPr bwMode="auto">
          <a:xfrm>
            <a:off x="0" y="0"/>
            <a:ext cx="9144000" cy="5143500"/>
          </a:xfrm>
          <a:prstGeom prst="rect">
            <a:avLst/>
          </a:prstGeom>
          <a:noFill/>
        </p:spPr>
      </p:pic>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photos.up-wallpaper.com/images251/pgx3kydo1in.jpg"/>
          <p:cNvPicPr>
            <a:picLocks noChangeAspect="1" noChangeArrowheads="1"/>
          </p:cNvPicPr>
          <p:nvPr/>
        </p:nvPicPr>
        <p:blipFill>
          <a:blip r:embed="rId2" cstate="print"/>
          <a:srcRect t="10000"/>
          <a:stretch>
            <a:fillRect/>
          </a:stretch>
        </p:blipFill>
        <p:spPr bwMode="auto">
          <a:xfrm>
            <a:off x="0" y="0"/>
            <a:ext cx="9144000" cy="5143500"/>
          </a:xfrm>
          <a:prstGeom prst="rect">
            <a:avLst/>
          </a:prstGeom>
          <a:noFill/>
        </p:spPr>
      </p:pic>
      <p:sp>
        <p:nvSpPr>
          <p:cNvPr id="3" name="2 Rectángulo"/>
          <p:cNvSpPr/>
          <p:nvPr/>
        </p:nvSpPr>
        <p:spPr>
          <a:xfrm>
            <a:off x="179512" y="123478"/>
            <a:ext cx="8856984" cy="4801314"/>
          </a:xfrm>
          <a:prstGeom prst="rect">
            <a:avLst/>
          </a:prstGeom>
        </p:spPr>
        <p:txBody>
          <a:bodyPr wrap="square">
            <a:spAutoFit/>
          </a:bodyPr>
          <a:lstStyle/>
          <a:p>
            <a:r>
              <a:rPr lang="es-ES_tradnl" dirty="0" smtClean="0"/>
              <a:t>La </a:t>
            </a:r>
            <a:r>
              <a:rPr lang="es-ES_tradnl" b="1" dirty="0" smtClean="0"/>
              <a:t>Catedral de Justo</a:t>
            </a:r>
            <a:r>
              <a:rPr lang="es-ES_tradnl" dirty="0" smtClean="0"/>
              <a:t> es un edificio de grandes proporciones, a semejanza de una gran catedral cristiana, situada en Mejorada del Campo (Madrid, España). Está siendo construida por la iniciativa de una sola persona, Justo Gallego Martínez.</a:t>
            </a:r>
          </a:p>
          <a:p>
            <a:r>
              <a:rPr lang="es-ES_tradnl" dirty="0" smtClean="0"/>
              <a:t>Empezó a construirla en un terreno de labranza propiedad de su familia el 12 de octubre de 1961, tras ser expulsado del monasterio cisterciense de Santa María de Huerta, en Soria, por estar enfermo de tuberculosis.</a:t>
            </a:r>
          </a:p>
          <a:p>
            <a:r>
              <a:rPr lang="es-ES_tradnl" dirty="0" smtClean="0"/>
              <a:t>Al producirse su curación, como promesa, decidió agradecérselo a Dios y a la Virgen con la construcción de esta obra. Poco a poco, valiéndose del patrimonio familiar de que disponía, vendiendo su tierra y gracias a donaciones privadas sigue levantando su Catedral.</a:t>
            </a:r>
          </a:p>
          <a:p>
            <a:r>
              <a:rPr lang="es-ES_tradnl" dirty="0" smtClean="0"/>
              <a:t>Justo Gallego lleva más 54 años construyendo su obra, y a excepción de algunas ayudas esporádicas, todo lo hizo solo, sin tener ninguna formación relacionada con la construcción. Su formación se quedó interrumpida al estallar la Guerra Civil. Además no existen planos ni proyecto oficial de la catedral.</a:t>
            </a:r>
          </a:p>
          <a:p>
            <a:r>
              <a:rPr lang="es-ES_tradnl" dirty="0" smtClean="0"/>
              <a:t>Se trata de un edificio con elementos arquitectónicos destacables. Aunque su constructor la denomina catedral, y así es conocida, en realidad no es un templo al no estar consagrado ni ser reconocido como tal por la diócesis de Alcalá de Henares.</a:t>
            </a:r>
          </a:p>
          <a:p>
            <a:r>
              <a:rPr lang="es-ES_tradnl" dirty="0" smtClean="0"/>
              <a:t>Los habitantes de Mejorada del Campo conocen la obra como «la catedral de Justo», siendo</a:t>
            </a:r>
            <a:endParaRPr lang="es-ES_tradnl" dirty="0"/>
          </a:p>
        </p:txBody>
      </p:sp>
      <p:sp>
        <p:nvSpPr>
          <p:cNvPr id="4" name="3 Rectángulo"/>
          <p:cNvSpPr/>
          <p:nvPr/>
        </p:nvSpPr>
        <p:spPr>
          <a:xfrm>
            <a:off x="179512" y="4835723"/>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5500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photos.up-wallpaper.com/images251/pgx3kydo1in.jpg"/>
          <p:cNvPicPr>
            <a:picLocks noChangeAspect="1" noChangeArrowheads="1"/>
          </p:cNvPicPr>
          <p:nvPr/>
        </p:nvPicPr>
        <p:blipFill>
          <a:blip r:embed="rId2" cstate="print"/>
          <a:srcRect t="10000"/>
          <a:stretch>
            <a:fillRect/>
          </a:stretch>
        </p:blipFill>
        <p:spPr bwMode="auto">
          <a:xfrm>
            <a:off x="0" y="0"/>
            <a:ext cx="9144000" cy="5143500"/>
          </a:xfrm>
          <a:prstGeom prst="rect">
            <a:avLst/>
          </a:prstGeom>
          <a:noFill/>
        </p:spPr>
      </p:pic>
      <p:sp>
        <p:nvSpPr>
          <p:cNvPr id="3" name="2 Rectángulo"/>
          <p:cNvSpPr/>
          <p:nvPr/>
        </p:nvSpPr>
        <p:spPr>
          <a:xfrm>
            <a:off x="683568" y="483518"/>
            <a:ext cx="7992888" cy="4524315"/>
          </a:xfrm>
          <a:prstGeom prst="rect">
            <a:avLst/>
          </a:prstGeom>
        </p:spPr>
        <p:txBody>
          <a:bodyPr wrap="square">
            <a:spAutoFit/>
          </a:bodyPr>
          <a:lstStyle/>
          <a:p>
            <a:pPr fontAlgn="base"/>
            <a:r>
              <a:rPr lang="es-ES_tradnl" dirty="0" smtClean="0"/>
              <a:t>una construcción por la que es conocida la localidad situada a 20 kilómetros de Madrid. En el año 2005 una campaña publicitaria de la bebida "</a:t>
            </a:r>
            <a:r>
              <a:rPr lang="es-ES_tradnl" dirty="0" err="1" smtClean="0"/>
              <a:t>Aquarius</a:t>
            </a:r>
            <a:r>
              <a:rPr lang="es-ES_tradnl" dirty="0" smtClean="0"/>
              <a:t>" tuvo una gran repercusión internacional difundiendo la existencia de la obra. El Museo de Arte Moderno de Nueva York dedicó una exposición de fotos a esta original obra sacra. No cuenta con estudios ni conocimientos técnicos relacionados con la construcción; tampoco cuenta con un gran patrimonio, ni financiación externa – aparte de las ayudas esporádicas que recibe por parte de voluntarios y ayudantes, alguna marca comercial o diversos medios de comunicación interesados en su proyecto –</a:t>
            </a:r>
          </a:p>
          <a:p>
            <a:pPr fontAlgn="base"/>
            <a:r>
              <a:rPr lang="es-ES_tradnl" dirty="0" smtClean="0"/>
              <a:t>Resulta casi imposible para muchos de nosotros imaginarnos llevando a cabo una obra de semejante magnitud. Y podremos pensar que Justo Gallego es un genio, un visionario, un idealista, un loco nada más. Pero tiene un gran sueño que llevar a cabo, y ha sido capaz de crear toda una catedral.</a:t>
            </a:r>
          </a:p>
          <a:p>
            <a:pPr fontAlgn="base"/>
            <a:r>
              <a:rPr lang="es-ES_tradnl" dirty="0" smtClean="0"/>
              <a:t>Merece la pena acercarse hasta este paraje extraño en las afueras de Madrid para verlo con nuestros propios ojos…</a:t>
            </a:r>
          </a:p>
          <a:p>
            <a:endParaRPr lang="es-ES_tradnl" dirty="0"/>
          </a:p>
        </p:txBody>
      </p:sp>
      <p:sp>
        <p:nvSpPr>
          <p:cNvPr id="4" name="3 Rectángulo"/>
          <p:cNvSpPr/>
          <p:nvPr/>
        </p:nvSpPr>
        <p:spPr>
          <a:xfrm>
            <a:off x="86690" y="4774168"/>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50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www.fondosescritorio.net/wallpapers/Naturaleza/Cielos-Espectaculares/Cielsetterres-22.jpg"/>
          <p:cNvPicPr>
            <a:picLocks noChangeAspect="1" noChangeArrowheads="1"/>
          </p:cNvPicPr>
          <p:nvPr/>
        </p:nvPicPr>
        <p:blipFill>
          <a:blip r:embed="rId2" cstate="print"/>
          <a:srcRect t="25000"/>
          <a:stretch>
            <a:fillRect/>
          </a:stretch>
        </p:blipFill>
        <p:spPr bwMode="auto">
          <a:xfrm>
            <a:off x="0" y="0"/>
            <a:ext cx="9144000" cy="5143500"/>
          </a:xfrm>
          <a:prstGeom prst="rect">
            <a:avLst/>
          </a:prstGeom>
          <a:noFill/>
        </p:spPr>
      </p:pic>
      <p:pic>
        <p:nvPicPr>
          <p:cNvPr id="4" name="Picture 2" descr="Justo Gallego: «No importa lo que un hombre pueda hacer. Esta obra es solo para glorificar a Dios»"/>
          <p:cNvPicPr>
            <a:picLocks noChangeAspect="1" noChangeArrowheads="1"/>
          </p:cNvPicPr>
          <p:nvPr/>
        </p:nvPicPr>
        <p:blipFill>
          <a:blip r:embed="rId3" cstate="print"/>
          <a:srcRect/>
          <a:stretch>
            <a:fillRect/>
          </a:stretch>
        </p:blipFill>
        <p:spPr bwMode="auto">
          <a:xfrm>
            <a:off x="539552" y="267494"/>
            <a:ext cx="8005523" cy="4500000"/>
          </a:xfrm>
          <a:prstGeom prst="rect">
            <a:avLst/>
          </a:prstGeom>
          <a:noFill/>
          <a:effectLst>
            <a:softEdge rad="317500"/>
          </a:effectLst>
        </p:spPr>
      </p:pic>
      <p:sp>
        <p:nvSpPr>
          <p:cNvPr id="5" name="4 Rectángulo"/>
          <p:cNvSpPr/>
          <p:nvPr/>
        </p:nvSpPr>
        <p:spPr>
          <a:xfrm>
            <a:off x="179512" y="4731990"/>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400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http://www.gifsyfondos.com/bleuciel.jpg"/>
          <p:cNvPicPr>
            <a:picLocks noChangeAspect="1" noChangeArrowheads="1"/>
          </p:cNvPicPr>
          <p:nvPr/>
        </p:nvPicPr>
        <p:blipFill>
          <a:blip r:embed="rId2" cstate="print"/>
          <a:srcRect/>
          <a:stretch>
            <a:fillRect/>
          </a:stretch>
        </p:blipFill>
        <p:spPr bwMode="auto">
          <a:xfrm>
            <a:off x="0" y="0"/>
            <a:ext cx="2733675" cy="2667000"/>
          </a:xfrm>
          <a:prstGeom prst="rect">
            <a:avLst/>
          </a:prstGeom>
          <a:noFill/>
        </p:spPr>
      </p:pic>
      <p:pic>
        <p:nvPicPr>
          <p:cNvPr id="78852" name="Picture 4" descr="http://www.gifsyfondos.com/bleuciel.jpg"/>
          <p:cNvPicPr>
            <a:picLocks noChangeAspect="1" noChangeArrowheads="1"/>
          </p:cNvPicPr>
          <p:nvPr/>
        </p:nvPicPr>
        <p:blipFill>
          <a:blip r:embed="rId2" cstate="print"/>
          <a:srcRect b="6271"/>
          <a:stretch>
            <a:fillRect/>
          </a:stretch>
        </p:blipFill>
        <p:spPr bwMode="auto">
          <a:xfrm>
            <a:off x="0" y="2643758"/>
            <a:ext cx="2733675" cy="2499742"/>
          </a:xfrm>
          <a:prstGeom prst="rect">
            <a:avLst/>
          </a:prstGeom>
          <a:noFill/>
        </p:spPr>
      </p:pic>
      <p:pic>
        <p:nvPicPr>
          <p:cNvPr id="4" name="Picture 2" descr="http://www.gifsyfondos.com/bleuciel.jpg"/>
          <p:cNvPicPr>
            <a:picLocks noChangeAspect="1" noChangeArrowheads="1"/>
          </p:cNvPicPr>
          <p:nvPr/>
        </p:nvPicPr>
        <p:blipFill>
          <a:blip r:embed="rId2" cstate="print"/>
          <a:srcRect/>
          <a:stretch>
            <a:fillRect/>
          </a:stretch>
        </p:blipFill>
        <p:spPr bwMode="auto">
          <a:xfrm>
            <a:off x="2699792" y="0"/>
            <a:ext cx="2733675" cy="2667000"/>
          </a:xfrm>
          <a:prstGeom prst="rect">
            <a:avLst/>
          </a:prstGeom>
          <a:noFill/>
        </p:spPr>
      </p:pic>
      <p:pic>
        <p:nvPicPr>
          <p:cNvPr id="5" name="Picture 2" descr="http://www.gifsyfondos.com/bleuciel.jpg"/>
          <p:cNvPicPr>
            <a:picLocks noChangeAspect="1" noChangeArrowheads="1"/>
          </p:cNvPicPr>
          <p:nvPr/>
        </p:nvPicPr>
        <p:blipFill>
          <a:blip r:embed="rId2" cstate="print"/>
          <a:srcRect/>
          <a:stretch>
            <a:fillRect/>
          </a:stretch>
        </p:blipFill>
        <p:spPr bwMode="auto">
          <a:xfrm>
            <a:off x="5436096" y="0"/>
            <a:ext cx="2733675" cy="2667000"/>
          </a:xfrm>
          <a:prstGeom prst="rect">
            <a:avLst/>
          </a:prstGeom>
          <a:noFill/>
        </p:spPr>
      </p:pic>
      <p:pic>
        <p:nvPicPr>
          <p:cNvPr id="6" name="Picture 2" descr="http://www.gifsyfondos.com/bleuciel.jpg"/>
          <p:cNvPicPr>
            <a:picLocks noChangeAspect="1" noChangeArrowheads="1"/>
          </p:cNvPicPr>
          <p:nvPr/>
        </p:nvPicPr>
        <p:blipFill>
          <a:blip r:embed="rId2" cstate="print"/>
          <a:srcRect r="64458"/>
          <a:stretch>
            <a:fillRect/>
          </a:stretch>
        </p:blipFill>
        <p:spPr bwMode="auto">
          <a:xfrm>
            <a:off x="8172400" y="0"/>
            <a:ext cx="971600" cy="2667000"/>
          </a:xfrm>
          <a:prstGeom prst="rect">
            <a:avLst/>
          </a:prstGeom>
          <a:noFill/>
        </p:spPr>
      </p:pic>
      <p:pic>
        <p:nvPicPr>
          <p:cNvPr id="8" name="Picture 2" descr="http://www.gifsyfondos.com/bleuciel.jpg"/>
          <p:cNvPicPr>
            <a:picLocks noChangeAspect="1" noChangeArrowheads="1"/>
          </p:cNvPicPr>
          <p:nvPr/>
        </p:nvPicPr>
        <p:blipFill>
          <a:blip r:embed="rId2" cstate="print"/>
          <a:srcRect r="64458" b="6271"/>
          <a:stretch>
            <a:fillRect/>
          </a:stretch>
        </p:blipFill>
        <p:spPr bwMode="auto">
          <a:xfrm>
            <a:off x="8172400" y="2643758"/>
            <a:ext cx="971600" cy="2499742"/>
          </a:xfrm>
          <a:prstGeom prst="rect">
            <a:avLst/>
          </a:prstGeom>
          <a:noFill/>
        </p:spPr>
      </p:pic>
      <p:pic>
        <p:nvPicPr>
          <p:cNvPr id="9" name="Picture 4" descr="http://www.gifsyfondos.com/bleuciel.jpg"/>
          <p:cNvPicPr>
            <a:picLocks noChangeAspect="1" noChangeArrowheads="1"/>
          </p:cNvPicPr>
          <p:nvPr/>
        </p:nvPicPr>
        <p:blipFill>
          <a:blip r:embed="rId2" cstate="print"/>
          <a:srcRect b="6271"/>
          <a:stretch>
            <a:fillRect/>
          </a:stretch>
        </p:blipFill>
        <p:spPr bwMode="auto">
          <a:xfrm>
            <a:off x="5436096" y="2643758"/>
            <a:ext cx="2733675" cy="2499742"/>
          </a:xfrm>
          <a:prstGeom prst="rect">
            <a:avLst/>
          </a:prstGeom>
          <a:noFill/>
        </p:spPr>
      </p:pic>
      <p:pic>
        <p:nvPicPr>
          <p:cNvPr id="10" name="Picture 4" descr="http://www.gifsyfondos.com/bleuciel.jpg"/>
          <p:cNvPicPr>
            <a:picLocks noChangeAspect="1" noChangeArrowheads="1"/>
          </p:cNvPicPr>
          <p:nvPr/>
        </p:nvPicPr>
        <p:blipFill>
          <a:blip r:embed="rId2" cstate="print"/>
          <a:srcRect b="6271"/>
          <a:stretch>
            <a:fillRect/>
          </a:stretch>
        </p:blipFill>
        <p:spPr bwMode="auto">
          <a:xfrm>
            <a:off x="2699792" y="2643758"/>
            <a:ext cx="2733675" cy="2499742"/>
          </a:xfrm>
          <a:prstGeom prst="rect">
            <a:avLst/>
          </a:prstGeom>
          <a:noFill/>
        </p:spPr>
      </p:pic>
      <p:pic>
        <p:nvPicPr>
          <p:cNvPr id="11" name="Picture 2" descr="Catedral de Justo Gallego en Construccion, fotos de la obra del Evangelio Viviente"/>
          <p:cNvPicPr>
            <a:picLocks noChangeAspect="1" noChangeArrowheads="1"/>
          </p:cNvPicPr>
          <p:nvPr/>
        </p:nvPicPr>
        <p:blipFill>
          <a:blip r:embed="rId3" cstate="print"/>
          <a:srcRect/>
          <a:stretch>
            <a:fillRect/>
          </a:stretch>
        </p:blipFill>
        <p:spPr bwMode="auto">
          <a:xfrm>
            <a:off x="611560" y="-92546"/>
            <a:ext cx="7620000" cy="5105401"/>
          </a:xfrm>
          <a:prstGeom prst="rect">
            <a:avLst/>
          </a:prstGeom>
          <a:noFill/>
          <a:effectLst>
            <a:softEdge rad="635000"/>
          </a:effectLst>
        </p:spPr>
      </p:pic>
      <p:sp>
        <p:nvSpPr>
          <p:cNvPr id="12" name="11 Rectángulo"/>
          <p:cNvSpPr/>
          <p:nvPr/>
        </p:nvSpPr>
        <p:spPr>
          <a:xfrm>
            <a:off x="266202" y="4659982"/>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400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photos.up-wallpaper.com/images251/pgx3kydo1in.jpg"/>
          <p:cNvPicPr>
            <a:picLocks noChangeAspect="1" noChangeArrowheads="1"/>
          </p:cNvPicPr>
          <p:nvPr/>
        </p:nvPicPr>
        <p:blipFill>
          <a:blip r:embed="rId2" cstate="print"/>
          <a:srcRect t="10000"/>
          <a:stretch>
            <a:fillRect/>
          </a:stretch>
        </p:blipFill>
        <p:spPr bwMode="auto">
          <a:xfrm>
            <a:off x="0" y="0"/>
            <a:ext cx="9144000" cy="5143500"/>
          </a:xfrm>
          <a:prstGeom prst="rect">
            <a:avLst/>
          </a:prstGeom>
          <a:noFill/>
        </p:spPr>
      </p:pic>
      <p:sp>
        <p:nvSpPr>
          <p:cNvPr id="3" name="2 Rectángulo"/>
          <p:cNvSpPr/>
          <p:nvPr/>
        </p:nvSpPr>
        <p:spPr>
          <a:xfrm>
            <a:off x="683568" y="342186"/>
            <a:ext cx="7632848" cy="4247317"/>
          </a:xfrm>
          <a:prstGeom prst="rect">
            <a:avLst/>
          </a:prstGeom>
        </p:spPr>
        <p:txBody>
          <a:bodyPr wrap="square">
            <a:spAutoFit/>
          </a:bodyPr>
          <a:lstStyle/>
          <a:p>
            <a:r>
              <a:rPr lang="es-ES_tradnl" b="1" dirty="0" smtClean="0"/>
              <a:t>“Me llamo Justo Gallego. Nací en Mejorada del Campo el 20 de septiembre de 1925. Desde muy joven sentí una profunda fe cristiana y quise consagrar mi vida al Creador. Por ello ingresé, a la edad de 27 años, en el monasterio de Santa María de la Huerta, en Soria, de donde fui expulsado al enfermar de tuberculosis, por miedo al contagio del resto de la comunidad. De vuelta en Mejorada y frustrado este primer camino espiritual, decidí construir, en un terreno de labranza propiedad de mi familia, una obra que ofrecer a Dios. Poco a poco, valiéndome del patrimonio familiar de que disponía, fui levantando este edificio. </a:t>
            </a:r>
            <a:endParaRPr lang="es-ES_tradnl" dirty="0" smtClean="0"/>
          </a:p>
          <a:p>
            <a:r>
              <a:rPr lang="es-ES_tradnl" dirty="0" smtClean="0"/>
              <a:t/>
            </a:r>
            <a:br>
              <a:rPr lang="es-ES_tradnl" dirty="0" smtClean="0"/>
            </a:br>
            <a:r>
              <a:rPr lang="es-ES_tradnl" b="1" dirty="0" smtClean="0"/>
              <a:t>No existen planos del mismo, ni proyecto oficial. Todo está en mi cabeza. No soy arquitecto, ni albañil, ni tengo ninguna formación relacionada con la construcción. Mi educación más básica quedó interrumpida al estallar la Guerra Civil. Inspirándome en distintos libros sobre catedrales, castillos y otros edificios significativos, fui alumbrando el mío propio. </a:t>
            </a:r>
            <a:endParaRPr lang="es-ES_tradnl" dirty="0"/>
          </a:p>
        </p:txBody>
      </p:sp>
      <p:sp>
        <p:nvSpPr>
          <p:cNvPr id="4" name="3 Rectángulo"/>
          <p:cNvSpPr/>
          <p:nvPr/>
        </p:nvSpPr>
        <p:spPr>
          <a:xfrm>
            <a:off x="266202" y="4659982"/>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4700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photos.up-wallpaper.com/images251/pgx3kydo1in.jpg"/>
          <p:cNvPicPr>
            <a:picLocks noChangeAspect="1" noChangeArrowheads="1"/>
          </p:cNvPicPr>
          <p:nvPr/>
        </p:nvPicPr>
        <p:blipFill>
          <a:blip r:embed="rId2" cstate="print"/>
          <a:srcRect t="10000"/>
          <a:stretch>
            <a:fillRect/>
          </a:stretch>
        </p:blipFill>
        <p:spPr bwMode="auto">
          <a:xfrm>
            <a:off x="0" y="0"/>
            <a:ext cx="9144000" cy="5143500"/>
          </a:xfrm>
          <a:prstGeom prst="rect">
            <a:avLst/>
          </a:prstGeom>
          <a:noFill/>
        </p:spPr>
      </p:pic>
      <p:sp>
        <p:nvSpPr>
          <p:cNvPr id="3" name="2 Rectángulo"/>
          <p:cNvSpPr/>
          <p:nvPr/>
        </p:nvSpPr>
        <p:spPr>
          <a:xfrm>
            <a:off x="611560" y="195486"/>
            <a:ext cx="7920880" cy="5078313"/>
          </a:xfrm>
          <a:prstGeom prst="rect">
            <a:avLst/>
          </a:prstGeom>
        </p:spPr>
        <p:txBody>
          <a:bodyPr wrap="square">
            <a:spAutoFit/>
          </a:bodyPr>
          <a:lstStyle/>
          <a:p>
            <a:r>
              <a:rPr lang="es-ES_tradnl" b="1" dirty="0" smtClean="0"/>
              <a:t>Pero mi fuente principal de luz e inspiración ha sido, sobre todo y ante todo, el Evangelio de Cristo. Él es quien me alumbra y conforta y a él ofrezco mi trabajo en gratitud por la vida que me ha otorgado y en penitencia por quienes no siguen su camino. </a:t>
            </a:r>
          </a:p>
          <a:p>
            <a:endParaRPr lang="es-ES_tradnl" b="1" dirty="0" smtClean="0"/>
          </a:p>
          <a:p>
            <a:r>
              <a:rPr lang="es-ES_tradnl" b="1" dirty="0" smtClean="0"/>
              <a:t>Llevo cuarenta y dos años (a día de hoy son ya más de 54 años), trabajando en esta catedral, he llegado a levantarme a las tres y media de la madrugada para empezar la jornada; a excepción de algunas ayudas esporádicas, todo lo he hecho sólo, la mayoría de las veces con materiales reciclados… Y no existe fecha prevista para su finalización. Me limito a ofrecer al Señor cada día de trabajo que Él quiera concederme, y a sentirme feliz con lo ya alcanzado. Y así seguiré, hasta el fin de mis días, completando esta obra con la valiosísima ayuda que ustedes me brindan. Sirva todo ello para que Dios quede complacido de nosotros y gocemos juntos de Eterna Gloria a Su lado.”</a:t>
            </a:r>
            <a:endParaRPr lang="es-ES_tradnl" dirty="0" smtClean="0"/>
          </a:p>
          <a:p>
            <a:r>
              <a:rPr lang="es-ES_tradnl" dirty="0" smtClean="0"/>
              <a:t/>
            </a:r>
            <a:br>
              <a:rPr lang="es-ES_tradnl" dirty="0" smtClean="0"/>
            </a:br>
            <a:r>
              <a:rPr lang="es-ES_tradnl" b="1" i="1" dirty="0" smtClean="0"/>
              <a:t>Justo Gallego Martínez </a:t>
            </a:r>
          </a:p>
          <a:p>
            <a:r>
              <a:rPr lang="es-ES_tradnl" b="1" i="1" smtClean="0"/>
              <a:t>(Cartel </a:t>
            </a:r>
            <a:r>
              <a:rPr lang="es-ES_tradnl" b="1" i="1" dirty="0" smtClean="0"/>
              <a:t>que figura a </a:t>
            </a:r>
            <a:r>
              <a:rPr lang="es-ES_tradnl" b="1" i="1" smtClean="0"/>
              <a:t>la entrada)</a:t>
            </a:r>
            <a:endParaRPr lang="es-ES_tradnl" dirty="0" smtClean="0"/>
          </a:p>
          <a:p>
            <a:endParaRPr lang="es-ES_tradnl" dirty="0"/>
          </a:p>
        </p:txBody>
      </p:sp>
      <p:sp>
        <p:nvSpPr>
          <p:cNvPr id="4" name="3 Rectángulo"/>
          <p:cNvSpPr/>
          <p:nvPr/>
        </p:nvSpPr>
        <p:spPr>
          <a:xfrm>
            <a:off x="7971058" y="4659982"/>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43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http://www.gifsyfondos.com/ecldlg.jpg"/>
          <p:cNvPicPr>
            <a:picLocks noChangeAspect="1" noChangeArrowheads="1"/>
          </p:cNvPicPr>
          <p:nvPr/>
        </p:nvPicPr>
        <p:blipFill>
          <a:blip r:embed="rId2" cstate="print"/>
          <a:srcRect/>
          <a:stretch>
            <a:fillRect/>
          </a:stretch>
        </p:blipFill>
        <p:spPr bwMode="auto">
          <a:xfrm>
            <a:off x="2564314" y="-40500"/>
            <a:ext cx="6579686" cy="5184000"/>
          </a:xfrm>
          <a:prstGeom prst="rect">
            <a:avLst/>
          </a:prstGeom>
          <a:noFill/>
        </p:spPr>
      </p:pic>
      <p:pic>
        <p:nvPicPr>
          <p:cNvPr id="80900" name="Picture 4" descr="http://www.gifsyfondos.com/ecldlg.jpg"/>
          <p:cNvPicPr>
            <a:picLocks noChangeAspect="1" noChangeArrowheads="1"/>
          </p:cNvPicPr>
          <p:nvPr/>
        </p:nvPicPr>
        <p:blipFill>
          <a:blip r:embed="rId2" cstate="print"/>
          <a:srcRect r="54828"/>
          <a:stretch>
            <a:fillRect/>
          </a:stretch>
        </p:blipFill>
        <p:spPr bwMode="auto">
          <a:xfrm>
            <a:off x="0" y="0"/>
            <a:ext cx="2592000" cy="5143500"/>
          </a:xfrm>
          <a:prstGeom prst="rect">
            <a:avLst/>
          </a:prstGeom>
          <a:noFill/>
        </p:spPr>
      </p:pic>
      <p:pic>
        <p:nvPicPr>
          <p:cNvPr id="4" name="Picture 2" descr="Catedral de Justo Gallego en Construccion, fotos de la obra del Evangelio Viviente"/>
          <p:cNvPicPr>
            <a:picLocks noChangeAspect="1" noChangeArrowheads="1"/>
          </p:cNvPicPr>
          <p:nvPr/>
        </p:nvPicPr>
        <p:blipFill>
          <a:blip r:embed="rId3" cstate="print"/>
          <a:srcRect/>
          <a:stretch>
            <a:fillRect/>
          </a:stretch>
        </p:blipFill>
        <p:spPr bwMode="auto">
          <a:xfrm>
            <a:off x="0" y="31500"/>
            <a:ext cx="3425040" cy="5112000"/>
          </a:xfrm>
          <a:prstGeom prst="rect">
            <a:avLst/>
          </a:prstGeom>
          <a:noFill/>
          <a:effectLst>
            <a:softEdge rad="317500"/>
          </a:effectLst>
        </p:spPr>
      </p:pic>
      <p:pic>
        <p:nvPicPr>
          <p:cNvPr id="5" name="Picture 4" descr="Catedral de Justo Gallego en Construccion, fotos de la obra del Evangelio Viviente"/>
          <p:cNvPicPr>
            <a:picLocks noChangeAspect="1" noChangeArrowheads="1"/>
          </p:cNvPicPr>
          <p:nvPr/>
        </p:nvPicPr>
        <p:blipFill>
          <a:blip r:embed="rId4" cstate="print"/>
          <a:srcRect/>
          <a:stretch>
            <a:fillRect/>
          </a:stretch>
        </p:blipFill>
        <p:spPr bwMode="auto">
          <a:xfrm>
            <a:off x="2987824" y="0"/>
            <a:ext cx="3449160" cy="5148000"/>
          </a:xfrm>
          <a:prstGeom prst="rect">
            <a:avLst/>
          </a:prstGeom>
          <a:noFill/>
          <a:effectLst>
            <a:softEdge rad="317500"/>
          </a:effectLst>
        </p:spPr>
      </p:pic>
      <p:pic>
        <p:nvPicPr>
          <p:cNvPr id="48130" name="Picture 2" descr="http://thumbs.dreamstime.com/z/fondo-abstracto-en-colores-pastel-2597833.jpg"/>
          <p:cNvPicPr>
            <a:picLocks noChangeAspect="1" noChangeArrowheads="1"/>
          </p:cNvPicPr>
          <p:nvPr/>
        </p:nvPicPr>
        <p:blipFill>
          <a:blip r:embed="rId5" cstate="print"/>
          <a:srcRect t="13160" b="29138"/>
          <a:stretch>
            <a:fillRect/>
          </a:stretch>
        </p:blipFill>
        <p:spPr bwMode="auto">
          <a:xfrm>
            <a:off x="-1" y="-9402"/>
            <a:ext cx="9144001" cy="5152902"/>
          </a:xfrm>
          <a:prstGeom prst="rect">
            <a:avLst/>
          </a:prstGeom>
          <a:noFill/>
        </p:spPr>
      </p:pic>
      <p:sp>
        <p:nvSpPr>
          <p:cNvPr id="7" name="6 Rectángulo"/>
          <p:cNvSpPr/>
          <p:nvPr/>
        </p:nvSpPr>
        <p:spPr>
          <a:xfrm>
            <a:off x="107504" y="4731990"/>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37" fill="hold" nodeType="clickEffect">
                                  <p:stCondLst>
                                    <p:cond delay="0"/>
                                  </p:stCondLst>
                                  <p:childTnLst>
                                    <p:animEffect transition="out" filter="barn(outVertical)">
                                      <p:cBhvr>
                                        <p:cTn id="6" dur="5000"/>
                                        <p:tgtEl>
                                          <p:spTgt spid="48130"/>
                                        </p:tgtEl>
                                      </p:cBhvr>
                                    </p:animEffect>
                                    <p:set>
                                      <p:cBhvr>
                                        <p:cTn id="7" dur="1" fill="hold">
                                          <p:stCondLst>
                                            <p:cond delay="4999"/>
                                          </p:stCondLst>
                                        </p:cTn>
                                        <p:tgtEl>
                                          <p:spTgt spid="481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historiasquevalelapenacontar.files.wordpress.com/2012/04/20120421_192027.jpg"/>
          <p:cNvPicPr>
            <a:picLocks noChangeAspect="1" noChangeArrowheads="1"/>
          </p:cNvPicPr>
          <p:nvPr/>
        </p:nvPicPr>
        <p:blipFill>
          <a:blip r:embed="rId2" cstate="print"/>
          <a:srcRect t="5250" b="19749"/>
          <a:stretch>
            <a:fillRect/>
          </a:stretch>
        </p:blipFill>
        <p:spPr bwMode="auto">
          <a:xfrm>
            <a:off x="0" y="0"/>
            <a:ext cx="9144000" cy="5143500"/>
          </a:xfrm>
          <a:prstGeom prst="rect">
            <a:avLst/>
          </a:prstGeom>
          <a:noFill/>
        </p:spPr>
      </p:pic>
      <p:pic>
        <p:nvPicPr>
          <p:cNvPr id="3" name="Picture 4" descr="http://i1301.photobucket.com/albums/ag110/Monica_Sposito/efectos%20con%20destellos%20png/destelloseffectspngluces7_zpsec9b3d5b.png"/>
          <p:cNvPicPr>
            <a:picLocks noChangeAspect="1" noChangeArrowheads="1"/>
          </p:cNvPicPr>
          <p:nvPr/>
        </p:nvPicPr>
        <p:blipFill>
          <a:blip r:embed="rId3" cstate="print"/>
          <a:srcRect/>
          <a:stretch>
            <a:fillRect/>
          </a:stretch>
        </p:blipFill>
        <p:spPr bwMode="auto">
          <a:xfrm>
            <a:off x="0" y="0"/>
            <a:ext cx="5040000" cy="5143500"/>
          </a:xfrm>
          <a:prstGeom prst="rect">
            <a:avLst/>
          </a:prstGeom>
          <a:noFill/>
        </p:spPr>
      </p:pic>
      <p:pic>
        <p:nvPicPr>
          <p:cNvPr id="4" name="Picture 4" descr="http://i1301.photobucket.com/albums/ag110/Monica_Sposito/efectos%20con%20destellos%20png/destelloseffectspngluces7_zpsec9b3d5b.png"/>
          <p:cNvPicPr>
            <a:picLocks noChangeAspect="1" noChangeArrowheads="1"/>
          </p:cNvPicPr>
          <p:nvPr/>
        </p:nvPicPr>
        <p:blipFill>
          <a:blip r:embed="rId3" cstate="print"/>
          <a:srcRect/>
          <a:stretch>
            <a:fillRect/>
          </a:stretch>
        </p:blipFill>
        <p:spPr bwMode="auto">
          <a:xfrm>
            <a:off x="4104000" y="0"/>
            <a:ext cx="5040000" cy="5143500"/>
          </a:xfrm>
          <a:prstGeom prst="rect">
            <a:avLst/>
          </a:prstGeom>
          <a:noFill/>
        </p:spPr>
      </p:pic>
      <p:sp>
        <p:nvSpPr>
          <p:cNvPr id="5" name="4 Rectángulo"/>
          <p:cNvSpPr/>
          <p:nvPr/>
        </p:nvSpPr>
        <p:spPr>
          <a:xfrm>
            <a:off x="8088519" y="4659982"/>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4"/>
                                        </p:tgtEl>
                                        <p:attrNameLst>
                                          <p:attrName>r</p:attrName>
                                        </p:attrNameLst>
                                      </p:cBhvr>
                                    </p:animRot>
                                  </p:childTnLst>
                                </p:cTn>
                              </p:par>
                              <p:par>
                                <p:cTn id="7" presetID="8" presetClass="emph" presetSubtype="0" fill="hold" nodeType="withEffect">
                                  <p:stCondLst>
                                    <p:cond delay="0"/>
                                  </p:stCondLst>
                                  <p:childTnLst>
                                    <p:animRot by="21600000">
                                      <p:cBhvr>
                                        <p:cTn id="8" dur="2000" fill="hold"/>
                                        <p:tgtEl>
                                          <p:spTgt spid="3"/>
                                        </p:tgtEl>
                                        <p:attrNameLst>
                                          <p:attrName>r</p:attrName>
                                        </p:attrNameLst>
                                      </p:cBhvr>
                                    </p:animRot>
                                  </p:childTnLst>
                                </p:cTn>
                              </p:par>
                            </p:childTnLst>
                          </p:cTn>
                        </p:par>
                        <p:par>
                          <p:cTn id="9" fill="hold">
                            <p:stCondLst>
                              <p:cond delay="2000"/>
                            </p:stCondLst>
                            <p:childTnLst>
                              <p:par>
                                <p:cTn id="10" presetID="10" presetClass="exit" presetSubtype="0" fill="hold" nodeType="afterEffect">
                                  <p:stCondLst>
                                    <p:cond delay="0"/>
                                  </p:stCondLst>
                                  <p:childTnLst>
                                    <p:animEffect transition="out" filter="fade">
                                      <p:cBhvr>
                                        <p:cTn id="11" dur="5000"/>
                                        <p:tgtEl>
                                          <p:spTgt spid="4"/>
                                        </p:tgtEl>
                                      </p:cBhvr>
                                    </p:animEffect>
                                    <p:set>
                                      <p:cBhvr>
                                        <p:cTn id="12" dur="1" fill="hold">
                                          <p:stCondLst>
                                            <p:cond delay="4999"/>
                                          </p:stCondLst>
                                        </p:cTn>
                                        <p:tgtEl>
                                          <p:spTgt spid="4"/>
                                        </p:tgtEl>
                                        <p:attrNameLst>
                                          <p:attrName>style.visibility</p:attrName>
                                        </p:attrNameLst>
                                      </p:cBhvr>
                                      <p:to>
                                        <p:strVal val="hidden"/>
                                      </p:to>
                                    </p:set>
                                  </p:childTnLst>
                                </p:cTn>
                              </p:par>
                              <p:par>
                                <p:cTn id="13" presetID="10" presetClass="exit" presetSubtype="0" fill="hold" nodeType="withEffect">
                                  <p:stCondLst>
                                    <p:cond delay="0"/>
                                  </p:stCondLst>
                                  <p:childTnLst>
                                    <p:animEffect transition="out" filter="fade">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8" presetClass="emph" presetSubtype="0" fill="hold" nodeType="withEffect">
                                  <p:stCondLst>
                                    <p:cond delay="0"/>
                                  </p:stCondLst>
                                  <p:childTnLst>
                                    <p:animRot by="21600000">
                                      <p:cBhvr>
                                        <p:cTn id="17" dur="5000" fill="hold"/>
                                        <p:tgtEl>
                                          <p:spTgt spid="4"/>
                                        </p:tgtEl>
                                        <p:attrNameLst>
                                          <p:attrName>r</p:attrName>
                                        </p:attrNameLst>
                                      </p:cBhvr>
                                    </p:animRot>
                                  </p:childTnLst>
                                </p:cTn>
                              </p:par>
                              <p:par>
                                <p:cTn id="18" presetID="8" presetClass="emph" presetSubtype="0" fill="hold" nodeType="withEffect">
                                  <p:stCondLst>
                                    <p:cond delay="0"/>
                                  </p:stCondLst>
                                  <p:childTnLst>
                                    <p:animRot by="21600000">
                                      <p:cBhvr>
                                        <p:cTn id="19" dur="5000" fill="hold"/>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4.bp.blogspot.com/-gqV5IFNmjZY/TdZ0TBagvRI/AAAAAAAACk4/ftHcLk6JuOo/s1600/_DSC0536.JPG"/>
          <p:cNvPicPr>
            <a:picLocks noChangeAspect="1" noChangeArrowheads="1"/>
          </p:cNvPicPr>
          <p:nvPr/>
        </p:nvPicPr>
        <p:blipFill>
          <a:blip r:embed="rId2" cstate="print"/>
          <a:srcRect t="2527" b="12892"/>
          <a:stretch>
            <a:fillRect/>
          </a:stretch>
        </p:blipFill>
        <p:spPr bwMode="auto">
          <a:xfrm>
            <a:off x="0" y="0"/>
            <a:ext cx="9144000" cy="5143500"/>
          </a:xfrm>
          <a:prstGeom prst="rect">
            <a:avLst/>
          </a:prstGeom>
          <a:noFill/>
        </p:spPr>
      </p:pic>
      <p:sp>
        <p:nvSpPr>
          <p:cNvPr id="3" name="2 Rectángulo"/>
          <p:cNvSpPr/>
          <p:nvPr/>
        </p:nvSpPr>
        <p:spPr>
          <a:xfrm>
            <a:off x="7971058" y="4659982"/>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6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1638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desktopwallpapers.org.ua/pic/201107/1600x1200/desktopwallpapers.org.ua-2759.jpg"/>
          <p:cNvPicPr>
            <a:picLocks noChangeAspect="1" noChangeArrowheads="1"/>
          </p:cNvPicPr>
          <p:nvPr/>
        </p:nvPicPr>
        <p:blipFill>
          <a:blip r:embed="rId2" cstate="print"/>
          <a:srcRect t="25000"/>
          <a:stretch>
            <a:fillRect/>
          </a:stretch>
        </p:blipFill>
        <p:spPr bwMode="auto">
          <a:xfrm>
            <a:off x="0" y="0"/>
            <a:ext cx="9144000" cy="5143500"/>
          </a:xfrm>
          <a:prstGeom prst="rect">
            <a:avLst/>
          </a:prstGeom>
          <a:noFill/>
        </p:spPr>
      </p:pic>
      <p:pic>
        <p:nvPicPr>
          <p:cNvPr id="3" name="Picture 2" descr="http://www.actividades-mcp.es/gestionresiduos/wp-content/uploads/2011/11/Catedral-de-Mejorada-del-Campo-vista-delantera.jpg"/>
          <p:cNvPicPr>
            <a:picLocks noChangeAspect="1" noChangeArrowheads="1"/>
          </p:cNvPicPr>
          <p:nvPr/>
        </p:nvPicPr>
        <p:blipFill>
          <a:blip r:embed="rId3" cstate="print"/>
          <a:srcRect/>
          <a:stretch>
            <a:fillRect/>
          </a:stretch>
        </p:blipFill>
        <p:spPr bwMode="auto">
          <a:xfrm>
            <a:off x="683568" y="0"/>
            <a:ext cx="8100000" cy="5425702"/>
          </a:xfrm>
          <a:prstGeom prst="rect">
            <a:avLst/>
          </a:prstGeom>
          <a:noFill/>
          <a:effectLst>
            <a:softEdge rad="635000"/>
          </a:effectLst>
        </p:spPr>
      </p:pic>
      <p:sp>
        <p:nvSpPr>
          <p:cNvPr id="4" name="3 Rectángulo"/>
          <p:cNvSpPr/>
          <p:nvPr/>
        </p:nvSpPr>
        <p:spPr>
          <a:xfrm>
            <a:off x="194194" y="4659982"/>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600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http://www.dimedondeir.com/wp-content/gallery/catedral-de-justo/dscn6988.jpg"/>
          <p:cNvPicPr>
            <a:picLocks noChangeAspect="1" noChangeArrowheads="1"/>
          </p:cNvPicPr>
          <p:nvPr/>
        </p:nvPicPr>
        <p:blipFill>
          <a:blip r:embed="rId2" cstate="print"/>
          <a:srcRect t="6276" b="19014"/>
          <a:stretch>
            <a:fillRect/>
          </a:stretch>
        </p:blipFill>
        <p:spPr bwMode="auto">
          <a:xfrm>
            <a:off x="0" y="0"/>
            <a:ext cx="9180000" cy="5143500"/>
          </a:xfrm>
          <a:prstGeom prst="rect">
            <a:avLst/>
          </a:prstGeom>
          <a:noFill/>
        </p:spPr>
      </p:pic>
      <p:sp>
        <p:nvSpPr>
          <p:cNvPr id="3" name="2 Rectángulo"/>
          <p:cNvSpPr/>
          <p:nvPr/>
        </p:nvSpPr>
        <p:spPr>
          <a:xfrm>
            <a:off x="7956376" y="4731990"/>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6000">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1.bp.blogspot.com/_GbL6FV9IPPM/THPk8YWRlFI/AAAAAAAABO8/n41jDxMbeVw/s1600/20100823_Gurugu_Mejorada_0081.JPG"/>
          <p:cNvPicPr>
            <a:picLocks noChangeAspect="1" noChangeArrowheads="1"/>
          </p:cNvPicPr>
          <p:nvPr/>
        </p:nvPicPr>
        <p:blipFill>
          <a:blip r:embed="rId2" cstate="print"/>
          <a:srcRect/>
          <a:stretch>
            <a:fillRect/>
          </a:stretch>
        </p:blipFill>
        <p:spPr bwMode="auto">
          <a:xfrm>
            <a:off x="0" y="0"/>
            <a:ext cx="9144000" cy="5143699"/>
          </a:xfrm>
          <a:prstGeom prst="rect">
            <a:avLst/>
          </a:prstGeom>
          <a:noFill/>
        </p:spPr>
      </p:pic>
      <p:sp>
        <p:nvSpPr>
          <p:cNvPr id="3" name="2 Rectángulo"/>
          <p:cNvSpPr/>
          <p:nvPr/>
        </p:nvSpPr>
        <p:spPr>
          <a:xfrm>
            <a:off x="7971058" y="4659982"/>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6000">
    <p:strips dir="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http://1.bp.blogspot.com/-4TWIEbS-UEE/UI-IRmnMMBI/AAAAAAAAIxU/5B3EiihXAt0/s1600/DSCN1767.JPG"/>
          <p:cNvPicPr>
            <a:picLocks noChangeAspect="1" noChangeArrowheads="1"/>
          </p:cNvPicPr>
          <p:nvPr/>
        </p:nvPicPr>
        <p:blipFill>
          <a:blip r:embed="rId2" cstate="print"/>
          <a:srcRect/>
          <a:stretch>
            <a:fillRect/>
          </a:stretch>
        </p:blipFill>
        <p:spPr bwMode="auto">
          <a:xfrm>
            <a:off x="0" y="-1714766"/>
            <a:ext cx="9144000" cy="6858266"/>
          </a:xfrm>
          <a:prstGeom prst="rect">
            <a:avLst/>
          </a:prstGeom>
          <a:noFill/>
        </p:spPr>
      </p:pic>
      <p:sp>
        <p:nvSpPr>
          <p:cNvPr id="3" name="2 Rectángulo"/>
          <p:cNvSpPr/>
          <p:nvPr/>
        </p:nvSpPr>
        <p:spPr>
          <a:xfrm>
            <a:off x="194194" y="4659982"/>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7000">
    <p:strips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 3.75425E-6 L 0 0.29268 " pathEditMode="relative" rAng="0" ptsTypes="AA">
                                      <p:cBhvr>
                                        <p:cTn id="6" dur="2000" fill="hold"/>
                                        <p:tgtEl>
                                          <p:spTgt spid="53250"/>
                                        </p:tgtEl>
                                        <p:attrNameLst>
                                          <p:attrName>ppt_x</p:attrName>
                                          <p:attrName>ppt_y</p:attrName>
                                        </p:attrNameLst>
                                      </p:cBhvr>
                                      <p:rCtr x="0" y="14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2.bp.blogspot.com/-PuohLiY-9XM/UqryW4QZ_kI/AAAAAAACOkg/U_xnbW2-eT4/s1600/LA+CATEDRAL+DE+MEJORADA+DEL+CAMPO,+MADRID_page66_image76.jpg"/>
          <p:cNvPicPr>
            <a:picLocks noChangeAspect="1" noChangeArrowheads="1"/>
          </p:cNvPicPr>
          <p:nvPr/>
        </p:nvPicPr>
        <p:blipFill>
          <a:blip r:embed="rId2" cstate="print"/>
          <a:srcRect/>
          <a:stretch>
            <a:fillRect/>
          </a:stretch>
        </p:blipFill>
        <p:spPr bwMode="auto">
          <a:xfrm>
            <a:off x="0" y="-1764493"/>
            <a:ext cx="9144000" cy="6907993"/>
          </a:xfrm>
          <a:prstGeom prst="rect">
            <a:avLst/>
          </a:prstGeom>
          <a:noFill/>
        </p:spPr>
      </p:pic>
      <p:sp>
        <p:nvSpPr>
          <p:cNvPr id="3" name="2 Rectángulo"/>
          <p:cNvSpPr/>
          <p:nvPr/>
        </p:nvSpPr>
        <p:spPr>
          <a:xfrm>
            <a:off x="7971058" y="4659982"/>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 3.55048E-6 L 0 0.26983 " pathEditMode="relative" rAng="0" ptsTypes="AA">
                                      <p:cBhvr>
                                        <p:cTn id="6" dur="2000" fill="hold"/>
                                        <p:tgtEl>
                                          <p:spTgt spid="45058"/>
                                        </p:tgtEl>
                                        <p:attrNameLst>
                                          <p:attrName>ppt_x</p:attrName>
                                          <p:attrName>ppt_y</p:attrName>
                                        </p:attrNameLst>
                                      </p:cBhvr>
                                      <p:rCtr x="0" y="13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http://iphonea2.com/wp-content/uploads/2013/11/Fondos-de-pantalla-iOS-7.jpg"/>
          <p:cNvPicPr>
            <a:picLocks noChangeAspect="1" noChangeArrowheads="1"/>
          </p:cNvPicPr>
          <p:nvPr/>
        </p:nvPicPr>
        <p:blipFill>
          <a:blip r:embed="rId2" cstate="print"/>
          <a:srcRect/>
          <a:stretch>
            <a:fillRect/>
          </a:stretch>
        </p:blipFill>
        <p:spPr bwMode="auto">
          <a:xfrm>
            <a:off x="-10" y="-2"/>
            <a:ext cx="9196094" cy="5143501"/>
          </a:xfrm>
          <a:prstGeom prst="rect">
            <a:avLst/>
          </a:prstGeom>
          <a:noFill/>
        </p:spPr>
      </p:pic>
      <p:pic>
        <p:nvPicPr>
          <p:cNvPr id="3" name="Picture 2" descr="http://www.cosasdearquitectos.com/wp-content/uploads/justo-gallego-catedral-mejorada-del-campo-05.jpg"/>
          <p:cNvPicPr>
            <a:picLocks noChangeAspect="1" noChangeArrowheads="1"/>
          </p:cNvPicPr>
          <p:nvPr/>
        </p:nvPicPr>
        <p:blipFill>
          <a:blip r:embed="rId3" cstate="print"/>
          <a:srcRect l="50821"/>
          <a:stretch>
            <a:fillRect/>
          </a:stretch>
        </p:blipFill>
        <p:spPr bwMode="auto">
          <a:xfrm>
            <a:off x="4716016" y="123478"/>
            <a:ext cx="3564000" cy="4787383"/>
          </a:xfrm>
          <a:prstGeom prst="rect">
            <a:avLst/>
          </a:prstGeom>
          <a:noFill/>
          <a:effectLst>
            <a:softEdge rad="127000"/>
          </a:effectLst>
        </p:spPr>
      </p:pic>
      <p:pic>
        <p:nvPicPr>
          <p:cNvPr id="4" name="Picture 2" descr="http://www.cosasdearquitectos.com/wp-content/uploads/justo-gallego-catedral-mejorada-del-campo-05.jpg"/>
          <p:cNvPicPr>
            <a:picLocks noChangeAspect="1" noChangeArrowheads="1"/>
          </p:cNvPicPr>
          <p:nvPr/>
        </p:nvPicPr>
        <p:blipFill>
          <a:blip r:embed="rId3" cstate="print"/>
          <a:srcRect r="51027"/>
          <a:stretch>
            <a:fillRect/>
          </a:stretch>
        </p:blipFill>
        <p:spPr bwMode="auto">
          <a:xfrm>
            <a:off x="467544" y="123478"/>
            <a:ext cx="3564000" cy="4807501"/>
          </a:xfrm>
          <a:prstGeom prst="rect">
            <a:avLst/>
          </a:prstGeom>
          <a:noFill/>
          <a:effectLst>
            <a:softEdge rad="127000"/>
          </a:effectLst>
        </p:spPr>
      </p:pic>
      <p:sp>
        <p:nvSpPr>
          <p:cNvPr id="5" name="4 Rectángulo"/>
          <p:cNvSpPr/>
          <p:nvPr/>
        </p:nvSpPr>
        <p:spPr>
          <a:xfrm>
            <a:off x="179512" y="4731990"/>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700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http://www.gifsyfondos.com/bleuciel.jpg"/>
          <p:cNvPicPr>
            <a:picLocks noChangeAspect="1" noChangeArrowheads="1"/>
          </p:cNvPicPr>
          <p:nvPr/>
        </p:nvPicPr>
        <p:blipFill>
          <a:blip r:embed="rId2" cstate="print"/>
          <a:srcRect/>
          <a:stretch>
            <a:fillRect/>
          </a:stretch>
        </p:blipFill>
        <p:spPr bwMode="auto">
          <a:xfrm>
            <a:off x="0" y="0"/>
            <a:ext cx="2733675" cy="2667000"/>
          </a:xfrm>
          <a:prstGeom prst="rect">
            <a:avLst/>
          </a:prstGeom>
          <a:noFill/>
        </p:spPr>
      </p:pic>
      <p:pic>
        <p:nvPicPr>
          <p:cNvPr id="78852" name="Picture 4" descr="http://www.gifsyfondos.com/bleuciel.jpg"/>
          <p:cNvPicPr>
            <a:picLocks noChangeAspect="1" noChangeArrowheads="1"/>
          </p:cNvPicPr>
          <p:nvPr/>
        </p:nvPicPr>
        <p:blipFill>
          <a:blip r:embed="rId2" cstate="print"/>
          <a:srcRect b="6271"/>
          <a:stretch>
            <a:fillRect/>
          </a:stretch>
        </p:blipFill>
        <p:spPr bwMode="auto">
          <a:xfrm>
            <a:off x="0" y="2643758"/>
            <a:ext cx="2733675" cy="2499742"/>
          </a:xfrm>
          <a:prstGeom prst="rect">
            <a:avLst/>
          </a:prstGeom>
          <a:noFill/>
        </p:spPr>
      </p:pic>
      <p:pic>
        <p:nvPicPr>
          <p:cNvPr id="4" name="Picture 2" descr="http://www.gifsyfondos.com/bleuciel.jpg"/>
          <p:cNvPicPr>
            <a:picLocks noChangeAspect="1" noChangeArrowheads="1"/>
          </p:cNvPicPr>
          <p:nvPr/>
        </p:nvPicPr>
        <p:blipFill>
          <a:blip r:embed="rId2" cstate="print"/>
          <a:srcRect/>
          <a:stretch>
            <a:fillRect/>
          </a:stretch>
        </p:blipFill>
        <p:spPr bwMode="auto">
          <a:xfrm>
            <a:off x="2699792" y="0"/>
            <a:ext cx="2733675" cy="2667000"/>
          </a:xfrm>
          <a:prstGeom prst="rect">
            <a:avLst/>
          </a:prstGeom>
          <a:noFill/>
        </p:spPr>
      </p:pic>
      <p:pic>
        <p:nvPicPr>
          <p:cNvPr id="5" name="Picture 2" descr="http://www.gifsyfondos.com/bleuciel.jpg"/>
          <p:cNvPicPr>
            <a:picLocks noChangeAspect="1" noChangeArrowheads="1"/>
          </p:cNvPicPr>
          <p:nvPr/>
        </p:nvPicPr>
        <p:blipFill>
          <a:blip r:embed="rId2" cstate="print"/>
          <a:srcRect/>
          <a:stretch>
            <a:fillRect/>
          </a:stretch>
        </p:blipFill>
        <p:spPr bwMode="auto">
          <a:xfrm>
            <a:off x="5436096" y="0"/>
            <a:ext cx="2733675" cy="2667000"/>
          </a:xfrm>
          <a:prstGeom prst="rect">
            <a:avLst/>
          </a:prstGeom>
          <a:noFill/>
        </p:spPr>
      </p:pic>
      <p:pic>
        <p:nvPicPr>
          <p:cNvPr id="6" name="Picture 2" descr="http://www.gifsyfondos.com/bleuciel.jpg"/>
          <p:cNvPicPr>
            <a:picLocks noChangeAspect="1" noChangeArrowheads="1"/>
          </p:cNvPicPr>
          <p:nvPr/>
        </p:nvPicPr>
        <p:blipFill>
          <a:blip r:embed="rId2" cstate="print"/>
          <a:srcRect r="64458"/>
          <a:stretch>
            <a:fillRect/>
          </a:stretch>
        </p:blipFill>
        <p:spPr bwMode="auto">
          <a:xfrm>
            <a:off x="8172400" y="0"/>
            <a:ext cx="971600" cy="2667000"/>
          </a:xfrm>
          <a:prstGeom prst="rect">
            <a:avLst/>
          </a:prstGeom>
          <a:noFill/>
        </p:spPr>
      </p:pic>
      <p:pic>
        <p:nvPicPr>
          <p:cNvPr id="8" name="Picture 2" descr="http://www.gifsyfondos.com/bleuciel.jpg"/>
          <p:cNvPicPr>
            <a:picLocks noChangeAspect="1" noChangeArrowheads="1"/>
          </p:cNvPicPr>
          <p:nvPr/>
        </p:nvPicPr>
        <p:blipFill>
          <a:blip r:embed="rId2" cstate="print"/>
          <a:srcRect r="64458" b="6271"/>
          <a:stretch>
            <a:fillRect/>
          </a:stretch>
        </p:blipFill>
        <p:spPr bwMode="auto">
          <a:xfrm>
            <a:off x="8172400" y="2643758"/>
            <a:ext cx="971600" cy="2499742"/>
          </a:xfrm>
          <a:prstGeom prst="rect">
            <a:avLst/>
          </a:prstGeom>
          <a:noFill/>
        </p:spPr>
      </p:pic>
      <p:pic>
        <p:nvPicPr>
          <p:cNvPr id="9" name="Picture 4" descr="http://www.gifsyfondos.com/bleuciel.jpg"/>
          <p:cNvPicPr>
            <a:picLocks noChangeAspect="1" noChangeArrowheads="1"/>
          </p:cNvPicPr>
          <p:nvPr/>
        </p:nvPicPr>
        <p:blipFill>
          <a:blip r:embed="rId2" cstate="print"/>
          <a:srcRect b="6271"/>
          <a:stretch>
            <a:fillRect/>
          </a:stretch>
        </p:blipFill>
        <p:spPr bwMode="auto">
          <a:xfrm>
            <a:off x="5436096" y="2643758"/>
            <a:ext cx="2733675" cy="2499742"/>
          </a:xfrm>
          <a:prstGeom prst="rect">
            <a:avLst/>
          </a:prstGeom>
          <a:noFill/>
        </p:spPr>
      </p:pic>
      <p:pic>
        <p:nvPicPr>
          <p:cNvPr id="10" name="Picture 4" descr="http://www.gifsyfondos.com/bleuciel.jpg"/>
          <p:cNvPicPr>
            <a:picLocks noChangeAspect="1" noChangeArrowheads="1"/>
          </p:cNvPicPr>
          <p:nvPr/>
        </p:nvPicPr>
        <p:blipFill>
          <a:blip r:embed="rId2" cstate="print"/>
          <a:srcRect b="6271"/>
          <a:stretch>
            <a:fillRect/>
          </a:stretch>
        </p:blipFill>
        <p:spPr bwMode="auto">
          <a:xfrm>
            <a:off x="2699792" y="2643758"/>
            <a:ext cx="2733675" cy="2499742"/>
          </a:xfrm>
          <a:prstGeom prst="rect">
            <a:avLst/>
          </a:prstGeom>
          <a:noFill/>
        </p:spPr>
      </p:pic>
      <p:pic>
        <p:nvPicPr>
          <p:cNvPr id="13" name="Picture 2" descr="justo-gallego-catedral-mejorada-del campo-14"/>
          <p:cNvPicPr>
            <a:picLocks noChangeAspect="1" noChangeArrowheads="1"/>
          </p:cNvPicPr>
          <p:nvPr/>
        </p:nvPicPr>
        <p:blipFill>
          <a:blip r:embed="rId3" cstate="print"/>
          <a:srcRect/>
          <a:stretch>
            <a:fillRect/>
          </a:stretch>
        </p:blipFill>
        <p:spPr bwMode="auto">
          <a:xfrm>
            <a:off x="755576" y="-4314825"/>
            <a:ext cx="7096125" cy="9458325"/>
          </a:xfrm>
          <a:prstGeom prst="rect">
            <a:avLst/>
          </a:prstGeom>
          <a:noFill/>
          <a:effectLst>
            <a:softEdge rad="317500"/>
          </a:effectLst>
        </p:spPr>
      </p:pic>
      <p:pic>
        <p:nvPicPr>
          <p:cNvPr id="14" name="Picture 2" descr="Catedral de Justo Gallego en Construccion, fotos de la obra del Evangelio Viviente"/>
          <p:cNvPicPr>
            <a:picLocks noChangeAspect="1" noChangeArrowheads="1"/>
          </p:cNvPicPr>
          <p:nvPr/>
        </p:nvPicPr>
        <p:blipFill>
          <a:blip r:embed="rId4" cstate="print"/>
          <a:srcRect/>
          <a:stretch>
            <a:fillRect/>
          </a:stretch>
        </p:blipFill>
        <p:spPr bwMode="auto">
          <a:xfrm>
            <a:off x="539552" y="5939"/>
            <a:ext cx="7668000" cy="5137561"/>
          </a:xfrm>
          <a:prstGeom prst="rect">
            <a:avLst/>
          </a:prstGeom>
          <a:noFill/>
          <a:effectLst>
            <a:softEdge rad="317500"/>
          </a:effectLst>
        </p:spPr>
      </p:pic>
      <p:sp>
        <p:nvSpPr>
          <p:cNvPr id="12" name="11 Rectángulo"/>
          <p:cNvSpPr/>
          <p:nvPr/>
        </p:nvSpPr>
        <p:spPr>
          <a:xfrm>
            <a:off x="266202" y="4659982"/>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14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77778E-7 -4.26057E-7 L 0.00573 0.6996 " pathEditMode="relative" rAng="0" ptsTypes="AA">
                                      <p:cBhvr>
                                        <p:cTn id="6" dur="3000" fill="hold"/>
                                        <p:tgtEl>
                                          <p:spTgt spid="13"/>
                                        </p:tgtEl>
                                        <p:attrNameLst>
                                          <p:attrName>ppt_x</p:attrName>
                                          <p:attrName>ppt_y</p:attrName>
                                        </p:attrNameLst>
                                      </p:cBhvr>
                                      <p:rCtr x="3" y="350"/>
                                    </p:animMotion>
                                  </p:childTnLst>
                                </p:cTn>
                              </p:par>
                            </p:childTnLst>
                          </p:cTn>
                        </p:par>
                        <p:par>
                          <p:cTn id="7" fill="hold">
                            <p:stCondLst>
                              <p:cond delay="3000"/>
                            </p:stCondLst>
                            <p:childTnLst>
                              <p:par>
                                <p:cTn id="8" presetID="55" presetClass="entr" presetSubtype="0" fill="hold" nodeType="afterEffect">
                                  <p:stCondLst>
                                    <p:cond delay="0"/>
                                  </p:stCondLst>
                                  <p:childTnLst>
                                    <p:set>
                                      <p:cBhvr>
                                        <p:cTn id="9" dur="1" fill="hold">
                                          <p:stCondLst>
                                            <p:cond delay="0"/>
                                          </p:stCondLst>
                                        </p:cTn>
                                        <p:tgtEl>
                                          <p:spTgt spid="14"/>
                                        </p:tgtEl>
                                        <p:attrNameLst>
                                          <p:attrName>style.visibility</p:attrName>
                                        </p:attrNameLst>
                                      </p:cBhvr>
                                      <p:to>
                                        <p:strVal val="visible"/>
                                      </p:to>
                                    </p:set>
                                    <p:anim calcmode="lin" valueType="num">
                                      <p:cBhvr>
                                        <p:cTn id="10" dur="5000" fill="hold"/>
                                        <p:tgtEl>
                                          <p:spTgt spid="14"/>
                                        </p:tgtEl>
                                        <p:attrNameLst>
                                          <p:attrName>ppt_w</p:attrName>
                                        </p:attrNameLst>
                                      </p:cBhvr>
                                      <p:tavLst>
                                        <p:tav tm="0">
                                          <p:val>
                                            <p:strVal val="#ppt_w*0.70"/>
                                          </p:val>
                                        </p:tav>
                                        <p:tav tm="100000">
                                          <p:val>
                                            <p:strVal val="#ppt_w"/>
                                          </p:val>
                                        </p:tav>
                                      </p:tavLst>
                                    </p:anim>
                                    <p:anim calcmode="lin" valueType="num">
                                      <p:cBhvr>
                                        <p:cTn id="11" dur="5000" fill="hold"/>
                                        <p:tgtEl>
                                          <p:spTgt spid="14"/>
                                        </p:tgtEl>
                                        <p:attrNameLst>
                                          <p:attrName>ppt_h</p:attrName>
                                        </p:attrNameLst>
                                      </p:cBhvr>
                                      <p:tavLst>
                                        <p:tav tm="0">
                                          <p:val>
                                            <p:strVal val="#ppt_h"/>
                                          </p:val>
                                        </p:tav>
                                        <p:tav tm="100000">
                                          <p:val>
                                            <p:strVal val="#ppt_h"/>
                                          </p:val>
                                        </p:tav>
                                      </p:tavLst>
                                    </p:anim>
                                    <p:animEffect transition="in" filter="fade">
                                      <p:cBhvr>
                                        <p:cTn id="12" dur="5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photos1.blogger.com/blogger/3541/3347/1600/cat1.3.jpg"/>
          <p:cNvPicPr>
            <a:picLocks noChangeAspect="1" noChangeArrowheads="1"/>
          </p:cNvPicPr>
          <p:nvPr/>
        </p:nvPicPr>
        <p:blipFill>
          <a:blip r:embed="rId2" cstate="print"/>
          <a:srcRect t="449"/>
          <a:stretch>
            <a:fillRect/>
          </a:stretch>
        </p:blipFill>
        <p:spPr bwMode="auto">
          <a:xfrm>
            <a:off x="0" y="0"/>
            <a:ext cx="9180000" cy="6854068"/>
          </a:xfrm>
          <a:prstGeom prst="rect">
            <a:avLst/>
          </a:prstGeom>
          <a:noFill/>
        </p:spPr>
      </p:pic>
      <p:sp>
        <p:nvSpPr>
          <p:cNvPr id="3" name="2 Rectángulo"/>
          <p:cNvSpPr/>
          <p:nvPr/>
        </p:nvSpPr>
        <p:spPr>
          <a:xfrm>
            <a:off x="7971058" y="4774168"/>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7000">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4" presetClass="path" presetSubtype="0" accel="50000" decel="50000" fill="hold" nodeType="clickEffect">
                                  <p:stCondLst>
                                    <p:cond delay="0"/>
                                  </p:stCondLst>
                                  <p:childTnLst>
                                    <p:animMotion origin="layout" path="M 2.77778E-7 -2.42209E-6 L -0.00191 -0.30638 " pathEditMode="relative" rAng="0" ptsTypes="AA">
                                      <p:cBhvr>
                                        <p:cTn id="6" dur="5000" fill="hold"/>
                                        <p:tgtEl>
                                          <p:spTgt spid="40962"/>
                                        </p:tgtEl>
                                        <p:attrNameLst>
                                          <p:attrName>ppt_x</p:attrName>
                                          <p:attrName>ppt_y</p:attrName>
                                        </p:attrNameLst>
                                      </p:cBhvr>
                                      <p:rCtr x="-1" y="-15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4.bp.blogspot.com/-WonKfzQ2IVw/Unbk2vu6HAI/AAAAAAAAKBA/U9jbjEfpZOE/s1600/IMG_3028.JPG"/>
          <p:cNvPicPr>
            <a:picLocks noChangeAspect="1" noChangeArrowheads="1"/>
          </p:cNvPicPr>
          <p:nvPr/>
        </p:nvPicPr>
        <p:blipFill>
          <a:blip r:embed="rId2" cstate="print"/>
          <a:srcRect b="15727"/>
          <a:stretch>
            <a:fillRect/>
          </a:stretch>
        </p:blipFill>
        <p:spPr bwMode="auto">
          <a:xfrm>
            <a:off x="0" y="0"/>
            <a:ext cx="9144000" cy="5143500"/>
          </a:xfrm>
          <a:prstGeom prst="rect">
            <a:avLst/>
          </a:prstGeom>
          <a:noFill/>
        </p:spPr>
      </p:pic>
      <p:sp>
        <p:nvSpPr>
          <p:cNvPr id="3" name="2 Rectángulo"/>
          <p:cNvSpPr/>
          <p:nvPr/>
        </p:nvSpPr>
        <p:spPr>
          <a:xfrm>
            <a:off x="266202" y="4659982"/>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7000">
    <p:pull di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http://www.liocreativo.com/wp-content/uploads/2014/03/fondo-31.jpg"/>
          <p:cNvPicPr>
            <a:picLocks noChangeAspect="1" noChangeArrowheads="1"/>
          </p:cNvPicPr>
          <p:nvPr/>
        </p:nvPicPr>
        <p:blipFill>
          <a:blip r:embed="rId2" cstate="print"/>
          <a:srcRect/>
          <a:stretch>
            <a:fillRect/>
          </a:stretch>
        </p:blipFill>
        <p:spPr bwMode="auto">
          <a:xfrm>
            <a:off x="0" y="0"/>
            <a:ext cx="9144000" cy="5184000"/>
          </a:xfrm>
          <a:prstGeom prst="rect">
            <a:avLst/>
          </a:prstGeom>
          <a:noFill/>
        </p:spPr>
      </p:pic>
      <p:pic>
        <p:nvPicPr>
          <p:cNvPr id="3" name="Picture 2" descr="http://static.viajediario.com/wp-content/uploads/catedral_justo_gallego_mejorada_del_campo_como_ir_fotos_3.jpg"/>
          <p:cNvPicPr>
            <a:picLocks noChangeAspect="1" noChangeArrowheads="1"/>
          </p:cNvPicPr>
          <p:nvPr/>
        </p:nvPicPr>
        <p:blipFill>
          <a:blip r:embed="rId3" cstate="print"/>
          <a:srcRect t="-1688"/>
          <a:stretch>
            <a:fillRect/>
          </a:stretch>
        </p:blipFill>
        <p:spPr bwMode="auto">
          <a:xfrm>
            <a:off x="755576" y="0"/>
            <a:ext cx="7416000" cy="5015058"/>
          </a:xfrm>
          <a:prstGeom prst="rect">
            <a:avLst/>
          </a:prstGeom>
          <a:noFill/>
          <a:effectLst>
            <a:softEdge rad="317500"/>
          </a:effectLst>
        </p:spPr>
      </p:pic>
      <p:sp>
        <p:nvSpPr>
          <p:cNvPr id="4" name="3 Rectángulo"/>
          <p:cNvSpPr/>
          <p:nvPr/>
        </p:nvSpPr>
        <p:spPr>
          <a:xfrm>
            <a:off x="251520" y="4659982"/>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7000">
    <p:newsflash/>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http://fondoimagen.com/file/2877/600x338/16:9/colores-difuminados_397478676.jpg"/>
          <p:cNvPicPr>
            <a:picLocks noChangeAspect="1" noChangeArrowheads="1"/>
          </p:cNvPicPr>
          <p:nvPr/>
        </p:nvPicPr>
        <p:blipFill>
          <a:blip r:embed="rId2" cstate="print"/>
          <a:srcRect/>
          <a:stretch>
            <a:fillRect/>
          </a:stretch>
        </p:blipFill>
        <p:spPr bwMode="auto">
          <a:xfrm>
            <a:off x="0" y="0"/>
            <a:ext cx="9180000" cy="5171401"/>
          </a:xfrm>
          <a:prstGeom prst="rect">
            <a:avLst/>
          </a:prstGeom>
          <a:noFill/>
        </p:spPr>
      </p:pic>
      <p:pic>
        <p:nvPicPr>
          <p:cNvPr id="3" name="Picture 2" descr="http://farm3.staticflickr.com/2807/11911252025_5ed128f179_b.jpg"/>
          <p:cNvPicPr>
            <a:picLocks noChangeAspect="1" noChangeArrowheads="1"/>
          </p:cNvPicPr>
          <p:nvPr/>
        </p:nvPicPr>
        <p:blipFill>
          <a:blip r:embed="rId3" cstate="print"/>
          <a:srcRect t="12212"/>
          <a:stretch>
            <a:fillRect/>
          </a:stretch>
        </p:blipFill>
        <p:spPr bwMode="auto">
          <a:xfrm>
            <a:off x="899592" y="0"/>
            <a:ext cx="7812000" cy="5143500"/>
          </a:xfrm>
          <a:prstGeom prst="rect">
            <a:avLst/>
          </a:prstGeom>
          <a:noFill/>
          <a:effectLst>
            <a:softEdge rad="127000"/>
          </a:effectLst>
        </p:spPr>
      </p:pic>
      <p:pic>
        <p:nvPicPr>
          <p:cNvPr id="34818" name="Picture 2" descr="http://3.bp.blogspot.com/-NCnEQIX4-1o/UWzOKqby9bI/AAAAAAAAC08/4JbG0Y1Rkj8/s1600/tetura%2Bpastel%2B2.png"/>
          <p:cNvPicPr>
            <a:picLocks noChangeAspect="1" noChangeArrowheads="1"/>
          </p:cNvPicPr>
          <p:nvPr/>
        </p:nvPicPr>
        <p:blipFill>
          <a:blip r:embed="rId4" cstate="print"/>
          <a:srcRect/>
          <a:stretch>
            <a:fillRect/>
          </a:stretch>
        </p:blipFill>
        <p:spPr bwMode="auto">
          <a:xfrm>
            <a:off x="-14" y="0"/>
            <a:ext cx="9252534" cy="5184000"/>
          </a:xfrm>
          <a:prstGeom prst="rect">
            <a:avLst/>
          </a:prstGeom>
          <a:noFill/>
        </p:spPr>
      </p:pic>
      <p:sp>
        <p:nvSpPr>
          <p:cNvPr id="5" name="4 Rectángulo"/>
          <p:cNvSpPr/>
          <p:nvPr/>
        </p:nvSpPr>
        <p:spPr>
          <a:xfrm>
            <a:off x="266202" y="4659982"/>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7000">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xit" presetSubtype="32" fill="hold" nodeType="clickEffect">
                                  <p:stCondLst>
                                    <p:cond delay="0"/>
                                  </p:stCondLst>
                                  <p:childTnLst>
                                    <p:animEffect transition="out" filter="circle(out)">
                                      <p:cBhvr>
                                        <p:cTn id="6" dur="5000"/>
                                        <p:tgtEl>
                                          <p:spTgt spid="34818"/>
                                        </p:tgtEl>
                                      </p:cBhvr>
                                    </p:animEffect>
                                    <p:set>
                                      <p:cBhvr>
                                        <p:cTn id="7" dur="1" fill="hold">
                                          <p:stCondLst>
                                            <p:cond delay="4999"/>
                                          </p:stCondLst>
                                        </p:cTn>
                                        <p:tgtEl>
                                          <p:spTgt spid="348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http://4.bp.blogspot.com/-ML5ZHsKuvjk/UwIrtWqQppI/AAAAAAAAeT0/ZBu47knaslU/s1600/Fondos+de+Pantalla+Gratis+Abstractos+%2528247%2529.jpg"/>
          <p:cNvPicPr>
            <a:picLocks noChangeAspect="1" noChangeArrowheads="1"/>
          </p:cNvPicPr>
          <p:nvPr/>
        </p:nvPicPr>
        <p:blipFill>
          <a:blip r:embed="rId2" cstate="print"/>
          <a:srcRect b="8381"/>
          <a:stretch>
            <a:fillRect/>
          </a:stretch>
        </p:blipFill>
        <p:spPr bwMode="auto">
          <a:xfrm>
            <a:off x="0" y="0"/>
            <a:ext cx="9144000" cy="5236046"/>
          </a:xfrm>
          <a:prstGeom prst="rect">
            <a:avLst/>
          </a:prstGeom>
          <a:noFill/>
        </p:spPr>
      </p:pic>
      <p:pic>
        <p:nvPicPr>
          <p:cNvPr id="3" name="Picture 2" descr="http://www.actividades-mcp.es/gestionresiduos/wp-content/uploads/2011/11/Justo-Gallego-trabajando-en-la-construcci%C3%B3n-de-su-catedral.jpg"/>
          <p:cNvPicPr>
            <a:picLocks noChangeAspect="1" noChangeArrowheads="1"/>
          </p:cNvPicPr>
          <p:nvPr/>
        </p:nvPicPr>
        <p:blipFill>
          <a:blip r:embed="rId3" cstate="print"/>
          <a:srcRect/>
          <a:stretch>
            <a:fillRect/>
          </a:stretch>
        </p:blipFill>
        <p:spPr bwMode="auto">
          <a:xfrm>
            <a:off x="755576" y="0"/>
            <a:ext cx="7739161" cy="5184000"/>
          </a:xfrm>
          <a:prstGeom prst="rect">
            <a:avLst/>
          </a:prstGeom>
          <a:noFill/>
          <a:effectLst>
            <a:softEdge rad="63500"/>
          </a:effectLst>
        </p:spPr>
      </p:pic>
      <p:sp>
        <p:nvSpPr>
          <p:cNvPr id="4" name="3 Rectángulo"/>
          <p:cNvSpPr/>
          <p:nvPr/>
        </p:nvSpPr>
        <p:spPr>
          <a:xfrm>
            <a:off x="194194" y="4774168"/>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600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img1.adsttc.com/media/images/53e8/df20/c07a/80c3/8400/013a/large_jpg/original.jpg?1407770394"/>
          <p:cNvPicPr>
            <a:picLocks noChangeAspect="1" noChangeArrowheads="1"/>
          </p:cNvPicPr>
          <p:nvPr/>
        </p:nvPicPr>
        <p:blipFill>
          <a:blip r:embed="rId2" cstate="print"/>
          <a:srcRect t="10008" b="7312"/>
          <a:stretch>
            <a:fillRect/>
          </a:stretch>
        </p:blipFill>
        <p:spPr bwMode="auto">
          <a:xfrm>
            <a:off x="0" y="-41076"/>
            <a:ext cx="9144000" cy="5184576"/>
          </a:xfrm>
          <a:prstGeom prst="rect">
            <a:avLst/>
          </a:prstGeom>
          <a:noFill/>
        </p:spPr>
      </p:pic>
      <p:sp>
        <p:nvSpPr>
          <p:cNvPr id="3" name="2 Rectángulo"/>
          <p:cNvSpPr/>
          <p:nvPr/>
        </p:nvSpPr>
        <p:spPr>
          <a:xfrm>
            <a:off x="266202" y="4659982"/>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6000">
    <p:circl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photos1.blogger.com/blogger/3541/3347/1600/justo.0.jpg"/>
          <p:cNvPicPr>
            <a:picLocks noChangeAspect="1" noChangeArrowheads="1"/>
          </p:cNvPicPr>
          <p:nvPr/>
        </p:nvPicPr>
        <p:blipFill>
          <a:blip r:embed="rId2" cstate="print"/>
          <a:srcRect/>
          <a:stretch>
            <a:fillRect/>
          </a:stretch>
        </p:blipFill>
        <p:spPr bwMode="auto">
          <a:xfrm>
            <a:off x="0" y="-1676722"/>
            <a:ext cx="9216000" cy="6912000"/>
          </a:xfrm>
          <a:prstGeom prst="rect">
            <a:avLst/>
          </a:prstGeom>
          <a:noFill/>
        </p:spPr>
      </p:pic>
      <p:sp>
        <p:nvSpPr>
          <p:cNvPr id="3" name="2 Rectángulo"/>
          <p:cNvSpPr/>
          <p:nvPr/>
        </p:nvSpPr>
        <p:spPr>
          <a:xfrm>
            <a:off x="7899050" y="4774168"/>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3.33333E-6 4.81024E-6 L 3.33333E-6 0.33971 " pathEditMode="relative" rAng="0" ptsTypes="AA">
                                      <p:cBhvr>
                                        <p:cTn id="6" dur="2000" fill="hold"/>
                                        <p:tgtEl>
                                          <p:spTgt spid="38914"/>
                                        </p:tgtEl>
                                        <p:attrNameLst>
                                          <p:attrName>ppt_x</p:attrName>
                                          <p:attrName>ppt_y</p:attrName>
                                        </p:attrNameLst>
                                      </p:cBhvr>
                                      <p:rCtr x="0" y="17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farm4.staticflickr.com/3711/11912102576_b9e12e8e90_b.jpg"/>
          <p:cNvPicPr>
            <a:picLocks noChangeAspect="1" noChangeArrowheads="1"/>
          </p:cNvPicPr>
          <p:nvPr/>
        </p:nvPicPr>
        <p:blipFill>
          <a:blip r:embed="rId2" cstate="print"/>
          <a:srcRect b="11947"/>
          <a:stretch>
            <a:fillRect/>
          </a:stretch>
        </p:blipFill>
        <p:spPr bwMode="auto">
          <a:xfrm>
            <a:off x="0" y="0"/>
            <a:ext cx="9180000" cy="6062447"/>
          </a:xfrm>
          <a:prstGeom prst="rect">
            <a:avLst/>
          </a:prstGeom>
          <a:noFill/>
        </p:spPr>
      </p:pic>
      <p:sp>
        <p:nvSpPr>
          <p:cNvPr id="3" name="2 Rectángulo"/>
          <p:cNvSpPr/>
          <p:nvPr/>
        </p:nvSpPr>
        <p:spPr>
          <a:xfrm>
            <a:off x="7899050" y="123478"/>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4" presetClass="path" presetSubtype="0" accel="50000" decel="50000" fill="hold" nodeType="clickEffect">
                                  <p:stCondLst>
                                    <p:cond delay="0"/>
                                  </p:stCondLst>
                                  <p:childTnLst>
                                    <p:animMotion origin="layout" path="M 2.77778E-7 4.26412E-6 L -0.00191 -0.1731 " pathEditMode="relative" rAng="0" ptsTypes="AA">
                                      <p:cBhvr>
                                        <p:cTn id="6" dur="5000" fill="hold"/>
                                        <p:tgtEl>
                                          <p:spTgt spid="52226"/>
                                        </p:tgtEl>
                                        <p:attrNameLst>
                                          <p:attrName>ppt_x</p:attrName>
                                          <p:attrName>ppt_y</p:attrName>
                                        </p:attrNameLst>
                                      </p:cBhvr>
                                      <p:rCtr x="-1" y="-8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http://3.bp.blogspot.com/-vomjooW8SW4/VQis8TO0LDI/AAAAAAAAQRs/yaE6c31PyDQ/s1600/P3145040.JPG"/>
          <p:cNvPicPr>
            <a:picLocks noChangeAspect="1" noChangeArrowheads="1"/>
          </p:cNvPicPr>
          <p:nvPr/>
        </p:nvPicPr>
        <p:blipFill>
          <a:blip r:embed="rId2" cstate="print"/>
          <a:srcRect/>
          <a:stretch>
            <a:fillRect/>
          </a:stretch>
        </p:blipFill>
        <p:spPr bwMode="auto">
          <a:xfrm>
            <a:off x="0" y="-1714766"/>
            <a:ext cx="9144000" cy="6858266"/>
          </a:xfrm>
          <a:prstGeom prst="rect">
            <a:avLst/>
          </a:prstGeom>
          <a:noFill/>
        </p:spPr>
      </p:pic>
      <p:pic>
        <p:nvPicPr>
          <p:cNvPr id="3" name="Picture 2" descr="http://img2.noticias24.com/1205/justo2.jpg"/>
          <p:cNvPicPr>
            <a:picLocks noChangeAspect="1" noChangeArrowheads="1"/>
          </p:cNvPicPr>
          <p:nvPr/>
        </p:nvPicPr>
        <p:blipFill>
          <a:blip r:embed="rId3" cstate="print"/>
          <a:srcRect/>
          <a:stretch>
            <a:fillRect/>
          </a:stretch>
        </p:blipFill>
        <p:spPr bwMode="auto">
          <a:xfrm>
            <a:off x="755576" y="-184500"/>
            <a:ext cx="8008579" cy="5328000"/>
          </a:xfrm>
          <a:prstGeom prst="rect">
            <a:avLst/>
          </a:prstGeom>
          <a:noFill/>
          <a:effectLst>
            <a:softEdge rad="127000"/>
          </a:effectLst>
        </p:spPr>
      </p:pic>
      <p:sp>
        <p:nvSpPr>
          <p:cNvPr id="4" name="3 Rectángulo"/>
          <p:cNvSpPr/>
          <p:nvPr/>
        </p:nvSpPr>
        <p:spPr>
          <a:xfrm>
            <a:off x="7971058" y="4774168"/>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 3.75425E-6 L 0 0.26489 " pathEditMode="relative" rAng="0" ptsTypes="AA">
                                      <p:cBhvr>
                                        <p:cTn id="6" dur="5000" fill="hold"/>
                                        <p:tgtEl>
                                          <p:spTgt spid="57346"/>
                                        </p:tgtEl>
                                        <p:attrNameLst>
                                          <p:attrName>ppt_x</p:attrName>
                                          <p:attrName>ppt_y</p:attrName>
                                        </p:attrNameLst>
                                      </p:cBhvr>
                                      <p:rCtr x="0" y="132"/>
                                    </p:animMotion>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http://photos.up-wallpaper.com/images247/b24ver0eedm.jpg"/>
          <p:cNvPicPr>
            <a:picLocks noChangeAspect="1" noChangeArrowheads="1"/>
          </p:cNvPicPr>
          <p:nvPr/>
        </p:nvPicPr>
        <p:blipFill>
          <a:blip r:embed="rId2" cstate="print"/>
          <a:srcRect t="10000"/>
          <a:stretch>
            <a:fillRect/>
          </a:stretch>
        </p:blipFill>
        <p:spPr bwMode="auto">
          <a:xfrm>
            <a:off x="0" y="0"/>
            <a:ext cx="9144000" cy="5143500"/>
          </a:xfrm>
          <a:prstGeom prst="rect">
            <a:avLst/>
          </a:prstGeom>
          <a:noFill/>
        </p:spPr>
      </p:pic>
      <p:pic>
        <p:nvPicPr>
          <p:cNvPr id="3" name="Picture 2" descr="http://www.cosasdearquitectos.com/wp-content/uploads/justo-gallego-catedral-mejorada-del-campo-07.jpg"/>
          <p:cNvPicPr>
            <a:picLocks noChangeAspect="1" noChangeArrowheads="1"/>
          </p:cNvPicPr>
          <p:nvPr/>
        </p:nvPicPr>
        <p:blipFill>
          <a:blip r:embed="rId3" cstate="print"/>
          <a:srcRect r="51027"/>
          <a:stretch>
            <a:fillRect/>
          </a:stretch>
        </p:blipFill>
        <p:spPr bwMode="auto">
          <a:xfrm>
            <a:off x="395536" y="31500"/>
            <a:ext cx="3789736" cy="5112000"/>
          </a:xfrm>
          <a:prstGeom prst="rect">
            <a:avLst/>
          </a:prstGeom>
          <a:noFill/>
          <a:effectLst>
            <a:softEdge rad="127000"/>
          </a:effectLst>
        </p:spPr>
      </p:pic>
      <p:pic>
        <p:nvPicPr>
          <p:cNvPr id="4" name="Picture 2" descr="http://www.cosasdearquitectos.com/wp-content/uploads/justo-gallego-catedral-mejorada-del-campo-07.jpg"/>
          <p:cNvPicPr>
            <a:picLocks noChangeAspect="1" noChangeArrowheads="1"/>
          </p:cNvPicPr>
          <p:nvPr/>
        </p:nvPicPr>
        <p:blipFill>
          <a:blip r:embed="rId3" cstate="print"/>
          <a:srcRect l="50821"/>
          <a:stretch>
            <a:fillRect/>
          </a:stretch>
        </p:blipFill>
        <p:spPr bwMode="auto">
          <a:xfrm>
            <a:off x="4788024" y="-4500"/>
            <a:ext cx="3832491" cy="5148000"/>
          </a:xfrm>
          <a:prstGeom prst="rect">
            <a:avLst/>
          </a:prstGeom>
          <a:noFill/>
          <a:effectLst>
            <a:softEdge rad="127000"/>
          </a:effectLst>
        </p:spPr>
      </p:pic>
      <p:sp>
        <p:nvSpPr>
          <p:cNvPr id="5" name="4 Rectángulo"/>
          <p:cNvSpPr/>
          <p:nvPr/>
        </p:nvSpPr>
        <p:spPr>
          <a:xfrm>
            <a:off x="266202" y="4659982"/>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8000">
    <p:strips dir="r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https://arturophoto.files.wordpress.com/2011/09/fotos-profec-001.jpg"/>
          <p:cNvPicPr>
            <a:picLocks noChangeAspect="1" noChangeArrowheads="1"/>
          </p:cNvPicPr>
          <p:nvPr/>
        </p:nvPicPr>
        <p:blipFill>
          <a:blip r:embed="rId2" cstate="print"/>
          <a:srcRect b="14107"/>
          <a:stretch>
            <a:fillRect/>
          </a:stretch>
        </p:blipFill>
        <p:spPr bwMode="auto">
          <a:xfrm>
            <a:off x="0" y="0"/>
            <a:ext cx="9144000" cy="5236046"/>
          </a:xfrm>
          <a:prstGeom prst="rect">
            <a:avLst/>
          </a:prstGeom>
          <a:noFill/>
        </p:spPr>
      </p:pic>
      <p:pic>
        <p:nvPicPr>
          <p:cNvPr id="3" name="Picture 2" descr="Catedral de Justo Gallego en Construccion, fotos de la obra del Evangelio Viviente"/>
          <p:cNvPicPr>
            <a:picLocks noChangeAspect="1" noChangeArrowheads="1"/>
          </p:cNvPicPr>
          <p:nvPr/>
        </p:nvPicPr>
        <p:blipFill>
          <a:blip r:embed="rId3" cstate="print"/>
          <a:srcRect/>
          <a:stretch>
            <a:fillRect/>
          </a:stretch>
        </p:blipFill>
        <p:spPr bwMode="auto">
          <a:xfrm>
            <a:off x="611560" y="0"/>
            <a:ext cx="7683580" cy="5148000"/>
          </a:xfrm>
          <a:prstGeom prst="rect">
            <a:avLst/>
          </a:prstGeom>
          <a:noFill/>
          <a:effectLst>
            <a:softEdge rad="317500"/>
          </a:effectLst>
        </p:spPr>
      </p:pic>
      <p:sp>
        <p:nvSpPr>
          <p:cNvPr id="4" name="3 Rectángulo"/>
          <p:cNvSpPr/>
          <p:nvPr/>
        </p:nvSpPr>
        <p:spPr>
          <a:xfrm>
            <a:off x="7899050" y="4774168"/>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6000">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https://arturophoto.files.wordpress.com/2011/09/fotos-profec-001.jpg"/>
          <p:cNvPicPr>
            <a:picLocks noChangeAspect="1" noChangeArrowheads="1"/>
          </p:cNvPicPr>
          <p:nvPr/>
        </p:nvPicPr>
        <p:blipFill>
          <a:blip r:embed="rId2" cstate="print"/>
          <a:srcRect b="14107"/>
          <a:stretch>
            <a:fillRect/>
          </a:stretch>
        </p:blipFill>
        <p:spPr bwMode="auto">
          <a:xfrm>
            <a:off x="0" y="0"/>
            <a:ext cx="9144000" cy="5236046"/>
          </a:xfrm>
          <a:prstGeom prst="rect">
            <a:avLst/>
          </a:prstGeom>
          <a:noFill/>
        </p:spPr>
      </p:pic>
      <p:pic>
        <p:nvPicPr>
          <p:cNvPr id="3" name="Picture 2" descr="Catedral de Justo Gallego en Construccion, fotos de la obra del Evangelio Viviente"/>
          <p:cNvPicPr>
            <a:picLocks noChangeAspect="1" noChangeArrowheads="1"/>
          </p:cNvPicPr>
          <p:nvPr/>
        </p:nvPicPr>
        <p:blipFill>
          <a:blip r:embed="rId3" cstate="print"/>
          <a:srcRect/>
          <a:stretch>
            <a:fillRect/>
          </a:stretch>
        </p:blipFill>
        <p:spPr bwMode="auto">
          <a:xfrm>
            <a:off x="683568" y="0"/>
            <a:ext cx="3521515" cy="5256000"/>
          </a:xfrm>
          <a:prstGeom prst="rect">
            <a:avLst/>
          </a:prstGeom>
          <a:noFill/>
          <a:effectLst>
            <a:softEdge rad="317500"/>
          </a:effectLst>
        </p:spPr>
      </p:pic>
      <p:pic>
        <p:nvPicPr>
          <p:cNvPr id="4" name="Picture 4" descr="Catedral de Justo Gallego en Construccion, fotos de la obra del Evangelio Viviente"/>
          <p:cNvPicPr>
            <a:picLocks noChangeAspect="1" noChangeArrowheads="1"/>
          </p:cNvPicPr>
          <p:nvPr/>
        </p:nvPicPr>
        <p:blipFill>
          <a:blip r:embed="rId4" cstate="print"/>
          <a:srcRect/>
          <a:stretch>
            <a:fillRect/>
          </a:stretch>
        </p:blipFill>
        <p:spPr bwMode="auto">
          <a:xfrm>
            <a:off x="4860032" y="0"/>
            <a:ext cx="3449160" cy="5148000"/>
          </a:xfrm>
          <a:prstGeom prst="rect">
            <a:avLst/>
          </a:prstGeom>
          <a:noFill/>
          <a:effectLst>
            <a:softEdge rad="317500"/>
          </a:effectLst>
        </p:spPr>
      </p:pic>
      <p:sp>
        <p:nvSpPr>
          <p:cNvPr id="5" name="4 Rectángulo"/>
          <p:cNvSpPr/>
          <p:nvPr/>
        </p:nvSpPr>
        <p:spPr>
          <a:xfrm>
            <a:off x="194194" y="4774168"/>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8000">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https://arturophoto.files.wordpress.com/2011/09/fotos-profec-001.jpg"/>
          <p:cNvPicPr>
            <a:picLocks noChangeAspect="1" noChangeArrowheads="1"/>
          </p:cNvPicPr>
          <p:nvPr/>
        </p:nvPicPr>
        <p:blipFill>
          <a:blip r:embed="rId2" cstate="print"/>
          <a:srcRect b="14107"/>
          <a:stretch>
            <a:fillRect/>
          </a:stretch>
        </p:blipFill>
        <p:spPr bwMode="auto">
          <a:xfrm>
            <a:off x="0" y="0"/>
            <a:ext cx="9144000" cy="5236046"/>
          </a:xfrm>
          <a:prstGeom prst="rect">
            <a:avLst/>
          </a:prstGeom>
          <a:noFill/>
        </p:spPr>
      </p:pic>
      <p:pic>
        <p:nvPicPr>
          <p:cNvPr id="3" name="Picture 4" descr="Catedral de Justo Gallego en Construccion, fotos de la obra del Evangelio Viviente"/>
          <p:cNvPicPr>
            <a:picLocks noChangeAspect="1" noChangeArrowheads="1"/>
          </p:cNvPicPr>
          <p:nvPr/>
        </p:nvPicPr>
        <p:blipFill>
          <a:blip r:embed="rId3" cstate="print"/>
          <a:srcRect/>
          <a:stretch>
            <a:fillRect/>
          </a:stretch>
        </p:blipFill>
        <p:spPr bwMode="auto">
          <a:xfrm>
            <a:off x="4788024" y="-4500"/>
            <a:ext cx="3449160" cy="5148000"/>
          </a:xfrm>
          <a:prstGeom prst="rect">
            <a:avLst/>
          </a:prstGeom>
          <a:noFill/>
          <a:effectLst>
            <a:softEdge rad="127000"/>
          </a:effectLst>
        </p:spPr>
      </p:pic>
      <p:pic>
        <p:nvPicPr>
          <p:cNvPr id="4" name="Picture 2" descr="Catedral de Justo Gallego en Construccion, fotos de la obra del Evangelio Viviente"/>
          <p:cNvPicPr>
            <a:picLocks noChangeAspect="1" noChangeArrowheads="1"/>
          </p:cNvPicPr>
          <p:nvPr/>
        </p:nvPicPr>
        <p:blipFill>
          <a:blip r:embed="rId4" cstate="print"/>
          <a:srcRect/>
          <a:stretch>
            <a:fillRect/>
          </a:stretch>
        </p:blipFill>
        <p:spPr bwMode="auto">
          <a:xfrm>
            <a:off x="611560" y="0"/>
            <a:ext cx="3449160" cy="5148000"/>
          </a:xfrm>
          <a:prstGeom prst="rect">
            <a:avLst/>
          </a:prstGeom>
          <a:noFill/>
          <a:effectLst>
            <a:softEdge rad="127000"/>
          </a:effectLst>
        </p:spPr>
      </p:pic>
      <p:sp>
        <p:nvSpPr>
          <p:cNvPr id="5" name="4 Rectángulo"/>
          <p:cNvSpPr/>
          <p:nvPr/>
        </p:nvSpPr>
        <p:spPr>
          <a:xfrm>
            <a:off x="7899050" y="4774168"/>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8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http://i.ytimg.com/vi/Y0avLGr8jAc/maxresdefault.jpg"/>
          <p:cNvPicPr>
            <a:picLocks noChangeAspect="1" noChangeArrowheads="1"/>
          </p:cNvPicPr>
          <p:nvPr/>
        </p:nvPicPr>
        <p:blipFill>
          <a:blip r:embed="rId2" cstate="print"/>
          <a:srcRect/>
          <a:stretch>
            <a:fillRect/>
          </a:stretch>
        </p:blipFill>
        <p:spPr bwMode="auto">
          <a:xfrm>
            <a:off x="0" y="0"/>
            <a:ext cx="9144000" cy="5143501"/>
          </a:xfrm>
          <a:prstGeom prst="rect">
            <a:avLst/>
          </a:prstGeom>
          <a:noFill/>
        </p:spPr>
      </p:pic>
      <p:pic>
        <p:nvPicPr>
          <p:cNvPr id="3" name="Picture 2" descr="http://img2.noticias24.com/1205/justo8.jpg"/>
          <p:cNvPicPr>
            <a:picLocks noChangeAspect="1" noChangeArrowheads="1"/>
          </p:cNvPicPr>
          <p:nvPr/>
        </p:nvPicPr>
        <p:blipFill>
          <a:blip r:embed="rId3" cstate="print"/>
          <a:srcRect/>
          <a:stretch>
            <a:fillRect/>
          </a:stretch>
        </p:blipFill>
        <p:spPr bwMode="auto">
          <a:xfrm>
            <a:off x="899592" y="-4500"/>
            <a:ext cx="7285840" cy="5148000"/>
          </a:xfrm>
          <a:prstGeom prst="rect">
            <a:avLst/>
          </a:prstGeom>
          <a:noFill/>
          <a:effectLst>
            <a:softEdge rad="127000"/>
          </a:effectLst>
        </p:spPr>
      </p:pic>
      <p:sp>
        <p:nvSpPr>
          <p:cNvPr id="4" name="3 Rectángulo"/>
          <p:cNvSpPr/>
          <p:nvPr/>
        </p:nvSpPr>
        <p:spPr>
          <a:xfrm>
            <a:off x="7971058" y="123478"/>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58370"/>
                                        </p:tgtEl>
                                      </p:cBhvr>
                                      <p:by x="150000" y="150000"/>
                                    </p:animScale>
                                  </p:childTnLst>
                                </p:cTn>
                              </p:par>
                            </p:childTnLst>
                          </p:cTn>
                        </p:par>
                        <p:par>
                          <p:cTn id="7" fill="hold">
                            <p:stCondLst>
                              <p:cond delay="2000"/>
                            </p:stCondLst>
                            <p:childTnLst>
                              <p:par>
                                <p:cTn id="8" presetID="10" presetClass="entr" presetSubtype="0" fill="hold" nodeType="after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s://pamestas.files.wordpress.com/2013/01/mario-21.jpg"/>
          <p:cNvPicPr>
            <a:picLocks noChangeAspect="1" noChangeArrowheads="1"/>
          </p:cNvPicPr>
          <p:nvPr/>
        </p:nvPicPr>
        <p:blipFill>
          <a:blip r:embed="rId2" cstate="print"/>
          <a:srcRect/>
          <a:stretch>
            <a:fillRect/>
          </a:stretch>
        </p:blipFill>
        <p:spPr bwMode="auto">
          <a:xfrm>
            <a:off x="-180528" y="-936747"/>
            <a:ext cx="9324528" cy="6080247"/>
          </a:xfrm>
          <a:prstGeom prst="rect">
            <a:avLst/>
          </a:prstGeom>
          <a:noFill/>
        </p:spPr>
      </p:pic>
      <p:sp>
        <p:nvSpPr>
          <p:cNvPr id="3" name="2 Rectángulo"/>
          <p:cNvSpPr/>
          <p:nvPr/>
        </p:nvSpPr>
        <p:spPr>
          <a:xfrm>
            <a:off x="86690" y="4659982"/>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7000">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5E-6 -4.4369E-6 L 0.004 0.17495 " pathEditMode="relative" rAng="0" ptsTypes="AA">
                                      <p:cBhvr>
                                        <p:cTn id="6" dur="2000" fill="hold"/>
                                        <p:tgtEl>
                                          <p:spTgt spid="44034"/>
                                        </p:tgtEl>
                                        <p:attrNameLst>
                                          <p:attrName>ppt_x</p:attrName>
                                          <p:attrName>ppt_y</p:attrName>
                                        </p:attrNameLst>
                                      </p:cBhvr>
                                      <p:rCtr x="2" y="8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s://c2.staticflickr.com/6/5594/15249713721_2340268e6c_b.jpg"/>
          <p:cNvPicPr>
            <a:picLocks noChangeAspect="1" noChangeArrowheads="1"/>
          </p:cNvPicPr>
          <p:nvPr/>
        </p:nvPicPr>
        <p:blipFill>
          <a:blip r:embed="rId2" cstate="print"/>
          <a:srcRect t="9583" b="3976"/>
          <a:stretch>
            <a:fillRect/>
          </a:stretch>
        </p:blipFill>
        <p:spPr bwMode="auto">
          <a:xfrm>
            <a:off x="-108520" y="0"/>
            <a:ext cx="9252520" cy="5143500"/>
          </a:xfrm>
          <a:prstGeom prst="rect">
            <a:avLst/>
          </a:prstGeom>
          <a:noFill/>
        </p:spPr>
      </p:pic>
      <p:sp>
        <p:nvSpPr>
          <p:cNvPr id="3" name="2 Rectángulo"/>
          <p:cNvSpPr/>
          <p:nvPr/>
        </p:nvSpPr>
        <p:spPr>
          <a:xfrm>
            <a:off x="86690" y="4659982"/>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900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s://c2.staticflickr.com/6/5577/15043341239_41fc54e661_b.jpg"/>
          <p:cNvPicPr>
            <a:picLocks noChangeAspect="1" noChangeArrowheads="1"/>
          </p:cNvPicPr>
          <p:nvPr/>
        </p:nvPicPr>
        <p:blipFill>
          <a:blip r:embed="rId2" cstate="print"/>
          <a:srcRect/>
          <a:stretch>
            <a:fillRect/>
          </a:stretch>
        </p:blipFill>
        <p:spPr bwMode="auto">
          <a:xfrm>
            <a:off x="0" y="-1356776"/>
            <a:ext cx="9180000" cy="6500276"/>
          </a:xfrm>
          <a:prstGeom prst="rect">
            <a:avLst/>
          </a:prstGeom>
          <a:noFill/>
        </p:spPr>
      </p:pic>
      <p:sp>
        <p:nvSpPr>
          <p:cNvPr id="3" name="2 Rectángulo"/>
          <p:cNvSpPr/>
          <p:nvPr/>
        </p:nvSpPr>
        <p:spPr>
          <a:xfrm>
            <a:off x="266202" y="4659982"/>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77778E-7 -4.81939E-6 L -0.00191 0.23032 " pathEditMode="relative" rAng="0" ptsTypes="AA">
                                      <p:cBhvr>
                                        <p:cTn id="6" dur="5000" fill="hold"/>
                                        <p:tgtEl>
                                          <p:spTgt spid="23554"/>
                                        </p:tgtEl>
                                        <p:attrNameLst>
                                          <p:attrName>ppt_x</p:attrName>
                                          <p:attrName>ppt_y</p:attrName>
                                        </p:attrNameLst>
                                      </p:cBhvr>
                                      <p:rCtr x="-1" y="11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descr="http://www.fotos.org/galeria/data/900/cielo-nublado-Fondos.jpg"/>
          <p:cNvPicPr>
            <a:picLocks noChangeAspect="1" noChangeArrowheads="1"/>
          </p:cNvPicPr>
          <p:nvPr/>
        </p:nvPicPr>
        <p:blipFill>
          <a:blip r:embed="rId2" cstate="print"/>
          <a:srcRect t="10000" r="1466" b="3448"/>
          <a:stretch>
            <a:fillRect/>
          </a:stretch>
        </p:blipFill>
        <p:spPr bwMode="auto">
          <a:xfrm>
            <a:off x="0" y="0"/>
            <a:ext cx="9144000" cy="5143500"/>
          </a:xfrm>
          <a:prstGeom prst="rect">
            <a:avLst/>
          </a:prstGeom>
          <a:noFill/>
        </p:spPr>
      </p:pic>
      <p:pic>
        <p:nvPicPr>
          <p:cNvPr id="3" name="Picture 2" descr="Catedral de Justo Gallego en Construccion, fotos de la obra del Evangelio Viviente"/>
          <p:cNvPicPr>
            <a:picLocks noChangeAspect="1" noChangeArrowheads="1"/>
          </p:cNvPicPr>
          <p:nvPr/>
        </p:nvPicPr>
        <p:blipFill>
          <a:blip r:embed="rId3" cstate="print"/>
          <a:srcRect/>
          <a:stretch>
            <a:fillRect/>
          </a:stretch>
        </p:blipFill>
        <p:spPr bwMode="auto">
          <a:xfrm>
            <a:off x="683568" y="38099"/>
            <a:ext cx="7620000" cy="5105401"/>
          </a:xfrm>
          <a:prstGeom prst="rect">
            <a:avLst/>
          </a:prstGeom>
          <a:noFill/>
          <a:effectLst>
            <a:softEdge rad="635000"/>
          </a:effectLst>
        </p:spPr>
      </p:pic>
      <p:pic>
        <p:nvPicPr>
          <p:cNvPr id="4" name="Picture 2" descr="Catedral de Justo Gallego en Construccion, fotos de la obra del Evangelio Viviente"/>
          <p:cNvPicPr>
            <a:picLocks noChangeAspect="1" noChangeArrowheads="1"/>
          </p:cNvPicPr>
          <p:nvPr/>
        </p:nvPicPr>
        <p:blipFill>
          <a:blip r:embed="rId4" cstate="print"/>
          <a:srcRect/>
          <a:stretch>
            <a:fillRect/>
          </a:stretch>
        </p:blipFill>
        <p:spPr bwMode="auto">
          <a:xfrm>
            <a:off x="683568" y="38099"/>
            <a:ext cx="7620000" cy="5105401"/>
          </a:xfrm>
          <a:prstGeom prst="rect">
            <a:avLst/>
          </a:prstGeom>
          <a:noFill/>
          <a:effectLst>
            <a:softEdge rad="635000"/>
          </a:effectLst>
        </p:spPr>
      </p:pic>
      <p:sp>
        <p:nvSpPr>
          <p:cNvPr id="5" name="4 Rectángulo"/>
          <p:cNvSpPr/>
          <p:nvPr/>
        </p:nvSpPr>
        <p:spPr>
          <a:xfrm>
            <a:off x="266202" y="4659982"/>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3.bp.blogspot.com/-j7tArq-wSI0/UhskwENFb8I/AAAAAAAALOE/_yZvlPta7iA/s1600/P8142891.JPG"/>
          <p:cNvPicPr>
            <a:picLocks noChangeAspect="1" noChangeArrowheads="1"/>
          </p:cNvPicPr>
          <p:nvPr/>
        </p:nvPicPr>
        <p:blipFill>
          <a:blip r:embed="rId2" cstate="print"/>
          <a:srcRect/>
          <a:stretch>
            <a:fillRect/>
          </a:stretch>
        </p:blipFill>
        <p:spPr bwMode="auto">
          <a:xfrm>
            <a:off x="0" y="0"/>
            <a:ext cx="9144000" cy="5155377"/>
          </a:xfrm>
          <a:prstGeom prst="rect">
            <a:avLst/>
          </a:prstGeom>
          <a:noFill/>
        </p:spPr>
      </p:pic>
      <p:sp>
        <p:nvSpPr>
          <p:cNvPr id="3" name="2 Rectángulo"/>
          <p:cNvSpPr/>
          <p:nvPr/>
        </p:nvSpPr>
        <p:spPr>
          <a:xfrm>
            <a:off x="8088519" y="4659982"/>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7000">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s://c2.staticflickr.com/6/5230/5776682928_6548faaba7_b.jpg"/>
          <p:cNvPicPr>
            <a:picLocks noChangeAspect="1" noChangeArrowheads="1"/>
          </p:cNvPicPr>
          <p:nvPr/>
        </p:nvPicPr>
        <p:blipFill>
          <a:blip r:embed="rId2" cstate="print"/>
          <a:srcRect/>
          <a:stretch>
            <a:fillRect/>
          </a:stretch>
        </p:blipFill>
        <p:spPr bwMode="auto">
          <a:xfrm>
            <a:off x="0" y="0"/>
            <a:ext cx="9216000" cy="6291694"/>
          </a:xfrm>
          <a:prstGeom prst="rect">
            <a:avLst/>
          </a:prstGeom>
          <a:noFill/>
        </p:spPr>
      </p:pic>
      <p:sp>
        <p:nvSpPr>
          <p:cNvPr id="3" name="2 Rectángulo"/>
          <p:cNvSpPr/>
          <p:nvPr/>
        </p:nvSpPr>
        <p:spPr>
          <a:xfrm>
            <a:off x="7971058" y="4774168"/>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4" presetClass="path" presetSubtype="0" accel="50000" decel="50000" fill="hold" nodeType="clickEffect">
                                  <p:stCondLst>
                                    <p:cond delay="0"/>
                                  </p:stCondLst>
                                  <p:childTnLst>
                                    <p:animMotion origin="layout" path="M 3.05556E-6 -1.10151E-6 L 0.00017 -0.2095 " pathEditMode="relative" rAng="0" ptsTypes="AA">
                                      <p:cBhvr>
                                        <p:cTn id="6" dur="2000" fill="hold"/>
                                        <p:tgtEl>
                                          <p:spTgt spid="37890"/>
                                        </p:tgtEl>
                                        <p:attrNameLst>
                                          <p:attrName>ppt_x</p:attrName>
                                          <p:attrName>ppt_y</p:attrName>
                                        </p:attrNameLst>
                                      </p:cBhvr>
                                      <p:rCtr x="0" y="-10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s://c1.staticflickr.com/3/2123/5776695232_3544b05e5c_b.jpg"/>
          <p:cNvPicPr>
            <a:picLocks noChangeAspect="1" noChangeArrowheads="1"/>
          </p:cNvPicPr>
          <p:nvPr/>
        </p:nvPicPr>
        <p:blipFill>
          <a:blip r:embed="rId2" cstate="print"/>
          <a:srcRect/>
          <a:stretch>
            <a:fillRect/>
          </a:stretch>
        </p:blipFill>
        <p:spPr bwMode="auto">
          <a:xfrm>
            <a:off x="0" y="-1174940"/>
            <a:ext cx="9216000" cy="6318440"/>
          </a:xfrm>
          <a:prstGeom prst="rect">
            <a:avLst/>
          </a:prstGeom>
          <a:noFill/>
        </p:spPr>
      </p:pic>
      <p:sp>
        <p:nvSpPr>
          <p:cNvPr id="3" name="2 Rectángulo"/>
          <p:cNvSpPr/>
          <p:nvPr/>
        </p:nvSpPr>
        <p:spPr>
          <a:xfrm>
            <a:off x="8088519" y="4659982"/>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3.61111E-6 -3.43104E-6 L -3.61111E-6 0.22617 " pathEditMode="relative" rAng="0" ptsTypes="AA">
                                      <p:cBhvr>
                                        <p:cTn id="6" dur="2000" fill="hold"/>
                                        <p:tgtEl>
                                          <p:spTgt spid="50178"/>
                                        </p:tgtEl>
                                        <p:attrNameLst>
                                          <p:attrName>ppt_x</p:attrName>
                                          <p:attrName>ppt_y</p:attrName>
                                        </p:attrNameLst>
                                      </p:cBhvr>
                                      <p:rCtr x="0" y="11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media-cdn.tripadvisor.com/media/photo-s/05/ee/80/9a/catedral-de-justo-gallego.jpg"/>
          <p:cNvPicPr>
            <a:picLocks noChangeAspect="1" noChangeArrowheads="1"/>
          </p:cNvPicPr>
          <p:nvPr/>
        </p:nvPicPr>
        <p:blipFill>
          <a:blip r:embed="rId2" cstate="print"/>
          <a:srcRect/>
          <a:stretch>
            <a:fillRect/>
          </a:stretch>
        </p:blipFill>
        <p:spPr bwMode="auto">
          <a:xfrm>
            <a:off x="-19" y="0"/>
            <a:ext cx="3882654" cy="5184000"/>
          </a:xfrm>
          <a:prstGeom prst="rect">
            <a:avLst/>
          </a:prstGeom>
          <a:noFill/>
        </p:spPr>
      </p:pic>
      <p:pic>
        <p:nvPicPr>
          <p:cNvPr id="26628" name="Picture 4" descr="http://image.slidesharecdn.com/catedraljustogallegojl-121011084219-phpapp01/95/catedral-justo-gallego-6-728.jpg?cb=1349946184"/>
          <p:cNvPicPr>
            <a:picLocks noChangeAspect="1" noChangeArrowheads="1"/>
          </p:cNvPicPr>
          <p:nvPr/>
        </p:nvPicPr>
        <p:blipFill>
          <a:blip r:embed="rId3" cstate="print"/>
          <a:srcRect l="16565" r="7406"/>
          <a:stretch>
            <a:fillRect/>
          </a:stretch>
        </p:blipFill>
        <p:spPr bwMode="auto">
          <a:xfrm>
            <a:off x="3851920" y="0"/>
            <a:ext cx="5292080" cy="5220000"/>
          </a:xfrm>
          <a:prstGeom prst="rect">
            <a:avLst/>
          </a:prstGeom>
          <a:noFill/>
        </p:spPr>
      </p:pic>
      <p:pic>
        <p:nvPicPr>
          <p:cNvPr id="4" name="Picture 2" descr="http://www.cosasdearquitectos.com/wp-content/uploads/justo-gallego-catedral-mejorada-del-campo-11.jpg"/>
          <p:cNvPicPr>
            <a:picLocks noChangeAspect="1" noChangeArrowheads="1"/>
          </p:cNvPicPr>
          <p:nvPr/>
        </p:nvPicPr>
        <p:blipFill>
          <a:blip r:embed="rId4" cstate="print"/>
          <a:srcRect/>
          <a:stretch>
            <a:fillRect/>
          </a:stretch>
        </p:blipFill>
        <p:spPr bwMode="auto">
          <a:xfrm>
            <a:off x="827584" y="-180975"/>
            <a:ext cx="7096125" cy="5324475"/>
          </a:xfrm>
          <a:prstGeom prst="rect">
            <a:avLst/>
          </a:prstGeom>
          <a:noFill/>
          <a:effectLst>
            <a:softEdge rad="317500"/>
          </a:effectLst>
        </p:spPr>
      </p:pic>
      <p:sp>
        <p:nvSpPr>
          <p:cNvPr id="5" name="4 Rectángulo"/>
          <p:cNvSpPr/>
          <p:nvPr/>
        </p:nvSpPr>
        <p:spPr>
          <a:xfrm>
            <a:off x="7899050" y="4774168"/>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2.bp.blogspot.com/-Xn6O8nrDkPs/UZFSYGK4R3I/AAAAAAAAEO8/Ji8_AEtit5Y/s1600/CAT.JUSTO4.jpg"/>
          <p:cNvPicPr>
            <a:picLocks noChangeAspect="1" noChangeArrowheads="1"/>
          </p:cNvPicPr>
          <p:nvPr/>
        </p:nvPicPr>
        <p:blipFill>
          <a:blip r:embed="rId2" cstate="print"/>
          <a:srcRect/>
          <a:stretch>
            <a:fillRect/>
          </a:stretch>
        </p:blipFill>
        <p:spPr bwMode="auto">
          <a:xfrm>
            <a:off x="0" y="-678369"/>
            <a:ext cx="9144000" cy="5821869"/>
          </a:xfrm>
          <a:prstGeom prst="rect">
            <a:avLst/>
          </a:prstGeom>
          <a:noFill/>
        </p:spPr>
      </p:pic>
      <p:pic>
        <p:nvPicPr>
          <p:cNvPr id="3" name="Picture 2" descr="http://www.paula.cl/wp-content/uploads/2013/12/17.jpg"/>
          <p:cNvPicPr>
            <a:picLocks noChangeAspect="1" noChangeArrowheads="1"/>
          </p:cNvPicPr>
          <p:nvPr/>
        </p:nvPicPr>
        <p:blipFill>
          <a:blip r:embed="rId3" cstate="print"/>
          <a:srcRect/>
          <a:stretch>
            <a:fillRect/>
          </a:stretch>
        </p:blipFill>
        <p:spPr bwMode="auto">
          <a:xfrm>
            <a:off x="323528" y="-236562"/>
            <a:ext cx="8071729" cy="5220000"/>
          </a:xfrm>
          <a:prstGeom prst="rect">
            <a:avLst/>
          </a:prstGeom>
          <a:noFill/>
          <a:effectLst>
            <a:softEdge rad="127000"/>
          </a:effectLst>
        </p:spPr>
      </p:pic>
      <p:sp>
        <p:nvSpPr>
          <p:cNvPr id="4" name="3 Rectángulo"/>
          <p:cNvSpPr/>
          <p:nvPr/>
        </p:nvSpPr>
        <p:spPr>
          <a:xfrm>
            <a:off x="194194" y="4659982"/>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http://fondoimagen.com/file/2877/600x338/16:9/colores-difuminados_397478676.jpg"/>
          <p:cNvPicPr>
            <a:picLocks noChangeAspect="1" noChangeArrowheads="1"/>
          </p:cNvPicPr>
          <p:nvPr/>
        </p:nvPicPr>
        <p:blipFill>
          <a:blip r:embed="rId2" cstate="print"/>
          <a:srcRect/>
          <a:stretch>
            <a:fillRect/>
          </a:stretch>
        </p:blipFill>
        <p:spPr bwMode="auto">
          <a:xfrm>
            <a:off x="0" y="0"/>
            <a:ext cx="9216000" cy="5191681"/>
          </a:xfrm>
          <a:prstGeom prst="rect">
            <a:avLst/>
          </a:prstGeom>
          <a:noFill/>
        </p:spPr>
      </p:pic>
      <p:pic>
        <p:nvPicPr>
          <p:cNvPr id="3" name="Picture 2" descr="http://i.kinja-img.com/gawker-media/image/upload/s--T7i9Z77R--/c_fit,fl_progressive,q_80,w_636/19dchb8f588v7jpg.jpg"/>
          <p:cNvPicPr>
            <a:picLocks noChangeAspect="1" noChangeArrowheads="1"/>
          </p:cNvPicPr>
          <p:nvPr/>
        </p:nvPicPr>
        <p:blipFill>
          <a:blip r:embed="rId3" cstate="print"/>
          <a:srcRect/>
          <a:stretch>
            <a:fillRect/>
          </a:stretch>
        </p:blipFill>
        <p:spPr bwMode="auto">
          <a:xfrm>
            <a:off x="827584" y="-30"/>
            <a:ext cx="7596000" cy="5182333"/>
          </a:xfrm>
          <a:prstGeom prst="rect">
            <a:avLst/>
          </a:prstGeom>
          <a:noFill/>
          <a:effectLst>
            <a:softEdge rad="317500"/>
          </a:effectLst>
        </p:spPr>
      </p:pic>
      <p:pic>
        <p:nvPicPr>
          <p:cNvPr id="4" name="Picture 2" descr="http://blog.panel.es/wp-content/uploads/2014/04/Justo_Catedral_Mejorada-del-Campo_528x364.jpg"/>
          <p:cNvPicPr>
            <a:picLocks noChangeAspect="1" noChangeArrowheads="1"/>
          </p:cNvPicPr>
          <p:nvPr/>
        </p:nvPicPr>
        <p:blipFill>
          <a:blip r:embed="rId4" cstate="print"/>
          <a:srcRect/>
          <a:stretch>
            <a:fillRect/>
          </a:stretch>
        </p:blipFill>
        <p:spPr bwMode="auto">
          <a:xfrm>
            <a:off x="1619672" y="267494"/>
            <a:ext cx="6120000" cy="4218540"/>
          </a:xfrm>
          <a:prstGeom prst="rect">
            <a:avLst/>
          </a:prstGeom>
          <a:noFill/>
          <a:effectLst>
            <a:softEdge rad="127000"/>
          </a:effectLst>
        </p:spPr>
      </p:pic>
      <p:sp>
        <p:nvSpPr>
          <p:cNvPr id="5" name="4 Rectángulo"/>
          <p:cNvSpPr/>
          <p:nvPr/>
        </p:nvSpPr>
        <p:spPr>
          <a:xfrm>
            <a:off x="251520" y="4731990"/>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s://perruquilla.files.wordpress.com/2013/05/justo.jpg"/>
          <p:cNvPicPr>
            <a:picLocks noChangeAspect="1" noChangeArrowheads="1"/>
          </p:cNvPicPr>
          <p:nvPr/>
        </p:nvPicPr>
        <p:blipFill>
          <a:blip r:embed="rId2" cstate="print"/>
          <a:srcRect/>
          <a:stretch>
            <a:fillRect/>
          </a:stretch>
        </p:blipFill>
        <p:spPr bwMode="auto">
          <a:xfrm>
            <a:off x="0" y="-1714370"/>
            <a:ext cx="9144000" cy="6857870"/>
          </a:xfrm>
          <a:prstGeom prst="rect">
            <a:avLst/>
          </a:prstGeom>
          <a:noFill/>
        </p:spPr>
      </p:pic>
      <p:sp>
        <p:nvSpPr>
          <p:cNvPr id="3" name="2 Rectángulo"/>
          <p:cNvSpPr/>
          <p:nvPr/>
        </p:nvSpPr>
        <p:spPr>
          <a:xfrm>
            <a:off x="7956376" y="4731990"/>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med" advTm="10000">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 3.75425E-6 L 0 0.32077 " pathEditMode="relative" rAng="0" ptsTypes="AA">
                                      <p:cBhvr>
                                        <p:cTn id="6" dur="2000" fill="hold"/>
                                        <p:tgtEl>
                                          <p:spTgt spid="49154"/>
                                        </p:tgtEl>
                                        <p:attrNameLst>
                                          <p:attrName>ppt_x</p:attrName>
                                          <p:attrName>ppt_y</p:attrName>
                                        </p:attrNameLst>
                                      </p:cBhvr>
                                      <p:rCtr x="0" y="16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http://photos.up-wallpaper.com/images247/lm3jwjhdqxm.jpg"/>
          <p:cNvPicPr>
            <a:picLocks noChangeAspect="1" noChangeArrowheads="1"/>
          </p:cNvPicPr>
          <p:nvPr/>
        </p:nvPicPr>
        <p:blipFill>
          <a:blip r:embed="rId2" cstate="print"/>
          <a:srcRect t="6659"/>
          <a:stretch>
            <a:fillRect/>
          </a:stretch>
        </p:blipFill>
        <p:spPr bwMode="auto">
          <a:xfrm>
            <a:off x="0" y="-190922"/>
            <a:ext cx="9144000" cy="5334422"/>
          </a:xfrm>
          <a:prstGeom prst="rect">
            <a:avLst/>
          </a:prstGeom>
          <a:noFill/>
        </p:spPr>
      </p:pic>
      <p:pic>
        <p:nvPicPr>
          <p:cNvPr id="3" name="Picture 2" descr="http://www.enfocando.es/wp-content/2010/03/m_mejorada-catedral-oct06-121.jpg"/>
          <p:cNvPicPr>
            <a:picLocks noChangeAspect="1" noChangeArrowheads="1"/>
          </p:cNvPicPr>
          <p:nvPr/>
        </p:nvPicPr>
        <p:blipFill>
          <a:blip r:embed="rId3" cstate="print"/>
          <a:srcRect/>
          <a:stretch>
            <a:fillRect/>
          </a:stretch>
        </p:blipFill>
        <p:spPr bwMode="auto">
          <a:xfrm>
            <a:off x="683568" y="-92546"/>
            <a:ext cx="7740000" cy="5152664"/>
          </a:xfrm>
          <a:prstGeom prst="rect">
            <a:avLst/>
          </a:prstGeom>
          <a:noFill/>
          <a:effectLst>
            <a:softEdge rad="317500"/>
          </a:effectLst>
        </p:spPr>
      </p:pic>
      <p:pic>
        <p:nvPicPr>
          <p:cNvPr id="4" name="Picture 2" descr="http://i.ytimg.com/vi/qEQBkPoUHX0/0.jpg"/>
          <p:cNvPicPr>
            <a:picLocks noChangeAspect="1" noChangeArrowheads="1"/>
          </p:cNvPicPr>
          <p:nvPr/>
        </p:nvPicPr>
        <p:blipFill>
          <a:blip r:embed="rId4" cstate="print"/>
          <a:srcRect t="13225" b="12387"/>
          <a:stretch>
            <a:fillRect/>
          </a:stretch>
        </p:blipFill>
        <p:spPr bwMode="auto">
          <a:xfrm>
            <a:off x="827584" y="411510"/>
            <a:ext cx="7420505" cy="4140000"/>
          </a:xfrm>
          <a:prstGeom prst="rect">
            <a:avLst/>
          </a:prstGeom>
          <a:noFill/>
          <a:effectLst>
            <a:softEdge rad="317500"/>
          </a:effectLst>
        </p:spPr>
      </p:pic>
      <p:sp>
        <p:nvSpPr>
          <p:cNvPr id="5" name="4 Rectángulo"/>
          <p:cNvSpPr/>
          <p:nvPr/>
        </p:nvSpPr>
        <p:spPr>
          <a:xfrm>
            <a:off x="338210" y="4587974"/>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fotos.org/galeria/data/900/cielo-nublado-Fondos.jpg"/>
          <p:cNvPicPr>
            <a:picLocks noChangeAspect="1" noChangeArrowheads="1"/>
          </p:cNvPicPr>
          <p:nvPr/>
        </p:nvPicPr>
        <p:blipFill>
          <a:blip r:embed="rId2" cstate="print"/>
          <a:srcRect t="10000" r="1466" b="3448"/>
          <a:stretch>
            <a:fillRect/>
          </a:stretch>
        </p:blipFill>
        <p:spPr bwMode="auto">
          <a:xfrm>
            <a:off x="0" y="0"/>
            <a:ext cx="9144000" cy="5143500"/>
          </a:xfrm>
          <a:prstGeom prst="rect">
            <a:avLst/>
          </a:prstGeom>
          <a:noFill/>
        </p:spPr>
      </p:pic>
      <p:pic>
        <p:nvPicPr>
          <p:cNvPr id="3" name="Picture 2" descr="Catedral de Justo Gallego en Construccion, fotos de la obra del Evangelio Viviente"/>
          <p:cNvPicPr>
            <a:picLocks noChangeAspect="1" noChangeArrowheads="1"/>
          </p:cNvPicPr>
          <p:nvPr/>
        </p:nvPicPr>
        <p:blipFill>
          <a:blip r:embed="rId3" cstate="print"/>
          <a:srcRect/>
          <a:stretch>
            <a:fillRect/>
          </a:stretch>
        </p:blipFill>
        <p:spPr bwMode="auto">
          <a:xfrm>
            <a:off x="683568" y="-4500"/>
            <a:ext cx="7683580" cy="5148000"/>
          </a:xfrm>
          <a:prstGeom prst="rect">
            <a:avLst/>
          </a:prstGeom>
          <a:noFill/>
          <a:effectLst>
            <a:softEdge rad="317500"/>
          </a:effectLst>
        </p:spPr>
      </p:pic>
      <p:sp>
        <p:nvSpPr>
          <p:cNvPr id="4" name="3 Rectángulo"/>
          <p:cNvSpPr/>
          <p:nvPr/>
        </p:nvSpPr>
        <p:spPr>
          <a:xfrm>
            <a:off x="266202" y="4659982"/>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6000">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fotos.org/galeria/data/900/cielo-nublado-Fondos.jpg"/>
          <p:cNvPicPr>
            <a:picLocks noChangeAspect="1" noChangeArrowheads="1"/>
          </p:cNvPicPr>
          <p:nvPr/>
        </p:nvPicPr>
        <p:blipFill>
          <a:blip r:embed="rId2" cstate="print"/>
          <a:srcRect t="10000" r="1466" b="3448"/>
          <a:stretch>
            <a:fillRect/>
          </a:stretch>
        </p:blipFill>
        <p:spPr bwMode="auto">
          <a:xfrm>
            <a:off x="0" y="0"/>
            <a:ext cx="9144000" cy="5143500"/>
          </a:xfrm>
          <a:prstGeom prst="rect">
            <a:avLst/>
          </a:prstGeom>
          <a:noFill/>
        </p:spPr>
      </p:pic>
      <p:pic>
        <p:nvPicPr>
          <p:cNvPr id="3" name="Picture 2" descr="Catedral de Justo Gallego en Construccion, fotos de la obra del Evangelio Viviente"/>
          <p:cNvPicPr>
            <a:picLocks noChangeAspect="1" noChangeArrowheads="1"/>
          </p:cNvPicPr>
          <p:nvPr/>
        </p:nvPicPr>
        <p:blipFill>
          <a:blip r:embed="rId3" cstate="print"/>
          <a:srcRect/>
          <a:stretch>
            <a:fillRect/>
          </a:stretch>
        </p:blipFill>
        <p:spPr bwMode="auto">
          <a:xfrm>
            <a:off x="179512" y="123478"/>
            <a:ext cx="3473280" cy="5184000"/>
          </a:xfrm>
          <a:prstGeom prst="rect">
            <a:avLst/>
          </a:prstGeom>
          <a:noFill/>
          <a:effectLst>
            <a:softEdge rad="317500"/>
          </a:effectLst>
        </p:spPr>
      </p:pic>
      <p:pic>
        <p:nvPicPr>
          <p:cNvPr id="4" name="Picture 2" descr="Catedral de Justo Gallego en Construccion, fotos de la obra del Evangelio Viviente"/>
          <p:cNvPicPr>
            <a:picLocks noChangeAspect="1" noChangeArrowheads="1"/>
          </p:cNvPicPr>
          <p:nvPr/>
        </p:nvPicPr>
        <p:blipFill>
          <a:blip r:embed="rId4" cstate="print"/>
          <a:srcRect/>
          <a:stretch>
            <a:fillRect/>
          </a:stretch>
        </p:blipFill>
        <p:spPr bwMode="auto">
          <a:xfrm>
            <a:off x="3779912" y="843558"/>
            <a:ext cx="5158223" cy="3456000"/>
          </a:xfrm>
          <a:prstGeom prst="rect">
            <a:avLst/>
          </a:prstGeom>
          <a:noFill/>
          <a:effectLst>
            <a:softEdge rad="317500"/>
          </a:effectLst>
        </p:spPr>
      </p:pic>
      <p:sp>
        <p:nvSpPr>
          <p:cNvPr id="5" name="4 Rectángulo"/>
          <p:cNvSpPr/>
          <p:nvPr/>
        </p:nvSpPr>
        <p:spPr>
          <a:xfrm>
            <a:off x="7971058" y="4659982"/>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8000">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s://caperucitasdeasfalto.files.wordpress.com/2013/08/catedral-mejorada-del-campo-12.jpg"/>
          <p:cNvPicPr>
            <a:picLocks noChangeAspect="1" noChangeArrowheads="1"/>
          </p:cNvPicPr>
          <p:nvPr/>
        </p:nvPicPr>
        <p:blipFill>
          <a:blip r:embed="rId2" cstate="print"/>
          <a:srcRect/>
          <a:stretch>
            <a:fillRect/>
          </a:stretch>
        </p:blipFill>
        <p:spPr bwMode="auto">
          <a:xfrm>
            <a:off x="0" y="-1714666"/>
            <a:ext cx="9144000" cy="6858166"/>
          </a:xfrm>
          <a:prstGeom prst="rect">
            <a:avLst/>
          </a:prstGeom>
          <a:noFill/>
        </p:spPr>
      </p:pic>
      <p:sp>
        <p:nvSpPr>
          <p:cNvPr id="3" name="2 Rectángulo"/>
          <p:cNvSpPr/>
          <p:nvPr/>
        </p:nvSpPr>
        <p:spPr>
          <a:xfrm>
            <a:off x="7971058" y="0"/>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8000">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 -4.84418E-7 L 0 0.32058 " pathEditMode="relative" rAng="0" ptsTypes="AA">
                                      <p:cBhvr>
                                        <p:cTn id="6" dur="2000" fill="hold"/>
                                        <p:tgtEl>
                                          <p:spTgt spid="31746"/>
                                        </p:tgtEl>
                                        <p:attrNameLst>
                                          <p:attrName>ppt_x</p:attrName>
                                          <p:attrName>ppt_y</p:attrName>
                                        </p:attrNameLst>
                                      </p:cBhvr>
                                      <p:rCtr x="0" y="16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ebuenasnoticias.com/wp-content/uploads/2014/07/cripta.jpg"/>
          <p:cNvPicPr>
            <a:picLocks noChangeAspect="1" noChangeArrowheads="1"/>
          </p:cNvPicPr>
          <p:nvPr/>
        </p:nvPicPr>
        <p:blipFill>
          <a:blip r:embed="rId2" cstate="print"/>
          <a:srcRect/>
          <a:stretch>
            <a:fillRect/>
          </a:stretch>
        </p:blipFill>
        <p:spPr bwMode="auto">
          <a:xfrm>
            <a:off x="0" y="-4"/>
            <a:ext cx="9216000" cy="5175621"/>
          </a:xfrm>
          <a:prstGeom prst="rect">
            <a:avLst/>
          </a:prstGeom>
          <a:noFill/>
        </p:spPr>
      </p:pic>
      <p:sp>
        <p:nvSpPr>
          <p:cNvPr id="3" name="2 Rectángulo"/>
          <p:cNvSpPr/>
          <p:nvPr/>
        </p:nvSpPr>
        <p:spPr>
          <a:xfrm>
            <a:off x="7899050" y="4774168"/>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9000">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i.ytimg.com/vi/mEHC7vwlqeA/maxresdefault.jpg"/>
          <p:cNvPicPr>
            <a:picLocks noChangeAspect="1" noChangeArrowheads="1"/>
          </p:cNvPicPr>
          <p:nvPr/>
        </p:nvPicPr>
        <p:blipFill>
          <a:blip r:embed="rId2" cstate="print"/>
          <a:srcRect/>
          <a:stretch>
            <a:fillRect/>
          </a:stretch>
        </p:blipFill>
        <p:spPr bwMode="auto">
          <a:xfrm>
            <a:off x="0" y="-497"/>
            <a:ext cx="9144000" cy="5143997"/>
          </a:xfrm>
          <a:prstGeom prst="rect">
            <a:avLst/>
          </a:prstGeom>
          <a:noFill/>
        </p:spPr>
      </p:pic>
      <p:sp>
        <p:nvSpPr>
          <p:cNvPr id="3" name="2 Rectángulo"/>
          <p:cNvSpPr/>
          <p:nvPr/>
        </p:nvSpPr>
        <p:spPr>
          <a:xfrm>
            <a:off x="266202" y="123478"/>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5000">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i40.tinypic.com/rlb3px.jpg"/>
          <p:cNvPicPr>
            <a:picLocks noChangeAspect="1" noChangeArrowheads="1"/>
          </p:cNvPicPr>
          <p:nvPr/>
        </p:nvPicPr>
        <p:blipFill>
          <a:blip r:embed="rId2" cstate="print"/>
          <a:srcRect b="3575"/>
          <a:stretch>
            <a:fillRect/>
          </a:stretch>
        </p:blipFill>
        <p:spPr bwMode="auto">
          <a:xfrm>
            <a:off x="0" y="-1346409"/>
            <a:ext cx="9144000" cy="6489909"/>
          </a:xfrm>
          <a:prstGeom prst="rect">
            <a:avLst/>
          </a:prstGeom>
          <a:noFill/>
        </p:spPr>
      </p:pic>
      <p:sp>
        <p:nvSpPr>
          <p:cNvPr id="3" name="2 Rectángulo"/>
          <p:cNvSpPr/>
          <p:nvPr/>
        </p:nvSpPr>
        <p:spPr>
          <a:xfrm>
            <a:off x="7971058" y="4659982"/>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 0 L 0 0.25 E" pathEditMode="relative" ptsTypes="">
                                      <p:cBhvr>
                                        <p:cTn id="6" dur="2000" fill="hold"/>
                                        <p:tgtEl>
                                          <p:spTgt spid="4710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http://photos.up-wallpaper.com/images251/pgx3kydo1in.jpg"/>
          <p:cNvPicPr>
            <a:picLocks noChangeAspect="1" noChangeArrowheads="1"/>
          </p:cNvPicPr>
          <p:nvPr/>
        </p:nvPicPr>
        <p:blipFill>
          <a:blip r:embed="rId2" cstate="print"/>
          <a:srcRect t="10000"/>
          <a:stretch>
            <a:fillRect/>
          </a:stretch>
        </p:blipFill>
        <p:spPr bwMode="auto">
          <a:xfrm>
            <a:off x="0" y="0"/>
            <a:ext cx="9144000" cy="5143500"/>
          </a:xfrm>
          <a:prstGeom prst="rect">
            <a:avLst/>
          </a:prstGeom>
          <a:noFill/>
        </p:spPr>
      </p:pic>
      <p:sp>
        <p:nvSpPr>
          <p:cNvPr id="3" name="2 Rectángulo"/>
          <p:cNvSpPr/>
          <p:nvPr/>
        </p:nvSpPr>
        <p:spPr>
          <a:xfrm>
            <a:off x="755576" y="339502"/>
            <a:ext cx="8136904" cy="4524315"/>
          </a:xfrm>
          <a:prstGeom prst="rect">
            <a:avLst/>
          </a:prstGeom>
        </p:spPr>
        <p:txBody>
          <a:bodyPr wrap="square">
            <a:spAutoFit/>
          </a:bodyPr>
          <a:lstStyle/>
          <a:p>
            <a:pPr fontAlgn="base"/>
            <a:r>
              <a:rPr lang="es-ES_tradnl" dirty="0" smtClean="0"/>
              <a:t>Justo Gallego. El “loco silencioso” que sigue construyendo su catedral a los 90 años. Su edad no ha frenado su pasión. Este hombre, famoso por un conocido anuncio de </a:t>
            </a:r>
            <a:r>
              <a:rPr lang="es-ES_tradnl" dirty="0" err="1" smtClean="0"/>
              <a:t>Aquarius</a:t>
            </a:r>
            <a:r>
              <a:rPr lang="es-ES_tradnl" dirty="0" smtClean="0"/>
              <a:t> en 2005, continúa levantando la faraónica edificación en Mejorada del Campo. casi diez años después de haber alcanzado la fama efímera, intentando completar su gesta.  se ha pasado más de cincuenta poniendo en pie una magnífica edificación que, en lugar de robarle las pocas fuerzas que a su edad deberían quedarle, le mantiene más vivo cada día que pasa. Don Justo es un hombre tranquilo, silencioso y que evita entablar conversaciones durante un tiempo excesivo. Su vida, desde hace medio siglo, </a:t>
            </a:r>
            <a:r>
              <a:rPr lang="es-ES_tradnl" b="1" dirty="0" smtClean="0"/>
              <a:t>está encerrada dentro de su catedral</a:t>
            </a:r>
            <a:r>
              <a:rPr lang="es-ES_tradnl" dirty="0" smtClean="0"/>
              <a:t>, en cuyos muros se escribe su historia así como los pensamientos que este </a:t>
            </a:r>
            <a:r>
              <a:rPr lang="es-ES_tradnl" dirty="0" err="1" smtClean="0"/>
              <a:t>mejoreño</a:t>
            </a:r>
            <a:r>
              <a:rPr lang="es-ES_tradnl" dirty="0" smtClean="0"/>
              <a:t> jamás ha querido compartir con nadie. De hecho, es más que consciente de que tras su muerte ese templo que tanto le ha robado el sueño será a todas luces derribado por no cumplir con la legalidad vigente. «Justo es un genio.</a:t>
            </a:r>
            <a:r>
              <a:rPr lang="es-ES_tradnl" b="1" dirty="0" smtClean="0"/>
              <a:t> Todo lo ha hecho con envases, botellas, botes, escombros, latas de tomate...</a:t>
            </a:r>
            <a:r>
              <a:rPr lang="es-ES_tradnl" dirty="0" smtClean="0"/>
              <a:t> El Ayuntamiento lleva años intentando que el lugar se pueda legalizar, pero no es posible. </a:t>
            </a:r>
            <a:r>
              <a:rPr lang="es-ES_tradnl" b="1" dirty="0" smtClean="0"/>
              <a:t>Han dejado que siga adelante por un cierto romanticismo</a:t>
            </a:r>
            <a:r>
              <a:rPr lang="es-ES_tradnl" dirty="0" smtClean="0"/>
              <a:t>, por respetar su sueño, pero algún día aquello no estará en pie».</a:t>
            </a:r>
            <a:endParaRPr lang="es-ES_tradnl" dirty="0"/>
          </a:p>
        </p:txBody>
      </p:sp>
      <p:sp>
        <p:nvSpPr>
          <p:cNvPr id="4" name="3 Rectángulo"/>
          <p:cNvSpPr/>
          <p:nvPr/>
        </p:nvSpPr>
        <p:spPr>
          <a:xfrm>
            <a:off x="266202" y="4774168"/>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54000"/>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2" descr="http://k08.kn3.net/taringa/6/1/0/1/3/1/8/sabe_ondo/0A6.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3" name="Picture 2" descr="catedral-mejorada-del campo-justo-gallego-martinez"/>
          <p:cNvPicPr>
            <a:picLocks noChangeAspect="1" noChangeArrowheads="1"/>
          </p:cNvPicPr>
          <p:nvPr/>
        </p:nvPicPr>
        <p:blipFill>
          <a:blip r:embed="rId3" cstate="print"/>
          <a:srcRect/>
          <a:stretch>
            <a:fillRect/>
          </a:stretch>
        </p:blipFill>
        <p:spPr bwMode="auto">
          <a:xfrm>
            <a:off x="4355976" y="-4500"/>
            <a:ext cx="4538756" cy="5148000"/>
          </a:xfrm>
          <a:prstGeom prst="rect">
            <a:avLst/>
          </a:prstGeom>
          <a:noFill/>
          <a:effectLst>
            <a:softEdge rad="635000"/>
          </a:effectLst>
        </p:spPr>
      </p:pic>
      <p:sp>
        <p:nvSpPr>
          <p:cNvPr id="4" name="3 Rectángulo"/>
          <p:cNvSpPr/>
          <p:nvPr/>
        </p:nvSpPr>
        <p:spPr>
          <a:xfrm>
            <a:off x="539552" y="267494"/>
            <a:ext cx="4572000" cy="1077218"/>
          </a:xfrm>
          <a:prstGeom prst="rect">
            <a:avLst/>
          </a:prstGeom>
        </p:spPr>
        <p:txBody>
          <a:bodyPr>
            <a:spAutoFit/>
          </a:bodyPr>
          <a:lstStyle/>
          <a:p>
            <a:r>
              <a:rPr lang="es-ES_tradnl" sz="1600" dirty="0" smtClean="0"/>
              <a:t>“Tengo mucha ilusión por ver la obra terminada, cuenta con 28 cúpulas, más de 2.000 vidrieras con los colores litúrgicos rojo, amarillo, azul y blanco.” (Justo Gallego Martínez)</a:t>
            </a:r>
            <a:endParaRPr lang="es-ES_tradnl" sz="1600" dirty="0"/>
          </a:p>
        </p:txBody>
      </p:sp>
      <p:pic>
        <p:nvPicPr>
          <p:cNvPr id="5" name="Picture 2" descr="justo-gallego-catedral-mejorada-del campo-alzado"/>
          <p:cNvPicPr>
            <a:picLocks noChangeAspect="1" noChangeArrowheads="1"/>
          </p:cNvPicPr>
          <p:nvPr/>
        </p:nvPicPr>
        <p:blipFill>
          <a:blip r:embed="rId4" cstate="print"/>
          <a:srcRect/>
          <a:stretch>
            <a:fillRect/>
          </a:stretch>
        </p:blipFill>
        <p:spPr bwMode="auto">
          <a:xfrm>
            <a:off x="683568" y="1707654"/>
            <a:ext cx="3845872" cy="2736000"/>
          </a:xfrm>
          <a:prstGeom prst="rect">
            <a:avLst/>
          </a:prstGeom>
          <a:noFill/>
        </p:spPr>
      </p:pic>
      <p:sp>
        <p:nvSpPr>
          <p:cNvPr id="6" name="5 Rectángulo"/>
          <p:cNvSpPr/>
          <p:nvPr/>
        </p:nvSpPr>
        <p:spPr>
          <a:xfrm>
            <a:off x="683568" y="4443958"/>
            <a:ext cx="4032448" cy="523220"/>
          </a:xfrm>
          <a:prstGeom prst="rect">
            <a:avLst/>
          </a:prstGeom>
        </p:spPr>
        <p:txBody>
          <a:bodyPr wrap="square">
            <a:spAutoFit/>
          </a:bodyPr>
          <a:lstStyle/>
          <a:p>
            <a:r>
              <a:rPr lang="es-ES_tradnl" sz="1400" dirty="0" smtClean="0"/>
              <a:t>Dibujo realizado por el arquitecto Carlos Luis, sobre </a:t>
            </a:r>
          </a:p>
          <a:p>
            <a:r>
              <a:rPr lang="es-ES_tradnl" sz="1400" dirty="0" smtClean="0"/>
              <a:t>cómo sería el resultado final de la Catedral</a:t>
            </a:r>
            <a:endParaRPr lang="es-ES_tradnl" sz="1400" dirty="0"/>
          </a:p>
        </p:txBody>
      </p:sp>
      <p:sp>
        <p:nvSpPr>
          <p:cNvPr id="7" name="6 Rectángulo"/>
          <p:cNvSpPr/>
          <p:nvPr/>
        </p:nvSpPr>
        <p:spPr>
          <a:xfrm>
            <a:off x="7899050" y="4659982"/>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20000">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descr="Catedral de Justo Gallego en Construccion, fotos de la obra del Evangelio Viviente"/>
          <p:cNvPicPr>
            <a:picLocks noChangeAspect="1" noChangeArrowheads="1"/>
          </p:cNvPicPr>
          <p:nvPr/>
        </p:nvPicPr>
        <p:blipFill>
          <a:blip r:embed="rId2" cstate="print"/>
          <a:srcRect/>
          <a:stretch>
            <a:fillRect/>
          </a:stretch>
        </p:blipFill>
        <p:spPr bwMode="auto">
          <a:xfrm>
            <a:off x="683568" y="0"/>
            <a:ext cx="7956377" cy="5148000"/>
          </a:xfrm>
          <a:prstGeom prst="rect">
            <a:avLst/>
          </a:prstGeom>
          <a:noFill/>
          <a:effectLst>
            <a:softEdge rad="317500"/>
          </a:effectLst>
        </p:spPr>
      </p:pic>
      <p:sp>
        <p:nvSpPr>
          <p:cNvPr id="3" name="2 Rectángulo"/>
          <p:cNvSpPr/>
          <p:nvPr/>
        </p:nvSpPr>
        <p:spPr>
          <a:xfrm>
            <a:off x="266202" y="4659982"/>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6000">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3.bp.blogspot.com/_GbL6FV9IPPM/THPlIVQUHEI/AAAAAAAABPA/sH0yACWz3mw/s1600/20100823_Gurugu_Mejorada_0083.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sp>
        <p:nvSpPr>
          <p:cNvPr id="3" name="2 Rectángulo"/>
          <p:cNvSpPr/>
          <p:nvPr/>
        </p:nvSpPr>
        <p:spPr>
          <a:xfrm>
            <a:off x="7971058" y="4659982"/>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7000">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http://www.fondosni.com/images/2012-06-24/Cielo-919911.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3" name="Picture 6" descr="http://2.bp.blogspot.com/-92-_DGCtePA/UI-UXx2EHPI/AAAAAAAAI48/pCYmojU-Ezw/s640/aDSCN1838.JPG"/>
          <p:cNvPicPr>
            <a:picLocks noChangeAspect="1" noChangeArrowheads="1"/>
          </p:cNvPicPr>
          <p:nvPr/>
        </p:nvPicPr>
        <p:blipFill>
          <a:blip r:embed="rId3" cstate="print"/>
          <a:srcRect/>
          <a:stretch>
            <a:fillRect/>
          </a:stretch>
        </p:blipFill>
        <p:spPr bwMode="auto">
          <a:xfrm>
            <a:off x="1115616" y="0"/>
            <a:ext cx="6912000" cy="5184000"/>
          </a:xfrm>
          <a:prstGeom prst="rect">
            <a:avLst/>
          </a:prstGeom>
          <a:noFill/>
        </p:spPr>
      </p:pic>
      <p:pic>
        <p:nvPicPr>
          <p:cNvPr id="4" name="Picture 8" descr="http://4.bp.blogspot.com/-qjZtk_5VEOI/UI-QdyNjyQI/AAAAAAAAI2c/DsDgQViROW4/s640/DSCN1886.JPG"/>
          <p:cNvPicPr>
            <a:picLocks noChangeAspect="1" noChangeArrowheads="1"/>
          </p:cNvPicPr>
          <p:nvPr/>
        </p:nvPicPr>
        <p:blipFill>
          <a:blip r:embed="rId4" cstate="print"/>
          <a:srcRect/>
          <a:stretch>
            <a:fillRect/>
          </a:stretch>
        </p:blipFill>
        <p:spPr bwMode="auto">
          <a:xfrm>
            <a:off x="1115616" y="0"/>
            <a:ext cx="6912000" cy="5184000"/>
          </a:xfrm>
          <a:prstGeom prst="rect">
            <a:avLst/>
          </a:prstGeom>
          <a:noFill/>
        </p:spPr>
      </p:pic>
      <p:pic>
        <p:nvPicPr>
          <p:cNvPr id="5" name="Picture 4" descr="http://4.bp.blogspot.com/-Zwl3VVO5D5s/UI-UlrvF0II/AAAAAAAAI5E/LUjpJbvj4sw/s640/aDSCN1908.JPG"/>
          <p:cNvPicPr>
            <a:picLocks noChangeAspect="1" noChangeArrowheads="1"/>
          </p:cNvPicPr>
          <p:nvPr/>
        </p:nvPicPr>
        <p:blipFill>
          <a:blip r:embed="rId5" cstate="print"/>
          <a:srcRect/>
          <a:stretch>
            <a:fillRect/>
          </a:stretch>
        </p:blipFill>
        <p:spPr bwMode="auto">
          <a:xfrm>
            <a:off x="1115616" y="0"/>
            <a:ext cx="6912000" cy="5184000"/>
          </a:xfrm>
          <a:prstGeom prst="rect">
            <a:avLst/>
          </a:prstGeom>
          <a:noFill/>
        </p:spPr>
      </p:pic>
      <p:pic>
        <p:nvPicPr>
          <p:cNvPr id="6" name="Picture 4" descr="http://4.bp.blogspot.com/-X7RYHdu8Gf8/UI-VAZB9SyI/AAAAAAAAI5U/Wc3F8RjH9bQ/s1600/aDSCN1921.JPG"/>
          <p:cNvPicPr>
            <a:picLocks noChangeAspect="1" noChangeArrowheads="1"/>
          </p:cNvPicPr>
          <p:nvPr/>
        </p:nvPicPr>
        <p:blipFill>
          <a:blip r:embed="rId6" cstate="print"/>
          <a:srcRect/>
          <a:stretch>
            <a:fillRect/>
          </a:stretch>
        </p:blipFill>
        <p:spPr bwMode="auto">
          <a:xfrm>
            <a:off x="1115616" y="0"/>
            <a:ext cx="6912000" cy="5184000"/>
          </a:xfrm>
          <a:prstGeom prst="rect">
            <a:avLst/>
          </a:prstGeom>
          <a:noFill/>
        </p:spPr>
      </p:pic>
      <p:pic>
        <p:nvPicPr>
          <p:cNvPr id="7" name="Picture 10" descr="http://2.bp.blogspot.com/-L6Bt7kuvXjw/UI-MMyIqFVI/AAAAAAAAIz0/BapL9zaW8ao/s640/DSCN1815.JPG"/>
          <p:cNvPicPr>
            <a:picLocks noChangeAspect="1" noChangeArrowheads="1"/>
          </p:cNvPicPr>
          <p:nvPr/>
        </p:nvPicPr>
        <p:blipFill>
          <a:blip r:embed="rId7" cstate="print"/>
          <a:srcRect/>
          <a:stretch>
            <a:fillRect/>
          </a:stretch>
        </p:blipFill>
        <p:spPr bwMode="auto">
          <a:xfrm>
            <a:off x="2483768" y="0"/>
            <a:ext cx="3887999" cy="5184000"/>
          </a:xfrm>
          <a:prstGeom prst="rect">
            <a:avLst/>
          </a:prstGeom>
          <a:noFill/>
          <a:effectLst>
            <a:softEdge rad="635000"/>
          </a:effectLst>
        </p:spPr>
      </p:pic>
      <p:sp>
        <p:nvSpPr>
          <p:cNvPr id="8" name="7 Rectángulo"/>
          <p:cNvSpPr/>
          <p:nvPr/>
        </p:nvSpPr>
        <p:spPr>
          <a:xfrm>
            <a:off x="86690" y="4659982"/>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2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ppt_x</p:attrName>
                                        </p:attrNameLst>
                                      </p:cBhvr>
                                      <p:tavLst>
                                        <p:tav tm="0">
                                          <p:val>
                                            <p:strVal val="#ppt_x+#ppt_w/2"/>
                                          </p:val>
                                        </p:tav>
                                        <p:tav tm="100000">
                                          <p:val>
                                            <p:strVal val="#ppt_x"/>
                                          </p:val>
                                        </p:tav>
                                      </p:tavLst>
                                    </p:anim>
                                    <p:anim calcmode="lin" valueType="num">
                                      <p:cBhvr>
                                        <p:cTn id="8" dur="5000" fill="hold"/>
                                        <p:tgtEl>
                                          <p:spTgt spid="6"/>
                                        </p:tgtEl>
                                        <p:attrNameLst>
                                          <p:attrName>ppt_y</p:attrName>
                                        </p:attrNameLst>
                                      </p:cBhvr>
                                      <p:tavLst>
                                        <p:tav tm="0">
                                          <p:val>
                                            <p:strVal val="#ppt_y"/>
                                          </p:val>
                                        </p:tav>
                                        <p:tav tm="100000">
                                          <p:val>
                                            <p:strVal val="#ppt_y"/>
                                          </p:val>
                                        </p:tav>
                                      </p:tavLst>
                                    </p:anim>
                                    <p:anim calcmode="lin" valueType="num">
                                      <p:cBhvr>
                                        <p:cTn id="9" dur="5000" fill="hold"/>
                                        <p:tgtEl>
                                          <p:spTgt spid="6"/>
                                        </p:tgtEl>
                                        <p:attrNameLst>
                                          <p:attrName>ppt_w</p:attrName>
                                        </p:attrNameLst>
                                      </p:cBhvr>
                                      <p:tavLst>
                                        <p:tav tm="0">
                                          <p:val>
                                            <p:fltVal val="0"/>
                                          </p:val>
                                        </p:tav>
                                        <p:tav tm="100000">
                                          <p:val>
                                            <p:strVal val="#ppt_w"/>
                                          </p:val>
                                        </p:tav>
                                      </p:tavLst>
                                    </p:anim>
                                    <p:anim calcmode="lin" valueType="num">
                                      <p:cBhvr>
                                        <p:cTn id="10" dur="5000" fill="hold"/>
                                        <p:tgtEl>
                                          <p:spTgt spid="6"/>
                                        </p:tgtEl>
                                        <p:attrNameLst>
                                          <p:attrName>ppt_h</p:attrName>
                                        </p:attrNameLst>
                                      </p:cBhvr>
                                      <p:tavLst>
                                        <p:tav tm="0">
                                          <p:val>
                                            <p:strVal val="#ppt_h"/>
                                          </p:val>
                                        </p:tav>
                                        <p:tav tm="100000">
                                          <p:val>
                                            <p:strVal val="#ppt_h"/>
                                          </p:val>
                                        </p:tav>
                                      </p:tavLst>
                                    </p:anim>
                                  </p:childTnLst>
                                </p:cTn>
                              </p:par>
                            </p:childTnLst>
                          </p:cTn>
                        </p:par>
                        <p:par>
                          <p:cTn id="11" fill="hold">
                            <p:stCondLst>
                              <p:cond delay="5000"/>
                            </p:stCondLst>
                            <p:childTnLst>
                              <p:par>
                                <p:cTn id="12" presetID="17" presetClass="exit" presetSubtype="8" fill="hold" nodeType="afterEffect">
                                  <p:stCondLst>
                                    <p:cond delay="0"/>
                                  </p:stCondLst>
                                  <p:childTnLst>
                                    <p:anim calcmode="lin" valueType="num">
                                      <p:cBhvr>
                                        <p:cTn id="13" dur="5000"/>
                                        <p:tgtEl>
                                          <p:spTgt spid="6"/>
                                        </p:tgtEl>
                                        <p:attrNameLst>
                                          <p:attrName>ppt_x</p:attrName>
                                        </p:attrNameLst>
                                      </p:cBhvr>
                                      <p:tavLst>
                                        <p:tav tm="0">
                                          <p:val>
                                            <p:strVal val="ppt_x"/>
                                          </p:val>
                                        </p:tav>
                                        <p:tav tm="100000">
                                          <p:val>
                                            <p:strVal val="ppt_x-ppt_w/2"/>
                                          </p:val>
                                        </p:tav>
                                      </p:tavLst>
                                    </p:anim>
                                    <p:anim calcmode="lin" valueType="num">
                                      <p:cBhvr>
                                        <p:cTn id="14" dur="5000"/>
                                        <p:tgtEl>
                                          <p:spTgt spid="6"/>
                                        </p:tgtEl>
                                        <p:attrNameLst>
                                          <p:attrName>ppt_y</p:attrName>
                                        </p:attrNameLst>
                                      </p:cBhvr>
                                      <p:tavLst>
                                        <p:tav tm="0">
                                          <p:val>
                                            <p:strVal val="ppt_y"/>
                                          </p:val>
                                        </p:tav>
                                        <p:tav tm="100000">
                                          <p:val>
                                            <p:strVal val="ppt_y"/>
                                          </p:val>
                                        </p:tav>
                                      </p:tavLst>
                                    </p:anim>
                                    <p:anim calcmode="lin" valueType="num">
                                      <p:cBhvr>
                                        <p:cTn id="15" dur="5000"/>
                                        <p:tgtEl>
                                          <p:spTgt spid="6"/>
                                        </p:tgtEl>
                                        <p:attrNameLst>
                                          <p:attrName>ppt_w</p:attrName>
                                        </p:attrNameLst>
                                      </p:cBhvr>
                                      <p:tavLst>
                                        <p:tav tm="0">
                                          <p:val>
                                            <p:strVal val="ppt_w"/>
                                          </p:val>
                                        </p:tav>
                                        <p:tav tm="100000">
                                          <p:val>
                                            <p:fltVal val="0"/>
                                          </p:val>
                                        </p:tav>
                                      </p:tavLst>
                                    </p:anim>
                                    <p:anim calcmode="lin" valueType="num">
                                      <p:cBhvr>
                                        <p:cTn id="16" dur="5000"/>
                                        <p:tgtEl>
                                          <p:spTgt spid="6"/>
                                        </p:tgtEl>
                                        <p:attrNameLst>
                                          <p:attrName>ppt_h</p:attrName>
                                        </p:attrNameLst>
                                      </p:cBhvr>
                                      <p:tavLst>
                                        <p:tav tm="0">
                                          <p:val>
                                            <p:strVal val="ppt_h"/>
                                          </p:val>
                                        </p:tav>
                                        <p:tav tm="100000">
                                          <p:val>
                                            <p:strVal val="ppt_h"/>
                                          </p:val>
                                        </p:tav>
                                      </p:tavLst>
                                    </p:anim>
                                    <p:set>
                                      <p:cBhvr>
                                        <p:cTn id="17" dur="1" fill="hold">
                                          <p:stCondLst>
                                            <p:cond delay="4999"/>
                                          </p:stCondLst>
                                        </p:cTn>
                                        <p:tgtEl>
                                          <p:spTgt spid="6"/>
                                        </p:tgtEl>
                                        <p:attrNameLst>
                                          <p:attrName>style.visibility</p:attrName>
                                        </p:attrNameLst>
                                      </p:cBhvr>
                                      <p:to>
                                        <p:strVal val="hidden"/>
                                      </p:to>
                                    </p:set>
                                  </p:childTnLst>
                                </p:cTn>
                              </p:par>
                              <p:par>
                                <p:cTn id="18" presetID="17" presetClass="entr" presetSubtype="2"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0" fill="hold"/>
                                        <p:tgtEl>
                                          <p:spTgt spid="5"/>
                                        </p:tgtEl>
                                        <p:attrNameLst>
                                          <p:attrName>ppt_x</p:attrName>
                                        </p:attrNameLst>
                                      </p:cBhvr>
                                      <p:tavLst>
                                        <p:tav tm="0">
                                          <p:val>
                                            <p:strVal val="#ppt_x+#ppt_w/2"/>
                                          </p:val>
                                        </p:tav>
                                        <p:tav tm="100000">
                                          <p:val>
                                            <p:strVal val="#ppt_x"/>
                                          </p:val>
                                        </p:tav>
                                      </p:tavLst>
                                    </p:anim>
                                    <p:anim calcmode="lin" valueType="num">
                                      <p:cBhvr>
                                        <p:cTn id="21" dur="5000" fill="hold"/>
                                        <p:tgtEl>
                                          <p:spTgt spid="5"/>
                                        </p:tgtEl>
                                        <p:attrNameLst>
                                          <p:attrName>ppt_y</p:attrName>
                                        </p:attrNameLst>
                                      </p:cBhvr>
                                      <p:tavLst>
                                        <p:tav tm="0">
                                          <p:val>
                                            <p:strVal val="#ppt_y"/>
                                          </p:val>
                                        </p:tav>
                                        <p:tav tm="100000">
                                          <p:val>
                                            <p:strVal val="#ppt_y"/>
                                          </p:val>
                                        </p:tav>
                                      </p:tavLst>
                                    </p:anim>
                                    <p:anim calcmode="lin" valueType="num">
                                      <p:cBhvr>
                                        <p:cTn id="22" dur="5000" fill="hold"/>
                                        <p:tgtEl>
                                          <p:spTgt spid="5"/>
                                        </p:tgtEl>
                                        <p:attrNameLst>
                                          <p:attrName>ppt_w</p:attrName>
                                        </p:attrNameLst>
                                      </p:cBhvr>
                                      <p:tavLst>
                                        <p:tav tm="0">
                                          <p:val>
                                            <p:fltVal val="0"/>
                                          </p:val>
                                        </p:tav>
                                        <p:tav tm="100000">
                                          <p:val>
                                            <p:strVal val="#ppt_w"/>
                                          </p:val>
                                        </p:tav>
                                      </p:tavLst>
                                    </p:anim>
                                    <p:anim calcmode="lin" valueType="num">
                                      <p:cBhvr>
                                        <p:cTn id="23" dur="5000" fill="hold"/>
                                        <p:tgtEl>
                                          <p:spTgt spid="5"/>
                                        </p:tgtEl>
                                        <p:attrNameLst>
                                          <p:attrName>ppt_h</p:attrName>
                                        </p:attrNameLst>
                                      </p:cBhvr>
                                      <p:tavLst>
                                        <p:tav tm="0">
                                          <p:val>
                                            <p:strVal val="#ppt_h"/>
                                          </p:val>
                                        </p:tav>
                                        <p:tav tm="100000">
                                          <p:val>
                                            <p:strVal val="#ppt_h"/>
                                          </p:val>
                                        </p:tav>
                                      </p:tavLst>
                                    </p:anim>
                                  </p:childTnLst>
                                </p:cTn>
                              </p:par>
                            </p:childTnLst>
                          </p:cTn>
                        </p:par>
                        <p:par>
                          <p:cTn id="24" fill="hold">
                            <p:stCondLst>
                              <p:cond delay="10000"/>
                            </p:stCondLst>
                            <p:childTnLst>
                              <p:par>
                                <p:cTn id="25" presetID="17" presetClass="exit" presetSubtype="8" fill="hold" nodeType="afterEffect">
                                  <p:stCondLst>
                                    <p:cond delay="0"/>
                                  </p:stCondLst>
                                  <p:childTnLst>
                                    <p:anim calcmode="lin" valueType="num">
                                      <p:cBhvr>
                                        <p:cTn id="26" dur="5000"/>
                                        <p:tgtEl>
                                          <p:spTgt spid="5"/>
                                        </p:tgtEl>
                                        <p:attrNameLst>
                                          <p:attrName>ppt_x</p:attrName>
                                        </p:attrNameLst>
                                      </p:cBhvr>
                                      <p:tavLst>
                                        <p:tav tm="0">
                                          <p:val>
                                            <p:strVal val="ppt_x"/>
                                          </p:val>
                                        </p:tav>
                                        <p:tav tm="100000">
                                          <p:val>
                                            <p:strVal val="ppt_x-ppt_w/2"/>
                                          </p:val>
                                        </p:tav>
                                      </p:tavLst>
                                    </p:anim>
                                    <p:anim calcmode="lin" valueType="num">
                                      <p:cBhvr>
                                        <p:cTn id="27" dur="5000"/>
                                        <p:tgtEl>
                                          <p:spTgt spid="5"/>
                                        </p:tgtEl>
                                        <p:attrNameLst>
                                          <p:attrName>ppt_y</p:attrName>
                                        </p:attrNameLst>
                                      </p:cBhvr>
                                      <p:tavLst>
                                        <p:tav tm="0">
                                          <p:val>
                                            <p:strVal val="ppt_y"/>
                                          </p:val>
                                        </p:tav>
                                        <p:tav tm="100000">
                                          <p:val>
                                            <p:strVal val="ppt_y"/>
                                          </p:val>
                                        </p:tav>
                                      </p:tavLst>
                                    </p:anim>
                                    <p:anim calcmode="lin" valueType="num">
                                      <p:cBhvr>
                                        <p:cTn id="28" dur="5000"/>
                                        <p:tgtEl>
                                          <p:spTgt spid="5"/>
                                        </p:tgtEl>
                                        <p:attrNameLst>
                                          <p:attrName>ppt_w</p:attrName>
                                        </p:attrNameLst>
                                      </p:cBhvr>
                                      <p:tavLst>
                                        <p:tav tm="0">
                                          <p:val>
                                            <p:strVal val="ppt_w"/>
                                          </p:val>
                                        </p:tav>
                                        <p:tav tm="100000">
                                          <p:val>
                                            <p:fltVal val="0"/>
                                          </p:val>
                                        </p:tav>
                                      </p:tavLst>
                                    </p:anim>
                                    <p:anim calcmode="lin" valueType="num">
                                      <p:cBhvr>
                                        <p:cTn id="29" dur="5000"/>
                                        <p:tgtEl>
                                          <p:spTgt spid="5"/>
                                        </p:tgtEl>
                                        <p:attrNameLst>
                                          <p:attrName>ppt_h</p:attrName>
                                        </p:attrNameLst>
                                      </p:cBhvr>
                                      <p:tavLst>
                                        <p:tav tm="0">
                                          <p:val>
                                            <p:strVal val="ppt_h"/>
                                          </p:val>
                                        </p:tav>
                                        <p:tav tm="100000">
                                          <p:val>
                                            <p:strVal val="ppt_h"/>
                                          </p:val>
                                        </p:tav>
                                      </p:tavLst>
                                    </p:anim>
                                    <p:set>
                                      <p:cBhvr>
                                        <p:cTn id="30" dur="1" fill="hold">
                                          <p:stCondLst>
                                            <p:cond delay="4999"/>
                                          </p:stCondLst>
                                        </p:cTn>
                                        <p:tgtEl>
                                          <p:spTgt spid="5"/>
                                        </p:tgtEl>
                                        <p:attrNameLst>
                                          <p:attrName>style.visibility</p:attrName>
                                        </p:attrNameLst>
                                      </p:cBhvr>
                                      <p:to>
                                        <p:strVal val="hidden"/>
                                      </p:to>
                                    </p:set>
                                  </p:childTnLst>
                                </p:cTn>
                              </p:par>
                              <p:par>
                                <p:cTn id="31" presetID="17" presetClass="entr" presetSubtype="2"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5000" fill="hold"/>
                                        <p:tgtEl>
                                          <p:spTgt spid="4"/>
                                        </p:tgtEl>
                                        <p:attrNameLst>
                                          <p:attrName>ppt_x</p:attrName>
                                        </p:attrNameLst>
                                      </p:cBhvr>
                                      <p:tavLst>
                                        <p:tav tm="0">
                                          <p:val>
                                            <p:strVal val="#ppt_x+#ppt_w/2"/>
                                          </p:val>
                                        </p:tav>
                                        <p:tav tm="100000">
                                          <p:val>
                                            <p:strVal val="#ppt_x"/>
                                          </p:val>
                                        </p:tav>
                                      </p:tavLst>
                                    </p:anim>
                                    <p:anim calcmode="lin" valueType="num">
                                      <p:cBhvr>
                                        <p:cTn id="34" dur="5000" fill="hold"/>
                                        <p:tgtEl>
                                          <p:spTgt spid="4"/>
                                        </p:tgtEl>
                                        <p:attrNameLst>
                                          <p:attrName>ppt_y</p:attrName>
                                        </p:attrNameLst>
                                      </p:cBhvr>
                                      <p:tavLst>
                                        <p:tav tm="0">
                                          <p:val>
                                            <p:strVal val="#ppt_y"/>
                                          </p:val>
                                        </p:tav>
                                        <p:tav tm="100000">
                                          <p:val>
                                            <p:strVal val="#ppt_y"/>
                                          </p:val>
                                        </p:tav>
                                      </p:tavLst>
                                    </p:anim>
                                    <p:anim calcmode="lin" valueType="num">
                                      <p:cBhvr>
                                        <p:cTn id="35" dur="5000" fill="hold"/>
                                        <p:tgtEl>
                                          <p:spTgt spid="4"/>
                                        </p:tgtEl>
                                        <p:attrNameLst>
                                          <p:attrName>ppt_w</p:attrName>
                                        </p:attrNameLst>
                                      </p:cBhvr>
                                      <p:tavLst>
                                        <p:tav tm="0">
                                          <p:val>
                                            <p:fltVal val="0"/>
                                          </p:val>
                                        </p:tav>
                                        <p:tav tm="100000">
                                          <p:val>
                                            <p:strVal val="#ppt_w"/>
                                          </p:val>
                                        </p:tav>
                                      </p:tavLst>
                                    </p:anim>
                                    <p:anim calcmode="lin" valueType="num">
                                      <p:cBhvr>
                                        <p:cTn id="36" dur="5000" fill="hold"/>
                                        <p:tgtEl>
                                          <p:spTgt spid="4"/>
                                        </p:tgtEl>
                                        <p:attrNameLst>
                                          <p:attrName>ppt_h</p:attrName>
                                        </p:attrNameLst>
                                      </p:cBhvr>
                                      <p:tavLst>
                                        <p:tav tm="0">
                                          <p:val>
                                            <p:strVal val="#ppt_h"/>
                                          </p:val>
                                        </p:tav>
                                        <p:tav tm="100000">
                                          <p:val>
                                            <p:strVal val="#ppt_h"/>
                                          </p:val>
                                        </p:tav>
                                      </p:tavLst>
                                    </p:anim>
                                  </p:childTnLst>
                                </p:cTn>
                              </p:par>
                            </p:childTnLst>
                          </p:cTn>
                        </p:par>
                        <p:par>
                          <p:cTn id="37" fill="hold">
                            <p:stCondLst>
                              <p:cond delay="15000"/>
                            </p:stCondLst>
                            <p:childTnLst>
                              <p:par>
                                <p:cTn id="38" presetID="17" presetClass="exit" presetSubtype="8" fill="hold" nodeType="afterEffect">
                                  <p:stCondLst>
                                    <p:cond delay="0"/>
                                  </p:stCondLst>
                                  <p:childTnLst>
                                    <p:anim calcmode="lin" valueType="num">
                                      <p:cBhvr>
                                        <p:cTn id="39" dur="5000"/>
                                        <p:tgtEl>
                                          <p:spTgt spid="4"/>
                                        </p:tgtEl>
                                        <p:attrNameLst>
                                          <p:attrName>ppt_x</p:attrName>
                                        </p:attrNameLst>
                                      </p:cBhvr>
                                      <p:tavLst>
                                        <p:tav tm="0">
                                          <p:val>
                                            <p:strVal val="ppt_x"/>
                                          </p:val>
                                        </p:tav>
                                        <p:tav tm="100000">
                                          <p:val>
                                            <p:strVal val="ppt_x-ppt_w/2"/>
                                          </p:val>
                                        </p:tav>
                                      </p:tavLst>
                                    </p:anim>
                                    <p:anim calcmode="lin" valueType="num">
                                      <p:cBhvr>
                                        <p:cTn id="40" dur="5000"/>
                                        <p:tgtEl>
                                          <p:spTgt spid="4"/>
                                        </p:tgtEl>
                                        <p:attrNameLst>
                                          <p:attrName>ppt_y</p:attrName>
                                        </p:attrNameLst>
                                      </p:cBhvr>
                                      <p:tavLst>
                                        <p:tav tm="0">
                                          <p:val>
                                            <p:strVal val="ppt_y"/>
                                          </p:val>
                                        </p:tav>
                                        <p:tav tm="100000">
                                          <p:val>
                                            <p:strVal val="ppt_y"/>
                                          </p:val>
                                        </p:tav>
                                      </p:tavLst>
                                    </p:anim>
                                    <p:anim calcmode="lin" valueType="num">
                                      <p:cBhvr>
                                        <p:cTn id="41" dur="5000"/>
                                        <p:tgtEl>
                                          <p:spTgt spid="4"/>
                                        </p:tgtEl>
                                        <p:attrNameLst>
                                          <p:attrName>ppt_w</p:attrName>
                                        </p:attrNameLst>
                                      </p:cBhvr>
                                      <p:tavLst>
                                        <p:tav tm="0">
                                          <p:val>
                                            <p:strVal val="ppt_w"/>
                                          </p:val>
                                        </p:tav>
                                        <p:tav tm="100000">
                                          <p:val>
                                            <p:fltVal val="0"/>
                                          </p:val>
                                        </p:tav>
                                      </p:tavLst>
                                    </p:anim>
                                    <p:anim calcmode="lin" valueType="num">
                                      <p:cBhvr>
                                        <p:cTn id="42" dur="5000"/>
                                        <p:tgtEl>
                                          <p:spTgt spid="4"/>
                                        </p:tgtEl>
                                        <p:attrNameLst>
                                          <p:attrName>ppt_h</p:attrName>
                                        </p:attrNameLst>
                                      </p:cBhvr>
                                      <p:tavLst>
                                        <p:tav tm="0">
                                          <p:val>
                                            <p:strVal val="ppt_h"/>
                                          </p:val>
                                        </p:tav>
                                        <p:tav tm="100000">
                                          <p:val>
                                            <p:strVal val="ppt_h"/>
                                          </p:val>
                                        </p:tav>
                                      </p:tavLst>
                                    </p:anim>
                                    <p:set>
                                      <p:cBhvr>
                                        <p:cTn id="43" dur="1" fill="hold">
                                          <p:stCondLst>
                                            <p:cond delay="4999"/>
                                          </p:stCondLst>
                                        </p:cTn>
                                        <p:tgtEl>
                                          <p:spTgt spid="4"/>
                                        </p:tgtEl>
                                        <p:attrNameLst>
                                          <p:attrName>style.visibility</p:attrName>
                                        </p:attrNameLst>
                                      </p:cBhvr>
                                      <p:to>
                                        <p:strVal val="hidden"/>
                                      </p:to>
                                    </p:set>
                                  </p:childTnLst>
                                </p:cTn>
                              </p:par>
                              <p:par>
                                <p:cTn id="44" presetID="17" presetClass="entr" presetSubtype="2" fill="hold" nodeType="withEffect">
                                  <p:stCondLst>
                                    <p:cond delay="0"/>
                                  </p:stCondLst>
                                  <p:childTnLst>
                                    <p:set>
                                      <p:cBhvr>
                                        <p:cTn id="45" dur="1" fill="hold">
                                          <p:stCondLst>
                                            <p:cond delay="0"/>
                                          </p:stCondLst>
                                        </p:cTn>
                                        <p:tgtEl>
                                          <p:spTgt spid="3"/>
                                        </p:tgtEl>
                                        <p:attrNameLst>
                                          <p:attrName>style.visibility</p:attrName>
                                        </p:attrNameLst>
                                      </p:cBhvr>
                                      <p:to>
                                        <p:strVal val="visible"/>
                                      </p:to>
                                    </p:set>
                                    <p:anim calcmode="lin" valueType="num">
                                      <p:cBhvr>
                                        <p:cTn id="46" dur="5000" fill="hold"/>
                                        <p:tgtEl>
                                          <p:spTgt spid="3"/>
                                        </p:tgtEl>
                                        <p:attrNameLst>
                                          <p:attrName>ppt_x</p:attrName>
                                        </p:attrNameLst>
                                      </p:cBhvr>
                                      <p:tavLst>
                                        <p:tav tm="0">
                                          <p:val>
                                            <p:strVal val="#ppt_x+#ppt_w/2"/>
                                          </p:val>
                                        </p:tav>
                                        <p:tav tm="100000">
                                          <p:val>
                                            <p:strVal val="#ppt_x"/>
                                          </p:val>
                                        </p:tav>
                                      </p:tavLst>
                                    </p:anim>
                                    <p:anim calcmode="lin" valueType="num">
                                      <p:cBhvr>
                                        <p:cTn id="47" dur="5000" fill="hold"/>
                                        <p:tgtEl>
                                          <p:spTgt spid="3"/>
                                        </p:tgtEl>
                                        <p:attrNameLst>
                                          <p:attrName>ppt_y</p:attrName>
                                        </p:attrNameLst>
                                      </p:cBhvr>
                                      <p:tavLst>
                                        <p:tav tm="0">
                                          <p:val>
                                            <p:strVal val="#ppt_y"/>
                                          </p:val>
                                        </p:tav>
                                        <p:tav tm="100000">
                                          <p:val>
                                            <p:strVal val="#ppt_y"/>
                                          </p:val>
                                        </p:tav>
                                      </p:tavLst>
                                    </p:anim>
                                    <p:anim calcmode="lin" valueType="num">
                                      <p:cBhvr>
                                        <p:cTn id="48" dur="5000" fill="hold"/>
                                        <p:tgtEl>
                                          <p:spTgt spid="3"/>
                                        </p:tgtEl>
                                        <p:attrNameLst>
                                          <p:attrName>ppt_w</p:attrName>
                                        </p:attrNameLst>
                                      </p:cBhvr>
                                      <p:tavLst>
                                        <p:tav tm="0">
                                          <p:val>
                                            <p:fltVal val="0"/>
                                          </p:val>
                                        </p:tav>
                                        <p:tav tm="100000">
                                          <p:val>
                                            <p:strVal val="#ppt_w"/>
                                          </p:val>
                                        </p:tav>
                                      </p:tavLst>
                                    </p:anim>
                                    <p:anim calcmode="lin" valueType="num">
                                      <p:cBhvr>
                                        <p:cTn id="49" dur="5000" fill="hold"/>
                                        <p:tgtEl>
                                          <p:spTgt spid="3"/>
                                        </p:tgtEl>
                                        <p:attrNameLst>
                                          <p:attrName>ppt_h</p:attrName>
                                        </p:attrNameLst>
                                      </p:cBhvr>
                                      <p:tavLst>
                                        <p:tav tm="0">
                                          <p:val>
                                            <p:strVal val="#ppt_h"/>
                                          </p:val>
                                        </p:tav>
                                        <p:tav tm="100000">
                                          <p:val>
                                            <p:strVal val="#ppt_h"/>
                                          </p:val>
                                        </p:tav>
                                      </p:tavLst>
                                    </p:anim>
                                  </p:childTnLst>
                                </p:cTn>
                              </p:par>
                            </p:childTnLst>
                          </p:cTn>
                        </p:par>
                        <p:par>
                          <p:cTn id="50" fill="hold">
                            <p:stCondLst>
                              <p:cond delay="20000"/>
                            </p:stCondLst>
                            <p:childTnLst>
                              <p:par>
                                <p:cTn id="51" presetID="17" presetClass="exit" presetSubtype="8" fill="hold" nodeType="afterEffect">
                                  <p:stCondLst>
                                    <p:cond delay="0"/>
                                  </p:stCondLst>
                                  <p:childTnLst>
                                    <p:anim calcmode="lin" valueType="num">
                                      <p:cBhvr>
                                        <p:cTn id="52" dur="5000"/>
                                        <p:tgtEl>
                                          <p:spTgt spid="3"/>
                                        </p:tgtEl>
                                        <p:attrNameLst>
                                          <p:attrName>ppt_x</p:attrName>
                                        </p:attrNameLst>
                                      </p:cBhvr>
                                      <p:tavLst>
                                        <p:tav tm="0">
                                          <p:val>
                                            <p:strVal val="ppt_x"/>
                                          </p:val>
                                        </p:tav>
                                        <p:tav tm="100000">
                                          <p:val>
                                            <p:strVal val="ppt_x-ppt_w/2"/>
                                          </p:val>
                                        </p:tav>
                                      </p:tavLst>
                                    </p:anim>
                                    <p:anim calcmode="lin" valueType="num">
                                      <p:cBhvr>
                                        <p:cTn id="53" dur="5000"/>
                                        <p:tgtEl>
                                          <p:spTgt spid="3"/>
                                        </p:tgtEl>
                                        <p:attrNameLst>
                                          <p:attrName>ppt_y</p:attrName>
                                        </p:attrNameLst>
                                      </p:cBhvr>
                                      <p:tavLst>
                                        <p:tav tm="0">
                                          <p:val>
                                            <p:strVal val="ppt_y"/>
                                          </p:val>
                                        </p:tav>
                                        <p:tav tm="100000">
                                          <p:val>
                                            <p:strVal val="ppt_y"/>
                                          </p:val>
                                        </p:tav>
                                      </p:tavLst>
                                    </p:anim>
                                    <p:anim calcmode="lin" valueType="num">
                                      <p:cBhvr>
                                        <p:cTn id="54" dur="5000"/>
                                        <p:tgtEl>
                                          <p:spTgt spid="3"/>
                                        </p:tgtEl>
                                        <p:attrNameLst>
                                          <p:attrName>ppt_w</p:attrName>
                                        </p:attrNameLst>
                                      </p:cBhvr>
                                      <p:tavLst>
                                        <p:tav tm="0">
                                          <p:val>
                                            <p:strVal val="ppt_w"/>
                                          </p:val>
                                        </p:tav>
                                        <p:tav tm="100000">
                                          <p:val>
                                            <p:fltVal val="0"/>
                                          </p:val>
                                        </p:tav>
                                      </p:tavLst>
                                    </p:anim>
                                    <p:anim calcmode="lin" valueType="num">
                                      <p:cBhvr>
                                        <p:cTn id="55" dur="5000"/>
                                        <p:tgtEl>
                                          <p:spTgt spid="3"/>
                                        </p:tgtEl>
                                        <p:attrNameLst>
                                          <p:attrName>ppt_h</p:attrName>
                                        </p:attrNameLst>
                                      </p:cBhvr>
                                      <p:tavLst>
                                        <p:tav tm="0">
                                          <p:val>
                                            <p:strVal val="ppt_h"/>
                                          </p:val>
                                        </p:tav>
                                        <p:tav tm="100000">
                                          <p:val>
                                            <p:strVal val="ppt_h"/>
                                          </p:val>
                                        </p:tav>
                                      </p:tavLst>
                                    </p:anim>
                                    <p:set>
                                      <p:cBhvr>
                                        <p:cTn id="56" dur="1" fill="hold">
                                          <p:stCondLst>
                                            <p:cond delay="4999"/>
                                          </p:stCondLst>
                                        </p:cTn>
                                        <p:tgtEl>
                                          <p:spTgt spid="3"/>
                                        </p:tgtEl>
                                        <p:attrNameLst>
                                          <p:attrName>style.visibility</p:attrName>
                                        </p:attrNameLst>
                                      </p:cBhvr>
                                      <p:to>
                                        <p:strVal val="hidden"/>
                                      </p:to>
                                    </p:set>
                                  </p:childTnLst>
                                </p:cTn>
                              </p:par>
                              <p:par>
                                <p:cTn id="57" presetID="10" presetClass="entr" presetSubtype="0" fill="hold" nodeType="with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fade">
                                      <p:cBhvr>
                                        <p:cTn id="59"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http://www.gifsyfondos.com/clouds4.jpg"/>
          <p:cNvPicPr>
            <a:picLocks noChangeAspect="1" noChangeArrowheads="1"/>
          </p:cNvPicPr>
          <p:nvPr/>
        </p:nvPicPr>
        <p:blipFill>
          <a:blip r:embed="rId2" cstate="print"/>
          <a:srcRect/>
          <a:stretch>
            <a:fillRect/>
          </a:stretch>
        </p:blipFill>
        <p:spPr bwMode="auto">
          <a:xfrm>
            <a:off x="0" y="0"/>
            <a:ext cx="9144000" cy="1419226"/>
          </a:xfrm>
          <a:prstGeom prst="rect">
            <a:avLst/>
          </a:prstGeom>
          <a:noFill/>
        </p:spPr>
      </p:pic>
      <p:pic>
        <p:nvPicPr>
          <p:cNvPr id="3" name="Picture 2" descr="http://www.gifsyfondos.com/clouds4.jpg"/>
          <p:cNvPicPr>
            <a:picLocks noChangeAspect="1" noChangeArrowheads="1"/>
          </p:cNvPicPr>
          <p:nvPr/>
        </p:nvPicPr>
        <p:blipFill>
          <a:blip r:embed="rId2" cstate="print"/>
          <a:srcRect/>
          <a:stretch>
            <a:fillRect/>
          </a:stretch>
        </p:blipFill>
        <p:spPr bwMode="auto">
          <a:xfrm>
            <a:off x="0" y="1419622"/>
            <a:ext cx="9144000" cy="1419226"/>
          </a:xfrm>
          <a:prstGeom prst="rect">
            <a:avLst/>
          </a:prstGeom>
          <a:noFill/>
        </p:spPr>
      </p:pic>
      <p:pic>
        <p:nvPicPr>
          <p:cNvPr id="4" name="Picture 2" descr="http://www.gifsyfondos.com/clouds4.jpg"/>
          <p:cNvPicPr>
            <a:picLocks noChangeAspect="1" noChangeArrowheads="1"/>
          </p:cNvPicPr>
          <p:nvPr/>
        </p:nvPicPr>
        <p:blipFill>
          <a:blip r:embed="rId2" cstate="print"/>
          <a:srcRect/>
          <a:stretch>
            <a:fillRect/>
          </a:stretch>
        </p:blipFill>
        <p:spPr bwMode="auto">
          <a:xfrm>
            <a:off x="0" y="2787774"/>
            <a:ext cx="9144000" cy="1419226"/>
          </a:xfrm>
          <a:prstGeom prst="rect">
            <a:avLst/>
          </a:prstGeom>
          <a:noFill/>
        </p:spPr>
      </p:pic>
      <p:pic>
        <p:nvPicPr>
          <p:cNvPr id="5" name="Picture 2" descr="http://www.gifsyfondos.com/clouds4.jpg"/>
          <p:cNvPicPr>
            <a:picLocks noChangeAspect="1" noChangeArrowheads="1"/>
          </p:cNvPicPr>
          <p:nvPr/>
        </p:nvPicPr>
        <p:blipFill>
          <a:blip r:embed="rId2" cstate="print"/>
          <a:srcRect b="23894"/>
          <a:stretch>
            <a:fillRect/>
          </a:stretch>
        </p:blipFill>
        <p:spPr bwMode="auto">
          <a:xfrm>
            <a:off x="0" y="4155926"/>
            <a:ext cx="9144000" cy="1080120"/>
          </a:xfrm>
          <a:prstGeom prst="rect">
            <a:avLst/>
          </a:prstGeom>
          <a:noFill/>
        </p:spPr>
      </p:pic>
      <p:sp>
        <p:nvSpPr>
          <p:cNvPr id="6" name="5 Rectángulo"/>
          <p:cNvSpPr/>
          <p:nvPr/>
        </p:nvSpPr>
        <p:spPr>
          <a:xfrm>
            <a:off x="467544" y="411510"/>
            <a:ext cx="7920880" cy="2031325"/>
          </a:xfrm>
          <a:prstGeom prst="rect">
            <a:avLst/>
          </a:prstGeom>
        </p:spPr>
        <p:txBody>
          <a:bodyPr wrap="square">
            <a:spAutoFit/>
          </a:bodyPr>
          <a:lstStyle/>
          <a:p>
            <a:r>
              <a:rPr lang="es-ES_tradnl" b="1" dirty="0" smtClean="0">
                <a:solidFill>
                  <a:schemeClr val="accent2">
                    <a:lumMod val="50000"/>
                  </a:schemeClr>
                </a:solidFill>
              </a:rPr>
              <a:t>La revista Time advierte del peligro que corre la catedral de Justo Gallego. “¿Derribará la burocracia española la catedral española construida por un solo hombre?” Con este titular, un artículo de Time relata la historia y el caso de Justo Gallego, el ex-monje de Mejorada del Campo que desde hace más de 50 años construye una catedral con su propias manos y en solitario. La revista revela que el futuro de este proyecto está en peligro por la falta de una licencia de construcción, lo que la deja en un “limbo legal. (24 septiembre, 2010)</a:t>
            </a:r>
            <a:endParaRPr lang="es-ES_tradnl" b="1" dirty="0">
              <a:solidFill>
                <a:schemeClr val="accent2">
                  <a:lumMod val="50000"/>
                </a:schemeClr>
              </a:solidFill>
            </a:endParaRPr>
          </a:p>
        </p:txBody>
      </p:sp>
      <p:sp>
        <p:nvSpPr>
          <p:cNvPr id="7" name="6 Rectángulo"/>
          <p:cNvSpPr/>
          <p:nvPr/>
        </p:nvSpPr>
        <p:spPr>
          <a:xfrm>
            <a:off x="539552" y="2859782"/>
            <a:ext cx="7056784" cy="1477328"/>
          </a:xfrm>
          <a:prstGeom prst="rect">
            <a:avLst/>
          </a:prstGeom>
        </p:spPr>
        <p:txBody>
          <a:bodyPr wrap="square">
            <a:spAutoFit/>
          </a:bodyPr>
          <a:lstStyle/>
          <a:p>
            <a:r>
              <a:rPr lang="es-ES_tradnl" b="1" dirty="0" smtClean="0">
                <a:solidFill>
                  <a:schemeClr val="accent2">
                    <a:lumMod val="50000"/>
                  </a:schemeClr>
                </a:solidFill>
              </a:rPr>
              <a:t>Datos Generales:</a:t>
            </a:r>
          </a:p>
          <a:p>
            <a:r>
              <a:rPr lang="es-ES_tradnl" b="1" smtClean="0">
                <a:solidFill>
                  <a:schemeClr val="accent2">
                    <a:lumMod val="50000"/>
                  </a:schemeClr>
                </a:solidFill>
              </a:rPr>
              <a:t>Obra</a:t>
            </a:r>
            <a:r>
              <a:rPr lang="es-ES_tradnl" b="1" dirty="0" smtClean="0">
                <a:solidFill>
                  <a:schemeClr val="accent2">
                    <a:lumMod val="50000"/>
                  </a:schemeClr>
                </a:solidFill>
              </a:rPr>
              <a:t>: Templo Consagrado a la Madre de Dios, Nuestra Señora del Pilar </a:t>
            </a:r>
          </a:p>
          <a:p>
            <a:r>
              <a:rPr lang="es-ES_tradnl" b="1" dirty="0" smtClean="0">
                <a:solidFill>
                  <a:schemeClr val="accent2">
                    <a:lumMod val="50000"/>
                  </a:schemeClr>
                </a:solidFill>
              </a:rPr>
              <a:t>Situación: Mejorada del Campo, Madrid. </a:t>
            </a:r>
          </a:p>
          <a:p>
            <a:r>
              <a:rPr lang="es-ES_tradnl" b="1" dirty="0" smtClean="0">
                <a:solidFill>
                  <a:schemeClr val="accent2">
                    <a:lumMod val="50000"/>
                  </a:schemeClr>
                </a:solidFill>
              </a:rPr>
              <a:t>Arquitecto: No existe </a:t>
            </a:r>
          </a:p>
          <a:p>
            <a:r>
              <a:rPr lang="es-ES_tradnl" b="1" dirty="0" smtClean="0">
                <a:solidFill>
                  <a:schemeClr val="accent2">
                    <a:lumMod val="50000"/>
                  </a:schemeClr>
                </a:solidFill>
              </a:rPr>
              <a:t>Sueño y Construcción: Justo Gallego Martínez Año: 1961</a:t>
            </a:r>
            <a:endParaRPr lang="es-ES_tradnl" b="1" dirty="0">
              <a:solidFill>
                <a:schemeClr val="accent2">
                  <a:lumMod val="50000"/>
                </a:schemeClr>
              </a:solidFill>
            </a:endParaRPr>
          </a:p>
        </p:txBody>
      </p:sp>
      <p:sp>
        <p:nvSpPr>
          <p:cNvPr id="8" name="7 Rectángulo"/>
          <p:cNvSpPr/>
          <p:nvPr/>
        </p:nvSpPr>
        <p:spPr>
          <a:xfrm>
            <a:off x="266202" y="4774168"/>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33000">
    <p:fad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descr="http://www.fondosescritorio.net/wallpapers/Naturaleza/Arboles/Arbres-09.jpg"/>
          <p:cNvPicPr>
            <a:picLocks noChangeAspect="1" noChangeArrowheads="1"/>
          </p:cNvPicPr>
          <p:nvPr/>
        </p:nvPicPr>
        <p:blipFill>
          <a:blip r:embed="rId2" cstate="print"/>
          <a:srcRect t="7649" b="16001"/>
          <a:stretch>
            <a:fillRect/>
          </a:stretch>
        </p:blipFill>
        <p:spPr bwMode="auto">
          <a:xfrm>
            <a:off x="0" y="0"/>
            <a:ext cx="9144000" cy="5236046"/>
          </a:xfrm>
          <a:prstGeom prst="rect">
            <a:avLst/>
          </a:prstGeom>
          <a:noFill/>
        </p:spPr>
      </p:pic>
      <p:sp>
        <p:nvSpPr>
          <p:cNvPr id="4" name="3 Rectángulo"/>
          <p:cNvSpPr/>
          <p:nvPr/>
        </p:nvSpPr>
        <p:spPr>
          <a:xfrm>
            <a:off x="3446996" y="1779662"/>
            <a:ext cx="3958135" cy="2800767"/>
          </a:xfrm>
          <a:prstGeom prst="rect">
            <a:avLst/>
          </a:prstGeom>
          <a:noFill/>
        </p:spPr>
        <p:txBody>
          <a:bodyPr wrap="none" lIns="91440" tIns="45720" rIns="91440" bIns="45720">
            <a:spAutoFit/>
          </a:bodyPr>
          <a:lstStyle/>
          <a:p>
            <a:pPr algn="ctr"/>
            <a:r>
              <a:rPr lang="es-ES" sz="4000" b="1" cap="none" spc="0" dirty="0" smtClean="0">
                <a:ln w="18000">
                  <a:solidFill>
                    <a:schemeClr val="accent2">
                      <a:satMod val="140000"/>
                    </a:schemeClr>
                  </a:solidFill>
                  <a:prstDash val="solid"/>
                  <a:miter lim="800000"/>
                </a:ln>
                <a:solidFill>
                  <a:schemeClr val="accent3">
                    <a:lumMod val="60000"/>
                    <a:lumOff val="40000"/>
                  </a:schemeClr>
                </a:solidFill>
                <a:effectLst>
                  <a:outerShdw blurRad="25500" dist="23000" dir="7020000" algn="tl">
                    <a:srgbClr val="000000">
                      <a:alpha val="50000"/>
                    </a:srgbClr>
                  </a:outerShdw>
                </a:effectLst>
                <a:latin typeface="Algerian" pitchFamily="82" charset="0"/>
              </a:rPr>
              <a:t>FABULOSO….. </a:t>
            </a:r>
          </a:p>
          <a:p>
            <a:pPr algn="ctr"/>
            <a:r>
              <a:rPr lang="es-ES" sz="4000" b="1" dirty="0" smtClean="0">
                <a:ln w="18000">
                  <a:solidFill>
                    <a:schemeClr val="accent2">
                      <a:satMod val="140000"/>
                    </a:schemeClr>
                  </a:solidFill>
                  <a:prstDash val="solid"/>
                  <a:miter lim="800000"/>
                </a:ln>
                <a:solidFill>
                  <a:schemeClr val="accent3">
                    <a:lumMod val="60000"/>
                    <a:lumOff val="40000"/>
                  </a:schemeClr>
                </a:solidFill>
                <a:effectLst>
                  <a:outerShdw blurRad="25500" dist="23000" dir="7020000" algn="tl">
                    <a:srgbClr val="000000">
                      <a:alpha val="50000"/>
                    </a:srgbClr>
                  </a:outerShdw>
                </a:effectLst>
                <a:latin typeface="Algerian" pitchFamily="82" charset="0"/>
              </a:rPr>
              <a:t>INCREIBLE….. </a:t>
            </a:r>
          </a:p>
          <a:p>
            <a:pPr algn="ctr"/>
            <a:endParaRPr lang="es-ES" sz="4000" b="1" dirty="0" smtClean="0">
              <a:ln w="18000">
                <a:solidFill>
                  <a:schemeClr val="accent2">
                    <a:satMod val="140000"/>
                  </a:schemeClr>
                </a:solidFill>
                <a:prstDash val="solid"/>
                <a:miter lim="800000"/>
              </a:ln>
              <a:solidFill>
                <a:schemeClr val="accent3">
                  <a:lumMod val="60000"/>
                  <a:lumOff val="40000"/>
                </a:schemeClr>
              </a:solidFill>
              <a:effectLst>
                <a:outerShdw blurRad="25500" dist="23000" dir="7020000" algn="tl">
                  <a:srgbClr val="000000">
                    <a:alpha val="50000"/>
                  </a:srgbClr>
                </a:outerShdw>
              </a:effectLst>
              <a:latin typeface="Algerian" pitchFamily="82" charset="0"/>
            </a:endParaRPr>
          </a:p>
          <a:p>
            <a:pPr algn="ctr"/>
            <a:r>
              <a:rPr lang="es-ES" sz="2800" b="1" cap="none" spc="0" dirty="0" smtClean="0">
                <a:ln w="18000">
                  <a:solidFill>
                    <a:schemeClr val="accent2">
                      <a:satMod val="140000"/>
                    </a:schemeClr>
                  </a:solidFill>
                  <a:prstDash val="solid"/>
                  <a:miter lim="800000"/>
                </a:ln>
                <a:solidFill>
                  <a:schemeClr val="accent3">
                    <a:lumMod val="60000"/>
                    <a:lumOff val="40000"/>
                  </a:schemeClr>
                </a:solidFill>
                <a:effectLst>
                  <a:outerShdw blurRad="25500" dist="23000" dir="7020000" algn="tl">
                    <a:srgbClr val="000000">
                      <a:alpha val="50000"/>
                    </a:srgbClr>
                  </a:outerShdw>
                </a:effectLst>
                <a:latin typeface="Algerian" pitchFamily="82" charset="0"/>
              </a:rPr>
              <a:t>Con todo mi respeto </a:t>
            </a:r>
          </a:p>
          <a:p>
            <a:pPr algn="ctr"/>
            <a:r>
              <a:rPr lang="es-ES" sz="2800" b="1" dirty="0" smtClean="0">
                <a:ln w="18000">
                  <a:solidFill>
                    <a:schemeClr val="accent2">
                      <a:satMod val="140000"/>
                    </a:schemeClr>
                  </a:solidFill>
                  <a:prstDash val="solid"/>
                  <a:miter lim="800000"/>
                </a:ln>
                <a:solidFill>
                  <a:schemeClr val="accent3">
                    <a:lumMod val="60000"/>
                    <a:lumOff val="40000"/>
                  </a:schemeClr>
                </a:solidFill>
                <a:effectLst>
                  <a:outerShdw blurRad="25500" dist="23000" dir="7020000" algn="tl">
                    <a:srgbClr val="000000">
                      <a:alpha val="50000"/>
                    </a:srgbClr>
                  </a:outerShdw>
                </a:effectLst>
                <a:latin typeface="Algerian" pitchFamily="82" charset="0"/>
              </a:rPr>
              <a:t>A D. Justo  </a:t>
            </a:r>
            <a:endParaRPr lang="es-ES" sz="2800" b="1" cap="none" spc="0" dirty="0">
              <a:ln w="18000">
                <a:solidFill>
                  <a:schemeClr val="accent2">
                    <a:satMod val="140000"/>
                  </a:schemeClr>
                </a:solidFill>
                <a:prstDash val="solid"/>
                <a:miter lim="800000"/>
              </a:ln>
              <a:solidFill>
                <a:schemeClr val="accent3">
                  <a:lumMod val="60000"/>
                  <a:lumOff val="40000"/>
                </a:schemeClr>
              </a:solidFill>
              <a:effectLst>
                <a:outerShdw blurRad="25500" dist="23000" dir="7020000" algn="tl">
                  <a:srgbClr val="000000">
                    <a:alpha val="50000"/>
                  </a:srgbClr>
                </a:outerShdw>
              </a:effectLst>
              <a:latin typeface="Algerian" pitchFamily="82" charset="0"/>
            </a:endParaRPr>
          </a:p>
        </p:txBody>
      </p:sp>
      <p:sp>
        <p:nvSpPr>
          <p:cNvPr id="5" name="4 Rectángulo"/>
          <p:cNvSpPr/>
          <p:nvPr/>
        </p:nvSpPr>
        <p:spPr>
          <a:xfrm>
            <a:off x="6197016" y="195486"/>
            <a:ext cx="2355004" cy="1015663"/>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2000" b="1" spc="150" dirty="0" smtClean="0">
                <a:ln w="11430"/>
                <a:solidFill>
                  <a:srgbClr val="F8F8F8"/>
                </a:solidFill>
                <a:effectLst>
                  <a:outerShdw blurRad="25400" algn="tl" rotWithShape="0">
                    <a:srgbClr val="000000">
                      <a:alpha val="43000"/>
                    </a:srgbClr>
                  </a:outerShdw>
                </a:effectLst>
                <a:latin typeface="Brush Script MT" pitchFamily="66" charset="0"/>
              </a:rPr>
              <a:t>Diseño </a:t>
            </a:r>
          </a:p>
          <a:p>
            <a:pPr algn="ctr"/>
            <a:r>
              <a:rPr lang="es-ES" sz="2000" b="1" cap="none" spc="150" dirty="0" smtClean="0">
                <a:ln w="11430"/>
                <a:solidFill>
                  <a:srgbClr val="F8F8F8"/>
                </a:solidFill>
                <a:effectLst>
                  <a:outerShdw blurRad="25400" algn="tl" rotWithShape="0">
                    <a:srgbClr val="000000">
                      <a:alpha val="43000"/>
                    </a:srgbClr>
                  </a:outerShdw>
                </a:effectLst>
                <a:latin typeface="Brush Script MT" pitchFamily="66" charset="0"/>
              </a:rPr>
              <a:t>María Teresa Espín </a:t>
            </a:r>
          </a:p>
          <a:p>
            <a:pPr algn="ctr"/>
            <a:r>
              <a:rPr lang="es-ES" sz="2000" b="1" spc="150" dirty="0" smtClean="0">
                <a:ln w="11430"/>
                <a:solidFill>
                  <a:srgbClr val="F8F8F8"/>
                </a:solidFill>
                <a:effectLst>
                  <a:outerShdw blurRad="25400" algn="tl" rotWithShape="0">
                    <a:srgbClr val="000000">
                      <a:alpha val="43000"/>
                    </a:srgbClr>
                  </a:outerShdw>
                </a:effectLst>
                <a:latin typeface="Brush Script MT" pitchFamily="66" charset="0"/>
              </a:rPr>
              <a:t>2015</a:t>
            </a:r>
            <a:endParaRPr lang="es-ES" sz="2000" b="1" cap="none" spc="150" dirty="0">
              <a:ln w="11430"/>
              <a:solidFill>
                <a:srgbClr val="F8F8F8"/>
              </a:solidFill>
              <a:effectLst>
                <a:outerShdw blurRad="25400" algn="tl" rotWithShape="0">
                  <a:srgbClr val="000000">
                    <a:alpha val="43000"/>
                  </a:srgbClr>
                </a:outerShdw>
              </a:effectLst>
              <a:latin typeface="Brush Script MT" pitchFamily="66" charset="0"/>
            </a:endParaRPr>
          </a:p>
        </p:txBody>
      </p:sp>
      <p:pic>
        <p:nvPicPr>
          <p:cNvPr id="6" name="Picture 2" descr="http://www.pueblos-espana.org/fotos_originales/3/3/9/00948339.jpg"/>
          <p:cNvPicPr>
            <a:picLocks noChangeAspect="1" noChangeArrowheads="1"/>
          </p:cNvPicPr>
          <p:nvPr/>
        </p:nvPicPr>
        <p:blipFill>
          <a:blip r:embed="rId3" cstate="print"/>
          <a:srcRect/>
          <a:stretch>
            <a:fillRect/>
          </a:stretch>
        </p:blipFill>
        <p:spPr bwMode="auto">
          <a:xfrm>
            <a:off x="0" y="-92546"/>
            <a:ext cx="3558956" cy="4788000"/>
          </a:xfrm>
          <a:prstGeom prst="ellipse">
            <a:avLst/>
          </a:prstGeom>
          <a:noFill/>
          <a:effectLst>
            <a:softEdge rad="635000"/>
          </a:effectLst>
        </p:spPr>
      </p:pic>
      <p:sp>
        <p:nvSpPr>
          <p:cNvPr id="7" name="6 Rectángulo"/>
          <p:cNvSpPr/>
          <p:nvPr/>
        </p:nvSpPr>
        <p:spPr>
          <a:xfrm>
            <a:off x="338210" y="4774168"/>
            <a:ext cx="968790" cy="307777"/>
          </a:xfrm>
          <a:prstGeom prst="rect">
            <a:avLst/>
          </a:prstGeom>
        </p:spPr>
        <p:txBody>
          <a:bodyPr wrap="none">
            <a:spAutoFit/>
          </a:bodyPr>
          <a:lstStyle/>
          <a:p>
            <a:pPr algn="ctr"/>
            <a:r>
              <a:rPr lang="es-ES" sz="1400" spc="150" dirty="0" smtClean="0">
                <a:ln w="11430"/>
                <a:solidFill>
                  <a:srgbClr val="F8F8F8"/>
                </a:solidFill>
                <a:latin typeface="Brush Script MT" pitchFamily="66" charset="0"/>
              </a:rPr>
              <a:t>Mari Tere</a:t>
            </a:r>
            <a:endParaRPr lang="es-ES" sz="1400" spc="150" dirty="0">
              <a:ln w="11430"/>
              <a:solidFill>
                <a:srgbClr val="F8F8F8"/>
              </a:solidFill>
              <a:latin typeface="Brush Script MT" pitchFamily="66" charset="0"/>
            </a:endParaRPr>
          </a:p>
        </p:txBody>
      </p:sp>
    </p:spTree>
  </p:cSld>
  <p:clrMapOvr>
    <a:masterClrMapping/>
  </p:clrMapOvr>
  <p:transition spd="slow" advTm="11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3657600"/>
            <a:ext cx="1219200" cy="74295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228850"/>
            <a:ext cx="533400" cy="40005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2628900"/>
            <a:ext cx="533400" cy="40005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3028950"/>
            <a:ext cx="533400" cy="40005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3429000"/>
            <a:ext cx="533400" cy="400050"/>
          </a:xfrm>
          <a:prstGeom prst="rect">
            <a:avLst/>
          </a:prstGeom>
          <a:noFill/>
        </p:spPr>
      </p:pic>
    </p:spTree>
  </p:cSld>
  <p:clrMapOvr>
    <a:masterClrMapping/>
  </p:clrMapOvr>
  <p:transition spd="slow" advTm="5000">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712</TotalTime>
  <Words>743</Words>
  <Application>Microsoft Office PowerPoint</Application>
  <PresentationFormat>Presentación en pantalla (16:9)</PresentationFormat>
  <Paragraphs>95</Paragraphs>
  <Slides>58</Slides>
  <Notes>0</Notes>
  <HiddenSlides>0</HiddenSlides>
  <MMClips>0</MMClips>
  <ScaleCrop>false</ScaleCrop>
  <HeadingPairs>
    <vt:vector size="4" baseType="variant">
      <vt:variant>
        <vt:lpstr>Tema</vt:lpstr>
      </vt:variant>
      <vt:variant>
        <vt:i4>2</vt:i4>
      </vt:variant>
      <vt:variant>
        <vt:lpstr>Títulos de diapositiva</vt:lpstr>
      </vt:variant>
      <vt:variant>
        <vt:i4>58</vt:i4>
      </vt:variant>
    </vt:vector>
  </HeadingPairs>
  <TitlesOfParts>
    <vt:vector size="60"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abuelitos</dc:creator>
  <cp:lastModifiedBy>abuelitos</cp:lastModifiedBy>
  <cp:revision>238</cp:revision>
  <dcterms:created xsi:type="dcterms:W3CDTF">2015-08-05T14:48:18Z</dcterms:created>
  <dcterms:modified xsi:type="dcterms:W3CDTF">2015-08-08T22:39:43Z</dcterms:modified>
</cp:coreProperties>
</file>