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7"/>
  </p:notesMasterIdLst>
  <p:sldIdLst>
    <p:sldId id="282" r:id="rId3"/>
    <p:sldId id="304" r:id="rId4"/>
    <p:sldId id="305" r:id="rId5"/>
    <p:sldId id="306" r:id="rId6"/>
    <p:sldId id="349" r:id="rId7"/>
    <p:sldId id="346" r:id="rId8"/>
    <p:sldId id="351" r:id="rId9"/>
    <p:sldId id="348" r:id="rId10"/>
    <p:sldId id="354" r:id="rId11"/>
    <p:sldId id="355" r:id="rId12"/>
    <p:sldId id="356" r:id="rId13"/>
    <p:sldId id="353" r:id="rId14"/>
    <p:sldId id="352" r:id="rId15"/>
    <p:sldId id="347" r:id="rId16"/>
    <p:sldId id="336" r:id="rId17"/>
    <p:sldId id="334" r:id="rId18"/>
    <p:sldId id="337" r:id="rId19"/>
    <p:sldId id="303" r:id="rId20"/>
    <p:sldId id="302" r:id="rId21"/>
    <p:sldId id="287" r:id="rId22"/>
    <p:sldId id="285" r:id="rId23"/>
    <p:sldId id="324" r:id="rId24"/>
    <p:sldId id="288" r:id="rId25"/>
    <p:sldId id="289" r:id="rId26"/>
    <p:sldId id="296" r:id="rId27"/>
    <p:sldId id="326" r:id="rId28"/>
    <p:sldId id="327" r:id="rId29"/>
    <p:sldId id="295" r:id="rId30"/>
    <p:sldId id="257" r:id="rId31"/>
    <p:sldId id="321" r:id="rId32"/>
    <p:sldId id="322" r:id="rId33"/>
    <p:sldId id="258" r:id="rId34"/>
    <p:sldId id="297" r:id="rId35"/>
    <p:sldId id="298" r:id="rId36"/>
    <p:sldId id="290" r:id="rId37"/>
    <p:sldId id="299" r:id="rId38"/>
    <p:sldId id="259" r:id="rId39"/>
    <p:sldId id="291" r:id="rId40"/>
    <p:sldId id="263" r:id="rId41"/>
    <p:sldId id="267" r:id="rId42"/>
    <p:sldId id="272" r:id="rId43"/>
    <p:sldId id="273" r:id="rId44"/>
    <p:sldId id="311" r:id="rId45"/>
    <p:sldId id="274" r:id="rId46"/>
    <p:sldId id="275" r:id="rId47"/>
    <p:sldId id="271" r:id="rId48"/>
    <p:sldId id="276" r:id="rId49"/>
    <p:sldId id="300" r:id="rId50"/>
    <p:sldId id="277" r:id="rId51"/>
    <p:sldId id="279" r:id="rId52"/>
    <p:sldId id="325" r:id="rId53"/>
    <p:sldId id="281" r:id="rId54"/>
    <p:sldId id="307" r:id="rId55"/>
    <p:sldId id="318" r:id="rId56"/>
    <p:sldId id="323" r:id="rId57"/>
    <p:sldId id="319" r:id="rId58"/>
    <p:sldId id="357" r:id="rId59"/>
    <p:sldId id="358" r:id="rId60"/>
    <p:sldId id="308" r:id="rId61"/>
    <p:sldId id="293" r:id="rId62"/>
    <p:sldId id="330" r:id="rId63"/>
    <p:sldId id="345" r:id="rId64"/>
    <p:sldId id="329" r:id="rId65"/>
    <p:sldId id="328" r:id="rId66"/>
  </p:sldIdLst>
  <p:sldSz cx="9144000" cy="6858000" type="screen4x3"/>
  <p:notesSz cx="6858000" cy="9144000"/>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mnqrr42skOtTjRtH48p9w==" hashData="aEmdB7h7zNxAmo029NQxbk3jIug="/>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6" d="100"/>
          <a:sy n="46" d="100"/>
        </p:scale>
        <p:origin x="-390"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9D40DF3-3A50-4375-82A0-0675C79C0F09}" type="datetimeFigureOut">
              <a:rPr lang="es-ES_tradnl" smtClean="0"/>
              <a:pPr/>
              <a:t>16/01/2013</a:t>
            </a:fld>
            <a:endParaRPr lang="es-ES_tradnl"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B52916E-15CE-48D1-9EFF-438A1F0B97A5}" type="slidenum">
              <a:rPr lang="es-ES_tradnl" smtClean="0"/>
              <a:pPr/>
              <a:t>‹Nº›</a:t>
            </a:fld>
            <a:endParaRPr lang="es-ES_tradnl"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9B52916E-15CE-48D1-9EFF-438A1F0B97A5}" type="slidenum">
              <a:rPr lang="es-ES_tradnl" smtClean="0"/>
              <a:pPr/>
              <a:t>18</a:t>
            </a:fld>
            <a:endParaRPr lang="es-ES_tradnl"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9B52916E-15CE-48D1-9EFF-438A1F0B97A5}" type="slidenum">
              <a:rPr lang="es-ES_tradnl" smtClean="0"/>
              <a:pPr/>
              <a:t>60</a:t>
            </a:fld>
            <a:endParaRPr lang="es-ES_tradnl"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9B52916E-15CE-48D1-9EFF-438A1F0B97A5}" type="slidenum">
              <a:rPr lang="es-ES_tradnl" smtClean="0"/>
              <a:pPr/>
              <a:t>63</a:t>
            </a:fld>
            <a:endParaRPr lang="es-ES_tradnl"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9DFD6FAC-944B-4D06-97CE-630025369FE3}" type="datetimeFigureOut">
              <a:rPr lang="es-ES_tradnl" smtClean="0"/>
              <a:pPr/>
              <a:t>16/01/2013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660A714F-4218-474A-9895-B40A04262F46}" type="slidenum">
              <a:rPr lang="es-ES_tradnl" smtClean="0"/>
              <a:pPr/>
              <a:t>‹Nº›</a:t>
            </a:fld>
            <a:endParaRPr lang="es-ES_tradnl"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9DFD6FAC-944B-4D06-97CE-630025369FE3}" type="datetimeFigureOut">
              <a:rPr lang="es-ES_tradnl" smtClean="0"/>
              <a:pPr/>
              <a:t>16/01/2013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660A714F-4218-474A-9895-B40A04262F46}" type="slidenum">
              <a:rPr lang="es-ES_tradnl" smtClean="0"/>
              <a:pPr/>
              <a:t>‹Nº›</a:t>
            </a:fld>
            <a:endParaRPr lang="es-ES_tradn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DFD6FAC-944B-4D06-97CE-630025369FE3}" type="datetimeFigureOut">
              <a:rPr lang="es-ES_tradnl" smtClean="0"/>
              <a:pPr/>
              <a:t>16/01/2013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660A714F-4218-474A-9895-B40A04262F46}" type="slidenum">
              <a:rPr lang="es-ES_tradnl" smtClean="0"/>
              <a:pPr/>
              <a:t>‹Nº›</a:t>
            </a:fld>
            <a:endParaRPr lang="es-ES_tradnl"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9DFD6FAC-944B-4D06-97CE-630025369FE3}" type="datetimeFigureOut">
              <a:rPr lang="es-ES_tradnl" smtClean="0"/>
              <a:pPr/>
              <a:t>16/01/2013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660A714F-4218-474A-9895-B40A04262F46}" type="slidenum">
              <a:rPr lang="es-ES_tradnl" smtClean="0"/>
              <a:pPr/>
              <a:t>‹Nº›</a:t>
            </a:fld>
            <a:endParaRPr lang="es-ES_tradn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9DFD6FAC-944B-4D06-97CE-630025369FE3}" type="datetimeFigureOut">
              <a:rPr lang="es-ES_tradnl" smtClean="0"/>
              <a:pPr/>
              <a:t>16/01/2013</a:t>
            </a:fld>
            <a:endParaRPr lang="es-ES_tradnl" dirty="0"/>
          </a:p>
        </p:txBody>
      </p:sp>
      <p:sp>
        <p:nvSpPr>
          <p:cNvPr id="8" name="7 Marcador de pie de página"/>
          <p:cNvSpPr>
            <a:spLocks noGrp="1"/>
          </p:cNvSpPr>
          <p:nvPr>
            <p:ph type="ftr" sz="quarter" idx="11"/>
          </p:nvPr>
        </p:nvSpPr>
        <p:spPr/>
        <p:txBody>
          <a:bodyPr/>
          <a:lstStyle/>
          <a:p>
            <a:endParaRPr lang="es-ES_tradnl" dirty="0"/>
          </a:p>
        </p:txBody>
      </p:sp>
      <p:sp>
        <p:nvSpPr>
          <p:cNvPr id="9" name="8 Marcador de número de diapositiva"/>
          <p:cNvSpPr>
            <a:spLocks noGrp="1"/>
          </p:cNvSpPr>
          <p:nvPr>
            <p:ph type="sldNum" sz="quarter" idx="12"/>
          </p:nvPr>
        </p:nvSpPr>
        <p:spPr/>
        <p:txBody>
          <a:bodyPr/>
          <a:lstStyle/>
          <a:p>
            <a:fld id="{660A714F-4218-474A-9895-B40A04262F46}" type="slidenum">
              <a:rPr lang="es-ES_tradnl" smtClean="0"/>
              <a:pPr/>
              <a:t>‹Nº›</a:t>
            </a:fld>
            <a:endParaRPr lang="es-ES_tradnl"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9DFD6FAC-944B-4D06-97CE-630025369FE3}" type="datetimeFigureOut">
              <a:rPr lang="es-ES_tradnl" smtClean="0"/>
              <a:pPr/>
              <a:t>16/01/2013</a:t>
            </a:fld>
            <a:endParaRPr lang="es-ES_tradnl" dirty="0"/>
          </a:p>
        </p:txBody>
      </p:sp>
      <p:sp>
        <p:nvSpPr>
          <p:cNvPr id="4" name="3 Marcador de pie de página"/>
          <p:cNvSpPr>
            <a:spLocks noGrp="1"/>
          </p:cNvSpPr>
          <p:nvPr>
            <p:ph type="ftr" sz="quarter" idx="11"/>
          </p:nvPr>
        </p:nvSpPr>
        <p:spPr/>
        <p:txBody>
          <a:bodyPr/>
          <a:lstStyle/>
          <a:p>
            <a:endParaRPr lang="es-ES_tradnl" dirty="0"/>
          </a:p>
        </p:txBody>
      </p:sp>
      <p:sp>
        <p:nvSpPr>
          <p:cNvPr id="5" name="4 Marcador de número de diapositiva"/>
          <p:cNvSpPr>
            <a:spLocks noGrp="1"/>
          </p:cNvSpPr>
          <p:nvPr>
            <p:ph type="sldNum" sz="quarter" idx="12"/>
          </p:nvPr>
        </p:nvSpPr>
        <p:spPr/>
        <p:txBody>
          <a:bodyPr/>
          <a:lstStyle/>
          <a:p>
            <a:fld id="{660A714F-4218-474A-9895-B40A04262F46}" type="slidenum">
              <a:rPr lang="es-ES_tradnl" smtClean="0"/>
              <a:pPr/>
              <a:t>‹Nº›</a:t>
            </a:fld>
            <a:endParaRPr lang="es-ES_tradn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DFD6FAC-944B-4D06-97CE-630025369FE3}" type="datetimeFigureOut">
              <a:rPr lang="es-ES_tradnl" smtClean="0"/>
              <a:pPr/>
              <a:t>16/01/2013</a:t>
            </a:fld>
            <a:endParaRPr lang="es-ES_tradnl" dirty="0"/>
          </a:p>
        </p:txBody>
      </p:sp>
      <p:sp>
        <p:nvSpPr>
          <p:cNvPr id="3" name="2 Marcador de pie de página"/>
          <p:cNvSpPr>
            <a:spLocks noGrp="1"/>
          </p:cNvSpPr>
          <p:nvPr>
            <p:ph type="ftr" sz="quarter" idx="11"/>
          </p:nvPr>
        </p:nvSpPr>
        <p:spPr/>
        <p:txBody>
          <a:bodyPr/>
          <a:lstStyle/>
          <a:p>
            <a:endParaRPr lang="es-ES_tradnl" dirty="0"/>
          </a:p>
        </p:txBody>
      </p:sp>
      <p:sp>
        <p:nvSpPr>
          <p:cNvPr id="4" name="3 Marcador de número de diapositiva"/>
          <p:cNvSpPr>
            <a:spLocks noGrp="1"/>
          </p:cNvSpPr>
          <p:nvPr>
            <p:ph type="sldNum" sz="quarter" idx="12"/>
          </p:nvPr>
        </p:nvSpPr>
        <p:spPr/>
        <p:txBody>
          <a:bodyPr/>
          <a:lstStyle/>
          <a:p>
            <a:fld id="{660A714F-4218-474A-9895-B40A04262F46}" type="slidenum">
              <a:rPr lang="es-ES_tradnl" smtClean="0"/>
              <a:pPr/>
              <a:t>‹Nº›</a:t>
            </a:fld>
            <a:endParaRPr lang="es-ES_tradn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DFD6FAC-944B-4D06-97CE-630025369FE3}" type="datetimeFigureOut">
              <a:rPr lang="es-ES_tradnl" smtClean="0"/>
              <a:pPr/>
              <a:t>16/01/2013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660A714F-4218-474A-9895-B40A04262F46}" type="slidenum">
              <a:rPr lang="es-ES_tradnl" smtClean="0"/>
              <a:pPr/>
              <a:t>‹Nº›</a:t>
            </a:fld>
            <a:endParaRPr lang="es-ES_tradnl"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DFD6FAC-944B-4D06-97CE-630025369FE3}" type="datetimeFigureOut">
              <a:rPr lang="es-ES_tradnl" smtClean="0"/>
              <a:pPr/>
              <a:t>16/01/2013</a:t>
            </a:fld>
            <a:endParaRPr lang="es-ES_tradnl" dirty="0"/>
          </a:p>
        </p:txBody>
      </p:sp>
      <p:sp>
        <p:nvSpPr>
          <p:cNvPr id="6" name="5 Marcador de pie de página"/>
          <p:cNvSpPr>
            <a:spLocks noGrp="1"/>
          </p:cNvSpPr>
          <p:nvPr>
            <p:ph type="ftr" sz="quarter" idx="11"/>
          </p:nvPr>
        </p:nvSpPr>
        <p:spPr/>
        <p:txBody>
          <a:bodyPr/>
          <a:lstStyle/>
          <a:p>
            <a:endParaRPr lang="es-ES_tradnl" dirty="0"/>
          </a:p>
        </p:txBody>
      </p:sp>
      <p:sp>
        <p:nvSpPr>
          <p:cNvPr id="7" name="6 Marcador de número de diapositiva"/>
          <p:cNvSpPr>
            <a:spLocks noGrp="1"/>
          </p:cNvSpPr>
          <p:nvPr>
            <p:ph type="sldNum" sz="quarter" idx="12"/>
          </p:nvPr>
        </p:nvSpPr>
        <p:spPr/>
        <p:txBody>
          <a:bodyPr/>
          <a:lstStyle/>
          <a:p>
            <a:fld id="{660A714F-4218-474A-9895-B40A04262F46}" type="slidenum">
              <a:rPr lang="es-ES_tradnl" smtClean="0"/>
              <a:pPr/>
              <a:t>‹Nº›</a:t>
            </a:fld>
            <a:endParaRPr lang="es-ES_tradn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9DFD6FAC-944B-4D06-97CE-630025369FE3}" type="datetimeFigureOut">
              <a:rPr lang="es-ES_tradnl" smtClean="0"/>
              <a:pPr/>
              <a:t>16/01/2013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660A714F-4218-474A-9895-B40A04262F46}" type="slidenum">
              <a:rPr lang="es-ES_tradnl" smtClean="0"/>
              <a:pPr/>
              <a:t>‹Nº›</a:t>
            </a:fld>
            <a:endParaRPr lang="es-ES_tradn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9DFD6FAC-944B-4D06-97CE-630025369FE3}" type="datetimeFigureOut">
              <a:rPr lang="es-ES_tradnl" smtClean="0"/>
              <a:pPr/>
              <a:t>16/01/2013</a:t>
            </a:fld>
            <a:endParaRPr lang="es-ES_tradnl" dirty="0"/>
          </a:p>
        </p:txBody>
      </p:sp>
      <p:sp>
        <p:nvSpPr>
          <p:cNvPr id="5" name="4 Marcador de pie de página"/>
          <p:cNvSpPr>
            <a:spLocks noGrp="1"/>
          </p:cNvSpPr>
          <p:nvPr>
            <p:ph type="ftr" sz="quarter" idx="11"/>
          </p:nvPr>
        </p:nvSpPr>
        <p:spPr/>
        <p:txBody>
          <a:bodyPr/>
          <a:lstStyle/>
          <a:p>
            <a:endParaRPr lang="es-ES_tradnl" dirty="0"/>
          </a:p>
        </p:txBody>
      </p:sp>
      <p:sp>
        <p:nvSpPr>
          <p:cNvPr id="6" name="5 Marcador de número de diapositiva"/>
          <p:cNvSpPr>
            <a:spLocks noGrp="1"/>
          </p:cNvSpPr>
          <p:nvPr>
            <p:ph type="sldNum" sz="quarter" idx="12"/>
          </p:nvPr>
        </p:nvSpPr>
        <p:spPr/>
        <p:txBody>
          <a:bodyPr/>
          <a:lstStyle/>
          <a:p>
            <a:fld id="{660A714F-4218-474A-9895-B40A04262F46}" type="slidenum">
              <a:rPr lang="es-ES_tradnl" smtClean="0"/>
              <a:pPr/>
              <a:t>‹Nº›</a:t>
            </a:fld>
            <a:endParaRPr lang="es-ES_tradnl"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8E9FC1F-358F-4CF9-BDFF-567F80EF810F}"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FD6FAC-944B-4D06-97CE-630025369FE3}" type="datetimeFigureOut">
              <a:rPr lang="es-ES_tradnl" smtClean="0"/>
              <a:pPr/>
              <a:t>16/01/2013</a:t>
            </a:fld>
            <a:endParaRPr lang="es-ES_tradnl"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60A714F-4218-474A-9895-B40A04262F46}" type="slidenum">
              <a:rPr lang="es-ES_tradnl" smtClean="0"/>
              <a:pPr/>
              <a:t>‹Nº›</a:t>
            </a:fld>
            <a:endParaRPr lang="es-ES_tradnl"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001CDCF3-DF22-4EB7-A569-F2CA5AAAC29D}"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2.jpeg"/><Relationship Id="rId4" Type="http://schemas.openxmlformats.org/officeDocument/2006/relationships/image" Target="../media/image21.jpeg"/></Relationships>
</file>

<file path=ppt/slides/_rels/slide1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5" Type="http://schemas.openxmlformats.org/officeDocument/2006/relationships/image" Target="../media/image19.jpeg"/><Relationship Id="rId4" Type="http://schemas.openxmlformats.org/officeDocument/2006/relationships/image" Target="../media/image26.jpeg"/></Relationships>
</file>

<file path=ppt/slides/_rels/slide15.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 Id="rId5" Type="http://schemas.openxmlformats.org/officeDocument/2006/relationships/image" Target="../media/image33.jpeg"/><Relationship Id="rId4" Type="http://schemas.openxmlformats.org/officeDocument/2006/relationships/image" Target="../media/image32.jpeg"/></Relationships>
</file>

<file path=ppt/slides/_rels/slide18.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2.xml"/><Relationship Id="rId4" Type="http://schemas.openxmlformats.org/officeDocument/2006/relationships/image" Target="../media/image80.jpeg"/></Relationships>
</file>

<file path=ppt/slides/_rels/slide58.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8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8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8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3" name="2 Subtítulo"/>
          <p:cNvSpPr>
            <a:spLocks noGrp="1"/>
          </p:cNvSpPr>
          <p:nvPr>
            <p:ph type="subTitle" idx="1"/>
          </p:nvPr>
        </p:nvSpPr>
        <p:spPr>
          <a:xfrm>
            <a:off x="1214414" y="4643446"/>
            <a:ext cx="6400800" cy="1752600"/>
          </a:xfrm>
        </p:spPr>
        <p:txBody>
          <a:bodyPr/>
          <a:lstStyle/>
          <a:p>
            <a:endParaRPr lang="es-ES_tradnl" dirty="0"/>
          </a:p>
        </p:txBody>
      </p:sp>
      <p:sp>
        <p:nvSpPr>
          <p:cNvPr id="4" name="3 Rectángulo"/>
          <p:cNvSpPr/>
          <p:nvPr/>
        </p:nvSpPr>
        <p:spPr>
          <a:xfrm>
            <a:off x="1428728" y="3286124"/>
            <a:ext cx="6286544" cy="769441"/>
          </a:xfrm>
          <a:prstGeom prst="rect">
            <a:avLst/>
          </a:prstGeom>
          <a:noFill/>
        </p:spPr>
        <p:txBody>
          <a:bodyPr wrap="square" lIns="91440" tIns="45720" rIns="91440" bIns="45720">
            <a:spAutoFit/>
            <a:scene3d>
              <a:camera prst="orthographicFront"/>
              <a:lightRig rig="balanced" dir="t">
                <a:rot lat="0" lon="0" rev="2100000"/>
              </a:lightRig>
            </a:scene3d>
            <a:sp3d extrusionH="57150" prstMaterial="metal">
              <a:bevelT w="38100" h="25400"/>
              <a:contourClr>
                <a:schemeClr val="bg2"/>
              </a:contourClr>
            </a:sp3d>
          </a:bodyPr>
          <a:lstStyle/>
          <a:p>
            <a:pPr algn="ctr"/>
            <a:endParaRPr lang="es-ES_tradnl" sz="4400" b="1" dirty="0" smtClean="0">
              <a:ln w="50800"/>
              <a:solidFill>
                <a:schemeClr val="bg1">
                  <a:shade val="50000"/>
                </a:schemeClr>
              </a:solidFill>
            </a:endParaRPr>
          </a:p>
        </p:txBody>
      </p:sp>
      <p:pic>
        <p:nvPicPr>
          <p:cNvPr id="12290" name="Picture 2" descr="C:\Users\abuelitos\Documents\CAFE NUEVA YORK\budapest-sensations[1].jpg"/>
          <p:cNvPicPr>
            <a:picLocks noChangeAspect="1" noChangeArrowheads="1"/>
          </p:cNvPicPr>
          <p:nvPr/>
        </p:nvPicPr>
        <p:blipFill>
          <a:blip r:embed="rId3" cstate="print"/>
          <a:srcRect/>
          <a:stretch>
            <a:fillRect/>
          </a:stretch>
        </p:blipFill>
        <p:spPr bwMode="auto">
          <a:xfrm>
            <a:off x="2500298" y="500042"/>
            <a:ext cx="3600000" cy="3600000"/>
          </a:xfrm>
          <a:prstGeom prst="rect">
            <a:avLst/>
          </a:prstGeom>
          <a:noFill/>
          <a:effectLst>
            <a:softEdge rad="635000"/>
          </a:effectLst>
        </p:spPr>
      </p:pic>
      <p:sp>
        <p:nvSpPr>
          <p:cNvPr id="6" name="5 Rectángulo"/>
          <p:cNvSpPr/>
          <p:nvPr/>
        </p:nvSpPr>
        <p:spPr>
          <a:xfrm>
            <a:off x="1672612" y="4286256"/>
            <a:ext cx="5476179" cy="1754326"/>
          </a:xfrm>
          <a:prstGeom prst="rect">
            <a:avLst/>
          </a:prstGeom>
          <a:noFill/>
        </p:spPr>
        <p:txBody>
          <a:bodyPr wrap="none" lIns="91440" tIns="45720" rIns="91440" bIns="45720">
            <a:spAutoFit/>
          </a:bodyPr>
          <a:lstStyle/>
          <a:p>
            <a:pPr algn="ctr"/>
            <a:r>
              <a:rPr lang="es-ES_tradnl"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Baskerville Old Face" pitchFamily="18" charset="0"/>
              </a:rPr>
              <a:t>“HOTEL Y CAFÉ</a:t>
            </a:r>
          </a:p>
          <a:p>
            <a:pPr algn="ctr"/>
            <a:r>
              <a:rPr lang="es-ES_tradnl" sz="5400" b="1" cap="none" spc="0"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Baskerville Old Face" pitchFamily="18" charset="0"/>
              </a:rPr>
              <a:t>NEW YORK” </a:t>
            </a:r>
            <a:endParaRPr lang="es-ES_tradnl"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Baskerville Old Face" pitchFamily="18" charset="0"/>
            </a:endParaRPr>
          </a:p>
        </p:txBody>
      </p:sp>
    </p:spTree>
  </p:cSld>
  <p:clrMapOvr>
    <a:masterClrMapping/>
  </p:clrMapOvr>
  <p:transition spd="slow" advClick="0" advTm="8000">
    <p:randomBar dir="vert"/>
    <p:sndAc>
      <p:stSnd loop="1">
        <p:snd r:embed="rId2" name="ESTE.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p:val>
                                            <p:strVal val="#ppt_w*0.70"/>
                                          </p:val>
                                        </p:tav>
                                        <p:tav tm="100000">
                                          <p:val>
                                            <p:strVal val="#ppt_w"/>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animEffect transition="in" filter="fade">
                                      <p:cBhvr>
                                        <p:cTn id="9" dur="3000"/>
                                        <p:tgtEl>
                                          <p:spTgt spid="6"/>
                                        </p:tgtEl>
                                      </p:cBhvr>
                                    </p:animEffect>
                                  </p:childTnLst>
                                </p:cTn>
                              </p:par>
                            </p:childTnLst>
                          </p:cTn>
                        </p:par>
                        <p:par>
                          <p:cTn id="10" fill="hold">
                            <p:stCondLst>
                              <p:cond delay="3000"/>
                            </p:stCondLst>
                            <p:childTnLst>
                              <p:par>
                                <p:cTn id="11" presetID="35" presetClass="emph" presetSubtype="0" fill="hold" nodeType="afterEffect">
                                  <p:stCondLst>
                                    <p:cond delay="0"/>
                                  </p:stCondLst>
                                  <p:childTnLst>
                                    <p:anim calcmode="discrete" valueType="str">
                                      <p:cBhvr>
                                        <p:cTn id="12" dur="2000" fill="hold"/>
                                        <p:tgtEl>
                                          <p:spTgt spid="12290"/>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4" name="Picture 2" descr="http://upload.wikimedia.org/wikipedia/commons/thumb/f/f3/01New-York_palota_Budapest.JPG/800px-01New-York_palota_Budapest.JPG"/>
          <p:cNvPicPr>
            <a:picLocks noChangeAspect="1" noChangeArrowheads="1"/>
          </p:cNvPicPr>
          <p:nvPr/>
        </p:nvPicPr>
        <p:blipFill>
          <a:blip r:embed="rId2" cstate="print"/>
          <a:srcRect/>
          <a:stretch>
            <a:fillRect/>
          </a:stretch>
        </p:blipFill>
        <p:spPr bwMode="auto">
          <a:xfrm>
            <a:off x="500034" y="785794"/>
            <a:ext cx="7620000" cy="5067300"/>
          </a:xfrm>
          <a:prstGeom prst="rect">
            <a:avLst/>
          </a:prstGeom>
          <a:noFill/>
        </p:spPr>
      </p:pic>
      <p:sp>
        <p:nvSpPr>
          <p:cNvPr id="5" name="4 CuadroTexto"/>
          <p:cNvSpPr txBox="1"/>
          <p:nvPr/>
        </p:nvSpPr>
        <p:spPr>
          <a:xfrm>
            <a:off x="5214942" y="714356"/>
            <a:ext cx="2067746" cy="369332"/>
          </a:xfrm>
          <a:prstGeom prst="rect">
            <a:avLst/>
          </a:prstGeom>
          <a:noFill/>
        </p:spPr>
        <p:txBody>
          <a:bodyPr wrap="none" rtlCol="0">
            <a:spAutoFit/>
          </a:bodyPr>
          <a:lstStyle/>
          <a:p>
            <a:r>
              <a:rPr lang="es-ES_tradnl" dirty="0" smtClean="0">
                <a:solidFill>
                  <a:srgbClr val="FFC000"/>
                </a:solidFill>
              </a:rPr>
              <a:t>HOTEL NUEVA YORK</a:t>
            </a:r>
            <a:endParaRPr lang="es-ES_tradnl" dirty="0">
              <a:solidFill>
                <a:srgbClr val="FFC000"/>
              </a:solidFill>
            </a:endParaRPr>
          </a:p>
        </p:txBody>
      </p:sp>
      <p:pic>
        <p:nvPicPr>
          <p:cNvPr id="6" name="Picture 2" descr="http://upload.wikimedia.org/wikipedia/commons/thumb/f/f3/01New-York_palota_Budapest.JPG/800px-01New-York_palota_Budapest.JPG"/>
          <p:cNvPicPr>
            <a:picLocks noChangeAspect="1" noChangeArrowheads="1"/>
          </p:cNvPicPr>
          <p:nvPr/>
        </p:nvPicPr>
        <p:blipFill>
          <a:blip r:embed="rId2" cstate="print"/>
          <a:srcRect/>
          <a:stretch>
            <a:fillRect/>
          </a:stretch>
        </p:blipFill>
        <p:spPr bwMode="auto">
          <a:xfrm>
            <a:off x="652434" y="938194"/>
            <a:ext cx="7620000" cy="5067300"/>
          </a:xfrm>
          <a:prstGeom prst="rect">
            <a:avLst/>
          </a:prstGeom>
          <a:noFill/>
        </p:spPr>
      </p:pic>
    </p:spTree>
  </p:cSld>
  <p:clrMapOvr>
    <a:masterClrMapping/>
  </p:clrMapOvr>
  <p:transition spd="slow" advClick="0" advTm="6000">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xit" presetSubtype="0" fill="hold" nodeType="clickEffect">
                                  <p:stCondLst>
                                    <p:cond delay="0"/>
                                  </p:stCondLst>
                                  <p:childTnLst>
                                    <p:anim calcmode="lin" valueType="num">
                                      <p:cBhvr>
                                        <p:cTn id="6" dur="3000"/>
                                        <p:tgtEl>
                                          <p:spTgt spid="6"/>
                                        </p:tgtEl>
                                        <p:attrNameLst>
                                          <p:attrName>ppt_w</p:attrName>
                                        </p:attrNameLst>
                                      </p:cBhvr>
                                      <p:tavLst>
                                        <p:tav tm="0">
                                          <p:val>
                                            <p:strVal val="ppt_w"/>
                                          </p:val>
                                        </p:tav>
                                        <p:tav tm="100000">
                                          <p:val>
                                            <p:strVal val="ppt_w*0.70"/>
                                          </p:val>
                                        </p:tav>
                                      </p:tavLst>
                                    </p:anim>
                                    <p:anim calcmode="lin" valueType="num">
                                      <p:cBhvr>
                                        <p:cTn id="7" dur="3000"/>
                                        <p:tgtEl>
                                          <p:spTgt spid="6"/>
                                        </p:tgtEl>
                                        <p:attrNameLst>
                                          <p:attrName>ppt_h</p:attrName>
                                        </p:attrNameLst>
                                      </p:cBhvr>
                                      <p:tavLst>
                                        <p:tav tm="0">
                                          <p:val>
                                            <p:strVal val="ppt_h"/>
                                          </p:val>
                                        </p:tav>
                                        <p:tav tm="100000">
                                          <p:val>
                                            <p:strVal val="ppt_h"/>
                                          </p:val>
                                        </p:tav>
                                      </p:tavLst>
                                    </p:anim>
                                    <p:animEffect transition="out" filter="fade">
                                      <p:cBhvr>
                                        <p:cTn id="8" dur="3000"/>
                                        <p:tgtEl>
                                          <p:spTgt spid="6"/>
                                        </p:tgtEl>
                                      </p:cBhvr>
                                    </p:animEffect>
                                    <p:set>
                                      <p:cBhvr>
                                        <p:cTn id="9"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pic>
        <p:nvPicPr>
          <p:cNvPr id="4098" name="Picture 2" descr="http://hunelan.hu/wp-content/uploads/2011/04/New_York_Palace_a_Boscolo_Luxury_Hotel-view.jpg"/>
          <p:cNvPicPr>
            <a:picLocks noChangeAspect="1" noChangeArrowheads="1"/>
          </p:cNvPicPr>
          <p:nvPr/>
        </p:nvPicPr>
        <p:blipFill>
          <a:blip r:embed="rId2" cstate="print"/>
          <a:srcRect/>
          <a:stretch>
            <a:fillRect/>
          </a:stretch>
        </p:blipFill>
        <p:spPr bwMode="auto">
          <a:xfrm>
            <a:off x="1643042" y="571480"/>
            <a:ext cx="5580000" cy="5580000"/>
          </a:xfrm>
          <a:prstGeom prst="rect">
            <a:avLst/>
          </a:prstGeom>
          <a:noFill/>
        </p:spPr>
      </p:pic>
      <p:pic>
        <p:nvPicPr>
          <p:cNvPr id="5" name="Picture 2" descr="http://hunelan.hu/wp-content/uploads/2011/04/New_York_Palace_a_Boscolo_Luxury_Hotel-view.jpg"/>
          <p:cNvPicPr>
            <a:picLocks noChangeAspect="1" noChangeArrowheads="1"/>
          </p:cNvPicPr>
          <p:nvPr/>
        </p:nvPicPr>
        <p:blipFill>
          <a:blip r:embed="rId2" cstate="print"/>
          <a:srcRect/>
          <a:stretch>
            <a:fillRect/>
          </a:stretch>
        </p:blipFill>
        <p:spPr bwMode="auto">
          <a:xfrm>
            <a:off x="1643042" y="642918"/>
            <a:ext cx="5580000" cy="5580000"/>
          </a:xfrm>
          <a:prstGeom prst="rect">
            <a:avLst/>
          </a:prstGeom>
          <a:noFill/>
        </p:spPr>
      </p:pic>
      <p:pic>
        <p:nvPicPr>
          <p:cNvPr id="6" name="Picture 2" descr="http://hunelan.hu/wp-content/uploads/2011/04/New_York_Palace_a_Boscolo_Luxury_Hotel-view.jpg"/>
          <p:cNvPicPr>
            <a:picLocks noChangeAspect="1" noChangeArrowheads="1"/>
          </p:cNvPicPr>
          <p:nvPr/>
        </p:nvPicPr>
        <p:blipFill>
          <a:blip r:embed="rId2" cstate="print"/>
          <a:srcRect/>
          <a:stretch>
            <a:fillRect/>
          </a:stretch>
        </p:blipFill>
        <p:spPr bwMode="auto">
          <a:xfrm>
            <a:off x="1571604" y="642918"/>
            <a:ext cx="5580000" cy="5580000"/>
          </a:xfrm>
          <a:prstGeom prst="rect">
            <a:avLst/>
          </a:prstGeom>
          <a:noFill/>
        </p:spPr>
      </p:pic>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16" fill="hold" nodeType="clickEffect">
                                  <p:stCondLst>
                                    <p:cond delay="0"/>
                                  </p:stCondLst>
                                  <p:childTnLst>
                                    <p:animEffect transition="out" filter="circle(in)">
                                      <p:cBhvr>
                                        <p:cTn id="6" dur="2000"/>
                                        <p:tgtEl>
                                          <p:spTgt spid="6"/>
                                        </p:tgtEl>
                                      </p:cBhvr>
                                    </p:animEffect>
                                    <p:set>
                                      <p:cBhvr>
                                        <p:cTn id="7" dur="1" fill="hold">
                                          <p:stCondLst>
                                            <p:cond delay="1999"/>
                                          </p:stCondLst>
                                        </p:cTn>
                                        <p:tgtEl>
                                          <p:spTgt spid="6"/>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nodeType="clickEffect">
                                  <p:stCondLst>
                                    <p:cond delay="0"/>
                                  </p:stCondLst>
                                  <p:childTnLst>
                                    <p:animEffect transition="out" filter="circle(out)">
                                      <p:cBhvr>
                                        <p:cTn id="11" dur="2000"/>
                                        <p:tgtEl>
                                          <p:spTgt spid="5"/>
                                        </p:tgtEl>
                                      </p:cBhvr>
                                    </p:animEffect>
                                    <p:set>
                                      <p:cBhvr>
                                        <p:cTn id="12"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4" name="Picture 2" descr="http://hotelesia.com/wp-content/2011/09/hotel-boscolo-new-york-palace-budapest.jpg"/>
          <p:cNvPicPr>
            <a:picLocks noChangeAspect="1" noChangeArrowheads="1"/>
          </p:cNvPicPr>
          <p:nvPr/>
        </p:nvPicPr>
        <p:blipFill>
          <a:blip r:embed="rId2" cstate="print"/>
          <a:srcRect/>
          <a:stretch>
            <a:fillRect/>
          </a:stretch>
        </p:blipFill>
        <p:spPr bwMode="auto">
          <a:xfrm>
            <a:off x="1428728" y="142852"/>
            <a:ext cx="6238875" cy="3505200"/>
          </a:xfrm>
          <a:prstGeom prst="rect">
            <a:avLst/>
          </a:prstGeom>
          <a:noFill/>
          <a:effectLst>
            <a:reflection blurRad="6350" stA="50000" endA="300" endPos="90000" dir="5400000" sy="-100000" algn="bl" rotWithShape="0"/>
          </a:effectLst>
        </p:spPr>
      </p:pic>
      <p:pic>
        <p:nvPicPr>
          <p:cNvPr id="5" name="Picture 2" descr="http://hotelesia.com/wp-content/2011/09/hotel-boscolo-new-york-palace-budapest.jpg"/>
          <p:cNvPicPr>
            <a:picLocks noChangeAspect="1" noChangeArrowheads="1"/>
          </p:cNvPicPr>
          <p:nvPr/>
        </p:nvPicPr>
        <p:blipFill>
          <a:blip r:embed="rId2" cstate="print"/>
          <a:srcRect/>
          <a:stretch>
            <a:fillRect/>
          </a:stretch>
        </p:blipFill>
        <p:spPr bwMode="auto">
          <a:xfrm>
            <a:off x="1357290" y="0"/>
            <a:ext cx="6238875" cy="3505200"/>
          </a:xfrm>
          <a:prstGeom prst="rect">
            <a:avLst/>
          </a:prstGeom>
          <a:noFill/>
          <a:effectLst>
            <a:reflection blurRad="6350" stA="50000" endA="300" endPos="90000" dir="5400000" sy="-100000" algn="bl" rotWithShape="0"/>
          </a:effectLst>
        </p:spPr>
      </p:pic>
    </p:spTree>
  </p:cSld>
  <p:clrMapOvr>
    <a:masterClrMapping/>
  </p:clrMapOvr>
  <p:transition spd="slow" advClick="0" advTm="8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xit" presetSubtype="0" fill="hold" nodeType="clickEffect">
                                  <p:stCondLst>
                                    <p:cond delay="0"/>
                                  </p:stCondLst>
                                  <p:childTnLst>
                                    <p:animEffect transition="out" filter="dissolve">
                                      <p:cBhvr>
                                        <p:cTn id="6" dur="3000"/>
                                        <p:tgtEl>
                                          <p:spTgt spid="5"/>
                                        </p:tgtEl>
                                      </p:cBhvr>
                                    </p:animEffect>
                                    <p:set>
                                      <p:cBhvr>
                                        <p:cTn id="7" dur="1" fill="hold">
                                          <p:stCondLst>
                                            <p:cond delay="2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7826" name="Picture 2" descr="http://i.images.cdn.fotopedia.com/flickr-1750825564-hd/Budapest/Pest/New_York_Palace_Hotel.jpg"/>
          <p:cNvPicPr>
            <a:picLocks noChangeAspect="1" noChangeArrowheads="1"/>
          </p:cNvPicPr>
          <p:nvPr/>
        </p:nvPicPr>
        <p:blipFill>
          <a:blip r:embed="rId2" cstate="print"/>
          <a:srcRect/>
          <a:stretch>
            <a:fillRect/>
          </a:stretch>
        </p:blipFill>
        <p:spPr bwMode="auto">
          <a:xfrm>
            <a:off x="-1170000" y="0"/>
            <a:ext cx="10314000" cy="6876000"/>
          </a:xfrm>
          <a:prstGeom prst="rect">
            <a:avLst/>
          </a:prstGeom>
          <a:noFill/>
        </p:spPr>
      </p:pic>
    </p:spTree>
  </p:cSld>
  <p:clrMapOvr>
    <a:masterClrMapping/>
  </p:clrMapOvr>
  <p:transition spd="slow" advTm="5000">
    <p:wheel spokes="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1">
            <a:schemeClr val="dk2"/>
          </a:fillRef>
          <a:effectRef idx="0">
            <a:scrgbClr r="0" g="0" b="0"/>
          </a:effectRef>
          <a:fontRef idx="major"/>
        </p:style>
        <p:txBody>
          <a:bodyPr/>
          <a:lstStyle/>
          <a:p>
            <a:endParaRPr lang="es-ES_tradnl" dirty="0"/>
          </a:p>
        </p:txBody>
      </p:sp>
      <p:pic>
        <p:nvPicPr>
          <p:cNvPr id="82946" name="Picture 2" descr="http://farm4.static.flickr.com/3231/2331243129_fc9541b700.jpg"/>
          <p:cNvPicPr>
            <a:picLocks noChangeAspect="1" noChangeArrowheads="1"/>
          </p:cNvPicPr>
          <p:nvPr/>
        </p:nvPicPr>
        <p:blipFill>
          <a:blip r:embed="rId2" cstate="print"/>
          <a:srcRect/>
          <a:stretch>
            <a:fillRect/>
          </a:stretch>
        </p:blipFill>
        <p:spPr bwMode="auto">
          <a:xfrm>
            <a:off x="785786" y="642918"/>
            <a:ext cx="7392000" cy="5544000"/>
          </a:xfrm>
          <a:prstGeom prst="rect">
            <a:avLst/>
          </a:prstGeom>
          <a:noFill/>
          <a:effectLst>
            <a:softEdge rad="635000"/>
          </a:effectLst>
        </p:spPr>
      </p:pic>
      <p:pic>
        <p:nvPicPr>
          <p:cNvPr id="7" name="Picture 2" descr="http://www.mercedesmagazine.mx/wp/wp-content/uploads/2011/01/estancia01-700x320.jpg"/>
          <p:cNvPicPr>
            <a:picLocks noChangeAspect="1" noChangeArrowheads="1"/>
          </p:cNvPicPr>
          <p:nvPr/>
        </p:nvPicPr>
        <p:blipFill>
          <a:blip r:embed="rId3" cstate="print"/>
          <a:srcRect/>
          <a:stretch>
            <a:fillRect/>
          </a:stretch>
        </p:blipFill>
        <p:spPr bwMode="auto">
          <a:xfrm rot="21071176" flipH="1">
            <a:off x="1277738" y="1065032"/>
            <a:ext cx="7643866" cy="3492000"/>
          </a:xfrm>
          <a:prstGeom prst="roundRect">
            <a:avLst/>
          </a:prstGeom>
          <a:noFill/>
          <a:effectLst>
            <a:softEdge rad="635000"/>
          </a:effectLst>
        </p:spPr>
      </p:pic>
    </p:spTree>
  </p:cSld>
  <p:clrMapOvr>
    <a:masterClrMapping/>
  </p:clrMapOvr>
  <p:transition spd="slow" advTm="600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0" fill="hold"/>
                                        <p:tgtEl>
                                          <p:spTgt spid="7"/>
                                        </p:tgtEl>
                                        <p:attrNameLst>
                                          <p:attrName>ppt_w</p:attrName>
                                        </p:attrNameLst>
                                      </p:cBhvr>
                                      <p:tavLst>
                                        <p:tav tm="0">
                                          <p:val>
                                            <p:fltVal val="0"/>
                                          </p:val>
                                        </p:tav>
                                        <p:tav tm="100000">
                                          <p:val>
                                            <p:strVal val="#ppt_w"/>
                                          </p:val>
                                        </p:tav>
                                      </p:tavLst>
                                    </p:anim>
                                    <p:anim calcmode="lin" valueType="num">
                                      <p:cBhvr>
                                        <p:cTn id="8" dur="5000" fill="hold"/>
                                        <p:tgtEl>
                                          <p:spTgt spid="7"/>
                                        </p:tgtEl>
                                        <p:attrNameLst>
                                          <p:attrName>ppt_h</p:attrName>
                                        </p:attrNameLst>
                                      </p:cBhvr>
                                      <p:tavLst>
                                        <p:tav tm="0">
                                          <p:val>
                                            <p:fltVal val="0"/>
                                          </p:val>
                                        </p:tav>
                                        <p:tav tm="100000">
                                          <p:val>
                                            <p:strVal val="#ppt_h"/>
                                          </p:val>
                                        </p:tav>
                                      </p:tavLst>
                                    </p:anim>
                                    <p:animEffect transition="in" filter="fade">
                                      <p:cBhvr>
                                        <p:cTn id="9"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5" name="Picture 4" descr="http://lh4.ggpht.com/-yXIeSYZMquo/Rss0M5JJhAI/AAAAAAAACKc/mzHn9MubFIg/IMGP1521.JPG"/>
          <p:cNvPicPr>
            <a:picLocks noChangeAspect="1" noChangeArrowheads="1"/>
          </p:cNvPicPr>
          <p:nvPr/>
        </p:nvPicPr>
        <p:blipFill>
          <a:blip r:embed="rId2" cstate="print"/>
          <a:srcRect/>
          <a:stretch>
            <a:fillRect/>
          </a:stretch>
        </p:blipFill>
        <p:spPr bwMode="auto">
          <a:xfrm>
            <a:off x="3480000" y="0"/>
            <a:ext cx="5664000" cy="4248000"/>
          </a:xfrm>
          <a:prstGeom prst="rect">
            <a:avLst/>
          </a:prstGeom>
          <a:noFill/>
          <a:effectLst>
            <a:softEdge rad="127000"/>
          </a:effectLst>
        </p:spPr>
      </p:pic>
      <p:pic>
        <p:nvPicPr>
          <p:cNvPr id="6" name="Picture 4" descr="http://www.easyvoyage.co.uk/images/hotels/71052/850x570/portfolio00_big.jpg"/>
          <p:cNvPicPr>
            <a:picLocks noChangeAspect="1" noChangeArrowheads="1"/>
          </p:cNvPicPr>
          <p:nvPr/>
        </p:nvPicPr>
        <p:blipFill>
          <a:blip r:embed="rId3" cstate="print"/>
          <a:srcRect/>
          <a:stretch>
            <a:fillRect/>
          </a:stretch>
        </p:blipFill>
        <p:spPr bwMode="auto">
          <a:xfrm>
            <a:off x="0" y="3357562"/>
            <a:ext cx="4199440" cy="3168000"/>
          </a:xfrm>
          <a:prstGeom prst="rect">
            <a:avLst/>
          </a:prstGeom>
          <a:noFill/>
          <a:effectLst>
            <a:softEdge rad="127000"/>
          </a:effectLst>
        </p:spPr>
      </p:pic>
      <p:pic>
        <p:nvPicPr>
          <p:cNvPr id="7" name="Picture 2" descr="Boscolo Budapest"/>
          <p:cNvPicPr>
            <a:picLocks noChangeAspect="1" noChangeArrowheads="1"/>
          </p:cNvPicPr>
          <p:nvPr/>
        </p:nvPicPr>
        <p:blipFill>
          <a:blip r:embed="rId4" cstate="print"/>
          <a:srcRect/>
          <a:stretch>
            <a:fillRect/>
          </a:stretch>
        </p:blipFill>
        <p:spPr bwMode="auto">
          <a:xfrm>
            <a:off x="0" y="0"/>
            <a:ext cx="4272000" cy="3204000"/>
          </a:xfrm>
          <a:prstGeom prst="rect">
            <a:avLst/>
          </a:prstGeom>
          <a:noFill/>
          <a:effectLst>
            <a:softEdge rad="127000"/>
          </a:effectLst>
        </p:spPr>
      </p:pic>
      <p:sp>
        <p:nvSpPr>
          <p:cNvPr id="9" name="8 Rectángulo"/>
          <p:cNvSpPr/>
          <p:nvPr/>
        </p:nvSpPr>
        <p:spPr>
          <a:xfrm>
            <a:off x="5304756" y="4786322"/>
            <a:ext cx="2606611" cy="584775"/>
          </a:xfrm>
          <a:prstGeom prst="rect">
            <a:avLst/>
          </a:prstGeom>
          <a:noFill/>
        </p:spPr>
        <p:txBody>
          <a:bodyPr wrap="none" lIns="91440" tIns="45720" rIns="91440" bIns="45720">
            <a:spAutoFit/>
          </a:bodyPr>
          <a:lstStyle/>
          <a:p>
            <a:pPr algn="ctr"/>
            <a:r>
              <a:rPr lang="es-ES" sz="3200" b="1" cap="none" spc="50" dirty="0" smtClean="0">
                <a:ln w="12700" cmpd="sng">
                  <a:solidFill>
                    <a:schemeClr val="accent6">
                      <a:satMod val="120000"/>
                      <a:shade val="80000"/>
                    </a:schemeClr>
                  </a:solidFill>
                  <a:prstDash val="solid"/>
                </a:ln>
                <a:effectLst>
                  <a:glow rad="53100">
                    <a:schemeClr val="accent6">
                      <a:satMod val="180000"/>
                      <a:alpha val="30000"/>
                    </a:schemeClr>
                  </a:glow>
                </a:effectLst>
              </a:rPr>
              <a:t>Entrada Hotel</a:t>
            </a:r>
            <a:endParaRPr lang="es-ES" sz="3200" b="1" cap="none" spc="50" dirty="0">
              <a:ln w="12700" cmpd="sng">
                <a:solidFill>
                  <a:schemeClr val="accent6">
                    <a:satMod val="120000"/>
                    <a:shade val="80000"/>
                  </a:schemeClr>
                </a:solidFill>
                <a:prstDash val="solid"/>
              </a:ln>
              <a:effectLst>
                <a:glow rad="53100">
                  <a:schemeClr val="accent6">
                    <a:satMod val="180000"/>
                    <a:alpha val="30000"/>
                  </a:schemeClr>
                </a:glow>
              </a:effectLst>
            </a:endParaRPr>
          </a:p>
        </p:txBody>
      </p:sp>
    </p:spTree>
  </p:cSld>
  <p:clrMapOvr>
    <a:masterClrMapping/>
  </p:clrMapOvr>
  <p:transition spd="slow" advTm="5000">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endParaRPr lang="es-ES_tradnl" dirty="0"/>
          </a:p>
        </p:txBody>
      </p:sp>
      <p:pic>
        <p:nvPicPr>
          <p:cNvPr id="84994" name="Picture 2" descr="New York Palace, Budapest, Hungary"/>
          <p:cNvPicPr>
            <a:picLocks noChangeAspect="1" noChangeArrowheads="1"/>
          </p:cNvPicPr>
          <p:nvPr/>
        </p:nvPicPr>
        <p:blipFill>
          <a:blip r:embed="rId2" cstate="print"/>
          <a:srcRect/>
          <a:stretch>
            <a:fillRect/>
          </a:stretch>
        </p:blipFill>
        <p:spPr bwMode="auto">
          <a:xfrm>
            <a:off x="1857356" y="1071546"/>
            <a:ext cx="5917396" cy="4464000"/>
          </a:xfrm>
          <a:prstGeom prst="rect">
            <a:avLst/>
          </a:prstGeom>
          <a:noFill/>
          <a:effectLst>
            <a:softEdge rad="127000"/>
          </a:effectLst>
        </p:spPr>
      </p:pic>
      <p:pic>
        <p:nvPicPr>
          <p:cNvPr id="6" name="Picture 4" descr="New York Palace, Budapest, Hungary"/>
          <p:cNvPicPr>
            <a:picLocks noChangeAspect="1" noChangeArrowheads="1"/>
          </p:cNvPicPr>
          <p:nvPr/>
        </p:nvPicPr>
        <p:blipFill>
          <a:blip r:embed="rId3" cstate="print"/>
          <a:srcRect/>
          <a:stretch>
            <a:fillRect/>
          </a:stretch>
        </p:blipFill>
        <p:spPr bwMode="auto">
          <a:xfrm>
            <a:off x="2000230" y="1142984"/>
            <a:ext cx="5631070" cy="4248000"/>
          </a:xfrm>
          <a:prstGeom prst="rect">
            <a:avLst/>
          </a:prstGeom>
          <a:noFill/>
          <a:effectLst>
            <a:softEdge rad="127000"/>
          </a:effectLst>
        </p:spPr>
      </p:pic>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5778" name="Picture 2" descr="Boscolo Budapest"/>
          <p:cNvPicPr>
            <a:picLocks noChangeAspect="1" noChangeArrowheads="1"/>
          </p:cNvPicPr>
          <p:nvPr/>
        </p:nvPicPr>
        <p:blipFill>
          <a:blip r:embed="rId2" cstate="print"/>
          <a:srcRect/>
          <a:stretch>
            <a:fillRect/>
          </a:stretch>
        </p:blipFill>
        <p:spPr bwMode="auto">
          <a:xfrm>
            <a:off x="357158" y="428604"/>
            <a:ext cx="3952876" cy="2857500"/>
          </a:xfrm>
          <a:prstGeom prst="rect">
            <a:avLst/>
          </a:prstGeom>
          <a:noFill/>
        </p:spPr>
      </p:pic>
      <p:pic>
        <p:nvPicPr>
          <p:cNvPr id="75780" name="Picture 4" descr="Boscolo Budapest"/>
          <p:cNvPicPr>
            <a:picLocks noChangeAspect="1" noChangeArrowheads="1"/>
          </p:cNvPicPr>
          <p:nvPr/>
        </p:nvPicPr>
        <p:blipFill>
          <a:blip r:embed="rId3" cstate="print"/>
          <a:srcRect/>
          <a:stretch>
            <a:fillRect/>
          </a:stretch>
        </p:blipFill>
        <p:spPr bwMode="auto">
          <a:xfrm>
            <a:off x="4500562" y="428604"/>
            <a:ext cx="4286280" cy="2857500"/>
          </a:xfrm>
          <a:prstGeom prst="rect">
            <a:avLst/>
          </a:prstGeom>
          <a:noFill/>
        </p:spPr>
      </p:pic>
      <p:pic>
        <p:nvPicPr>
          <p:cNvPr id="75782" name="Picture 6" descr="Boscolo Budapest"/>
          <p:cNvPicPr>
            <a:picLocks noChangeAspect="1" noChangeArrowheads="1"/>
          </p:cNvPicPr>
          <p:nvPr/>
        </p:nvPicPr>
        <p:blipFill>
          <a:blip r:embed="rId4" cstate="print"/>
          <a:srcRect/>
          <a:stretch>
            <a:fillRect/>
          </a:stretch>
        </p:blipFill>
        <p:spPr bwMode="auto">
          <a:xfrm>
            <a:off x="285720" y="3500438"/>
            <a:ext cx="4024314" cy="2928958"/>
          </a:xfrm>
          <a:prstGeom prst="rect">
            <a:avLst/>
          </a:prstGeom>
          <a:noFill/>
        </p:spPr>
      </p:pic>
      <p:pic>
        <p:nvPicPr>
          <p:cNvPr id="8" name="Picture 4" descr="http://www.gate1travel.com/central-europe-travel/Hotels/images/BUDBocoloNY/boscolo-hotel-budapest-ny-palace5.jpg"/>
          <p:cNvPicPr>
            <a:picLocks noChangeAspect="1" noChangeArrowheads="1"/>
          </p:cNvPicPr>
          <p:nvPr/>
        </p:nvPicPr>
        <p:blipFill>
          <a:blip r:embed="rId5" cstate="print"/>
          <a:srcRect/>
          <a:stretch>
            <a:fillRect/>
          </a:stretch>
        </p:blipFill>
        <p:spPr bwMode="auto">
          <a:xfrm>
            <a:off x="4500562" y="3500438"/>
            <a:ext cx="4286280" cy="2916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6"/>
          </a:lnRef>
          <a:fillRef idx="2">
            <a:schemeClr val="accent6"/>
          </a:fillRef>
          <a:effectRef idx="1">
            <a:schemeClr val="accent6"/>
          </a:effectRef>
          <a:fontRef idx="minor">
            <a:schemeClr val="dk1"/>
          </a:fontRef>
        </p:style>
        <p:txBody>
          <a:bodyPr/>
          <a:lstStyle/>
          <a:p>
            <a:endParaRPr lang="es-ES_tradnl" dirty="0"/>
          </a:p>
        </p:txBody>
      </p:sp>
      <p:pic>
        <p:nvPicPr>
          <p:cNvPr id="68610" name="Picture 2" descr="http://www.disfrutabudapest.com/fotos/new-york-palace-interior.jpg"/>
          <p:cNvPicPr>
            <a:picLocks noChangeAspect="1" noChangeArrowheads="1"/>
          </p:cNvPicPr>
          <p:nvPr/>
        </p:nvPicPr>
        <p:blipFill>
          <a:blip r:embed="rId2" cstate="print"/>
          <a:srcRect/>
          <a:stretch>
            <a:fillRect/>
          </a:stretch>
        </p:blipFill>
        <p:spPr bwMode="auto">
          <a:xfrm>
            <a:off x="785786" y="714356"/>
            <a:ext cx="7572375" cy="5676900"/>
          </a:xfrm>
          <a:prstGeom prst="rect">
            <a:avLst/>
          </a:prstGeom>
          <a:noFill/>
        </p:spPr>
      </p:pic>
      <p:pic>
        <p:nvPicPr>
          <p:cNvPr id="5" name="Picture 2" descr="http://www.disfrutabudapest.com/fotos/new-york-palace-interior.jpg"/>
          <p:cNvPicPr>
            <a:picLocks noChangeAspect="1" noChangeArrowheads="1"/>
          </p:cNvPicPr>
          <p:nvPr/>
        </p:nvPicPr>
        <p:blipFill>
          <a:blip r:embed="rId2" cstate="print"/>
          <a:srcRect/>
          <a:stretch>
            <a:fillRect/>
          </a:stretch>
        </p:blipFill>
        <p:spPr bwMode="auto">
          <a:xfrm>
            <a:off x="785786" y="785794"/>
            <a:ext cx="7572375" cy="5676900"/>
          </a:xfrm>
          <a:prstGeom prst="rect">
            <a:avLst/>
          </a:prstGeom>
          <a:noFill/>
        </p:spPr>
      </p:pic>
      <p:pic>
        <p:nvPicPr>
          <p:cNvPr id="6" name="Picture 2" descr="http://www.disfrutabudapest.com/fotos/new-york-palace-interior.jpg"/>
          <p:cNvPicPr>
            <a:picLocks noChangeAspect="1" noChangeArrowheads="1"/>
          </p:cNvPicPr>
          <p:nvPr/>
        </p:nvPicPr>
        <p:blipFill>
          <a:blip r:embed="rId2" cstate="print"/>
          <a:srcRect/>
          <a:stretch>
            <a:fillRect/>
          </a:stretch>
        </p:blipFill>
        <p:spPr bwMode="auto">
          <a:xfrm>
            <a:off x="714348" y="857232"/>
            <a:ext cx="7572375" cy="5676900"/>
          </a:xfrm>
          <a:prstGeom prst="rect">
            <a:avLst/>
          </a:prstGeom>
          <a:noFill/>
        </p:spPr>
      </p:pic>
      <p:pic>
        <p:nvPicPr>
          <p:cNvPr id="7" name="Picture 2" descr="http://www.disfrutabudapest.com/fotos/new-york-palace-interior.jpg"/>
          <p:cNvPicPr>
            <a:picLocks noChangeAspect="1" noChangeArrowheads="1"/>
          </p:cNvPicPr>
          <p:nvPr/>
        </p:nvPicPr>
        <p:blipFill>
          <a:blip r:embed="rId2" cstate="print"/>
          <a:srcRect/>
          <a:stretch>
            <a:fillRect/>
          </a:stretch>
        </p:blipFill>
        <p:spPr bwMode="auto">
          <a:xfrm>
            <a:off x="785786" y="642918"/>
            <a:ext cx="7572375" cy="5676900"/>
          </a:xfrm>
          <a:prstGeom prst="rect">
            <a:avLst/>
          </a:prstGeom>
          <a:noFill/>
        </p:spPr>
      </p:pic>
      <p:pic>
        <p:nvPicPr>
          <p:cNvPr id="8" name="Picture 2" descr="http://www.disfrutabudapest.com/fotos/new-york-palace-interior.jpg"/>
          <p:cNvPicPr>
            <a:picLocks noChangeAspect="1" noChangeArrowheads="1"/>
          </p:cNvPicPr>
          <p:nvPr/>
        </p:nvPicPr>
        <p:blipFill>
          <a:blip r:embed="rId2" cstate="print"/>
          <a:srcRect/>
          <a:stretch>
            <a:fillRect/>
          </a:stretch>
        </p:blipFill>
        <p:spPr bwMode="auto">
          <a:xfrm>
            <a:off x="857224" y="714356"/>
            <a:ext cx="7572375" cy="5676900"/>
          </a:xfrm>
          <a:prstGeom prst="rect">
            <a:avLst/>
          </a:prstGeom>
          <a:noFill/>
        </p:spPr>
      </p:pic>
    </p:spTree>
  </p:cSld>
  <p:clrMapOvr>
    <a:masterClrMapping/>
  </p:clrMapOvr>
  <p:transition spd="slow" advTm="7000">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withEffect">
                                  <p:stCondLst>
                                    <p:cond delay="0"/>
                                  </p:stCondLst>
                                  <p:childTnLst>
                                    <p:animEffect transition="out" filter="circle(in)">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childTnLst>
                          </p:cTn>
                        </p:par>
                        <p:par>
                          <p:cTn id="8" fill="hold">
                            <p:stCondLst>
                              <p:cond delay="2000"/>
                            </p:stCondLst>
                            <p:childTnLst>
                              <p:par>
                                <p:cTn id="9" presetID="6" presetClass="exit" presetSubtype="32" fill="hold" nodeType="afterEffect">
                                  <p:stCondLst>
                                    <p:cond delay="0"/>
                                  </p:stCondLst>
                                  <p:childTnLst>
                                    <p:animEffect transition="out" filter="circle(out)">
                                      <p:cBhvr>
                                        <p:cTn id="10" dur="3000"/>
                                        <p:tgtEl>
                                          <p:spTgt spid="7"/>
                                        </p:tgtEl>
                                      </p:cBhvr>
                                    </p:animEffect>
                                    <p:set>
                                      <p:cBhvr>
                                        <p:cTn id="11" dur="1" fill="hold">
                                          <p:stCondLst>
                                            <p:cond delay="2999"/>
                                          </p:stCondLst>
                                        </p:cTn>
                                        <p:tgtEl>
                                          <p:spTgt spid="7"/>
                                        </p:tgtEl>
                                        <p:attrNameLst>
                                          <p:attrName>style.visibility</p:attrName>
                                        </p:attrNameLst>
                                      </p:cBhvr>
                                      <p:to>
                                        <p:strVal val="hidden"/>
                                      </p:to>
                                    </p:set>
                                  </p:childTnLst>
                                </p:cTn>
                              </p:par>
                            </p:childTnLst>
                          </p:cTn>
                        </p:par>
                        <p:par>
                          <p:cTn id="12" fill="hold">
                            <p:stCondLst>
                              <p:cond delay="5000"/>
                            </p:stCondLst>
                            <p:childTnLst>
                              <p:par>
                                <p:cTn id="13" presetID="6" presetClass="exit" presetSubtype="16" fill="hold" nodeType="afterEffect">
                                  <p:stCondLst>
                                    <p:cond delay="0"/>
                                  </p:stCondLst>
                                  <p:childTnLst>
                                    <p:animEffect transition="out" filter="circle(in)">
                                      <p:cBhvr>
                                        <p:cTn id="14" dur="2000"/>
                                        <p:tgtEl>
                                          <p:spTgt spid="6"/>
                                        </p:tgtEl>
                                      </p:cBhvr>
                                    </p:animEffect>
                                    <p:set>
                                      <p:cBhvr>
                                        <p:cTn id="15" dur="1" fill="hold">
                                          <p:stCondLst>
                                            <p:cond delay="1999"/>
                                          </p:stCondLst>
                                        </p:cTn>
                                        <p:tgtEl>
                                          <p:spTgt spid="6"/>
                                        </p:tgtEl>
                                        <p:attrNameLst>
                                          <p:attrName>style.visibility</p:attrName>
                                        </p:attrNameLst>
                                      </p:cBhvr>
                                      <p:to>
                                        <p:strVal val="hidden"/>
                                      </p:to>
                                    </p:set>
                                  </p:childTnLst>
                                </p:cTn>
                              </p:par>
                            </p:childTnLst>
                          </p:cTn>
                        </p:par>
                        <p:par>
                          <p:cTn id="16" fill="hold">
                            <p:stCondLst>
                              <p:cond delay="7000"/>
                            </p:stCondLst>
                            <p:childTnLst>
                              <p:par>
                                <p:cTn id="17" presetID="6" presetClass="exit" presetSubtype="32" fill="hold" nodeType="afterEffect">
                                  <p:stCondLst>
                                    <p:cond delay="0"/>
                                  </p:stCondLst>
                                  <p:childTnLst>
                                    <p:animEffect transition="out" filter="circle(out)">
                                      <p:cBhvr>
                                        <p:cTn id="18" dur="2000"/>
                                        <p:tgtEl>
                                          <p:spTgt spid="5"/>
                                        </p:tgtEl>
                                      </p:cBhvr>
                                    </p:animEffect>
                                    <p:set>
                                      <p:cBhvr>
                                        <p:cTn id="19"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endParaRPr lang="es-ES_tradnl" dirty="0"/>
          </a:p>
        </p:txBody>
      </p:sp>
      <p:pic>
        <p:nvPicPr>
          <p:cNvPr id="69634" name="Picture 2" descr="http://budapestblog.luxuryhotelsbudapest.com/wp-content/uploads/2008/01/cafe-gerbeaud-interior-budapest.png"/>
          <p:cNvPicPr>
            <a:picLocks noChangeAspect="1" noChangeArrowheads="1"/>
          </p:cNvPicPr>
          <p:nvPr/>
        </p:nvPicPr>
        <p:blipFill>
          <a:blip r:embed="rId2" cstate="print"/>
          <a:srcRect/>
          <a:stretch>
            <a:fillRect/>
          </a:stretch>
        </p:blipFill>
        <p:spPr bwMode="auto">
          <a:xfrm>
            <a:off x="714348" y="1142984"/>
            <a:ext cx="7515225" cy="4943475"/>
          </a:xfrm>
          <a:prstGeom prst="rect">
            <a:avLst/>
          </a:prstGeom>
          <a:noFill/>
        </p:spPr>
      </p:pic>
      <p:pic>
        <p:nvPicPr>
          <p:cNvPr id="5" name="Picture 2" descr="http://budapestblog.luxuryhotelsbudapest.com/wp-content/uploads/2008/01/cafe-gerbeaud-interior-budapest.png"/>
          <p:cNvPicPr>
            <a:picLocks noChangeAspect="1" noChangeArrowheads="1"/>
          </p:cNvPicPr>
          <p:nvPr/>
        </p:nvPicPr>
        <p:blipFill>
          <a:blip r:embed="rId2" cstate="print"/>
          <a:srcRect/>
          <a:stretch>
            <a:fillRect/>
          </a:stretch>
        </p:blipFill>
        <p:spPr bwMode="auto">
          <a:xfrm>
            <a:off x="642910" y="1142984"/>
            <a:ext cx="7515225" cy="4943475"/>
          </a:xfrm>
          <a:prstGeom prst="rect">
            <a:avLst/>
          </a:prstGeom>
          <a:noFill/>
        </p:spPr>
      </p:pic>
      <p:pic>
        <p:nvPicPr>
          <p:cNvPr id="6" name="Picture 2" descr="http://budapestblog.luxuryhotelsbudapest.com/wp-content/uploads/2008/01/cafe-gerbeaud-interior-budapest.png"/>
          <p:cNvPicPr>
            <a:picLocks noChangeAspect="1" noChangeArrowheads="1"/>
          </p:cNvPicPr>
          <p:nvPr/>
        </p:nvPicPr>
        <p:blipFill>
          <a:blip r:embed="rId2" cstate="print"/>
          <a:srcRect/>
          <a:stretch>
            <a:fillRect/>
          </a:stretch>
        </p:blipFill>
        <p:spPr bwMode="auto">
          <a:xfrm>
            <a:off x="714348" y="1142984"/>
            <a:ext cx="7515225" cy="4943475"/>
          </a:xfrm>
          <a:prstGeom prst="rect">
            <a:avLst/>
          </a:prstGeom>
          <a:noFill/>
        </p:spPr>
      </p:pic>
      <p:pic>
        <p:nvPicPr>
          <p:cNvPr id="7" name="Picture 2" descr="http://budapestblog.luxuryhotelsbudapest.com/wp-content/uploads/2008/01/cafe-gerbeaud-interior-budapest.png"/>
          <p:cNvPicPr>
            <a:picLocks noChangeAspect="1" noChangeArrowheads="1"/>
          </p:cNvPicPr>
          <p:nvPr/>
        </p:nvPicPr>
        <p:blipFill>
          <a:blip r:embed="rId2" cstate="print"/>
          <a:srcRect/>
          <a:stretch>
            <a:fillRect/>
          </a:stretch>
        </p:blipFill>
        <p:spPr bwMode="auto">
          <a:xfrm>
            <a:off x="714348" y="1142984"/>
            <a:ext cx="7515225" cy="4943475"/>
          </a:xfrm>
          <a:prstGeom prst="rect">
            <a:avLst/>
          </a:prstGeom>
          <a:noFill/>
        </p:spPr>
      </p:pic>
    </p:spTree>
  </p:cSld>
  <p:clrMapOvr>
    <a:masterClrMapping/>
  </p:clrMapOvr>
  <p:transition spd="slow" advTm="5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7"/>
                                        </p:tgtEl>
                                        <p:attrNameLst>
                                          <p:attrName>ppt_x</p:attrName>
                                        </p:attrNameLst>
                                      </p:cBhvr>
                                      <p:tavLst>
                                        <p:tav tm="0">
                                          <p:val>
                                            <p:strVal val="ppt_x"/>
                                          </p:val>
                                        </p:tav>
                                        <p:tav tm="100000">
                                          <p:val>
                                            <p:strVal val="1+ppt_w/2"/>
                                          </p:val>
                                        </p:tav>
                                      </p:tavLst>
                                    </p:anim>
                                    <p:anim calcmode="lin" valueType="num">
                                      <p:cBhvr additive="base">
                                        <p:cTn id="7" dur="5000"/>
                                        <p:tgtEl>
                                          <p:spTgt spid="7"/>
                                        </p:tgtEl>
                                        <p:attrNameLst>
                                          <p:attrName>ppt_y</p:attrName>
                                        </p:attrNameLst>
                                      </p:cBhvr>
                                      <p:tavLst>
                                        <p:tav tm="0">
                                          <p:val>
                                            <p:strVal val="ppt_y"/>
                                          </p:val>
                                        </p:tav>
                                        <p:tav tm="100000">
                                          <p:val>
                                            <p:strVal val="ppt_y"/>
                                          </p:val>
                                        </p:tav>
                                      </p:tavLst>
                                    </p:anim>
                                    <p:set>
                                      <p:cBhvr>
                                        <p:cTn id="8" dur="1" fill="hold">
                                          <p:stCondLst>
                                            <p:cond delay="4999"/>
                                          </p:stCondLst>
                                        </p:cTn>
                                        <p:tgtEl>
                                          <p:spTgt spid="7"/>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1" fill="hold" nodeType="withEffect">
                                  <p:stCondLst>
                                    <p:cond delay="0"/>
                                  </p:stCondLst>
                                  <p:childTnLst>
                                    <p:anim calcmode="lin" valueType="num">
                                      <p:cBhvr additive="base">
                                        <p:cTn id="14" dur="5000"/>
                                        <p:tgtEl>
                                          <p:spTgt spid="5"/>
                                        </p:tgtEl>
                                        <p:attrNameLst>
                                          <p:attrName>ppt_x</p:attrName>
                                        </p:attrNameLst>
                                      </p:cBhvr>
                                      <p:tavLst>
                                        <p:tav tm="0">
                                          <p:val>
                                            <p:strVal val="ppt_x"/>
                                          </p:val>
                                        </p:tav>
                                        <p:tav tm="100000">
                                          <p:val>
                                            <p:strVal val="ppt_x"/>
                                          </p:val>
                                        </p:tav>
                                      </p:tavLst>
                                    </p:anim>
                                    <p:anim calcmode="lin" valueType="num">
                                      <p:cBhvr additive="base">
                                        <p:cTn id="15" dur="5000"/>
                                        <p:tgtEl>
                                          <p:spTgt spid="5"/>
                                        </p:tgtEl>
                                        <p:attrNameLst>
                                          <p:attrName>ppt_y</p:attrName>
                                        </p:attrNameLst>
                                      </p:cBhvr>
                                      <p:tavLst>
                                        <p:tav tm="0">
                                          <p:val>
                                            <p:strVal val="ppt_y"/>
                                          </p:val>
                                        </p:tav>
                                        <p:tav tm="100000">
                                          <p:val>
                                            <p:strVal val="0-ppt_h/2"/>
                                          </p:val>
                                        </p:tav>
                                      </p:tavLst>
                                    </p:anim>
                                    <p:set>
                                      <p:cBhvr>
                                        <p:cTn id="16" dur="1" fill="hold">
                                          <p:stCondLst>
                                            <p:cond delay="4999"/>
                                          </p:stCondLst>
                                        </p:cTn>
                                        <p:tgtEl>
                                          <p:spTgt spid="5"/>
                                        </p:tgtEl>
                                        <p:attrNameLst>
                                          <p:attrName>style.visibility</p:attrName>
                                        </p:attrNameLst>
                                      </p:cBhvr>
                                      <p:to>
                                        <p:strVal val="hidden"/>
                                      </p:to>
                                    </p:set>
                                  </p:childTnLst>
                                </p:cTn>
                              </p:par>
                            </p:childTnLst>
                          </p:cTn>
                        </p:par>
                        <p:par>
                          <p:cTn id="17" fill="hold">
                            <p:stCondLst>
                              <p:cond delay="5000"/>
                            </p:stCondLst>
                            <p:childTnLst>
                              <p:par>
                                <p:cTn id="18" presetID="6" presetClass="emph" presetSubtype="0" fill="hold" nodeType="afterEffect">
                                  <p:stCondLst>
                                    <p:cond delay="0"/>
                                  </p:stCondLst>
                                  <p:childTnLst>
                                    <p:animScale>
                                      <p:cBhvr>
                                        <p:cTn id="19" dur="5000" fill="hold"/>
                                        <p:tgtEl>
                                          <p:spTgt spid="6963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 name="Picture 10" descr="Boscolo Budapest"/>
          <p:cNvPicPr>
            <a:picLocks noChangeAspect="1" noChangeArrowheads="1"/>
          </p:cNvPicPr>
          <p:nvPr/>
        </p:nvPicPr>
        <p:blipFill>
          <a:blip r:embed="rId2" cstate="print"/>
          <a:srcRect/>
          <a:stretch>
            <a:fillRect/>
          </a:stretch>
        </p:blipFill>
        <p:spPr bwMode="auto">
          <a:xfrm>
            <a:off x="285720" y="285728"/>
            <a:ext cx="4080000" cy="3060000"/>
          </a:xfrm>
          <a:prstGeom prst="rect">
            <a:avLst/>
          </a:prstGeom>
          <a:noFill/>
        </p:spPr>
      </p:pic>
      <p:pic>
        <p:nvPicPr>
          <p:cNvPr id="7" name="Picture 6" descr="Boscolo Budapest"/>
          <p:cNvPicPr>
            <a:picLocks noChangeAspect="1" noChangeArrowheads="1"/>
          </p:cNvPicPr>
          <p:nvPr/>
        </p:nvPicPr>
        <p:blipFill>
          <a:blip r:embed="rId3" cstate="print"/>
          <a:srcRect/>
          <a:stretch>
            <a:fillRect/>
          </a:stretch>
        </p:blipFill>
        <p:spPr bwMode="auto">
          <a:xfrm>
            <a:off x="4643438" y="3500439"/>
            <a:ext cx="4068000" cy="3071833"/>
          </a:xfrm>
          <a:prstGeom prst="rect">
            <a:avLst/>
          </a:prstGeom>
          <a:noFill/>
        </p:spPr>
      </p:pic>
      <p:pic>
        <p:nvPicPr>
          <p:cNvPr id="8" name="Picture 8" descr="Boscolo Budapest"/>
          <p:cNvPicPr>
            <a:picLocks noChangeAspect="1" noChangeArrowheads="1"/>
          </p:cNvPicPr>
          <p:nvPr/>
        </p:nvPicPr>
        <p:blipFill>
          <a:blip r:embed="rId4" cstate="print"/>
          <a:srcRect/>
          <a:stretch>
            <a:fillRect/>
          </a:stretch>
        </p:blipFill>
        <p:spPr bwMode="auto">
          <a:xfrm>
            <a:off x="4714876" y="285728"/>
            <a:ext cx="4080000" cy="3060000"/>
          </a:xfrm>
          <a:prstGeom prst="rect">
            <a:avLst/>
          </a:prstGeom>
          <a:noFill/>
        </p:spPr>
      </p:pic>
      <p:pic>
        <p:nvPicPr>
          <p:cNvPr id="9" name="Picture 8" descr="Boscolo Budapest"/>
          <p:cNvPicPr>
            <a:picLocks noChangeAspect="1" noChangeArrowheads="1"/>
          </p:cNvPicPr>
          <p:nvPr/>
        </p:nvPicPr>
        <p:blipFill>
          <a:blip r:embed="rId5" cstate="print"/>
          <a:srcRect/>
          <a:stretch>
            <a:fillRect/>
          </a:stretch>
        </p:blipFill>
        <p:spPr bwMode="auto">
          <a:xfrm>
            <a:off x="285720" y="3500438"/>
            <a:ext cx="4080000" cy="3060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1682" name="Picture 2" descr="http://i.images.cdn.fotopedia.com/flickr-1750668362-hd/Budapest/Places_of_Interest/Landmarks/New_York_Palace/New_York_Palace_Hotel.jpg"/>
          <p:cNvPicPr>
            <a:picLocks noChangeAspect="1" noChangeArrowheads="1"/>
          </p:cNvPicPr>
          <p:nvPr/>
        </p:nvPicPr>
        <p:blipFill>
          <a:blip r:embed="rId2" cstate="print"/>
          <a:srcRect/>
          <a:stretch>
            <a:fillRect/>
          </a:stretch>
        </p:blipFill>
        <p:spPr bwMode="auto">
          <a:xfrm>
            <a:off x="-17" y="0"/>
            <a:ext cx="9695368" cy="6912000"/>
          </a:xfrm>
          <a:prstGeom prst="rect">
            <a:avLst/>
          </a:prstGeom>
          <a:noFill/>
        </p:spPr>
      </p:pic>
    </p:spTree>
  </p:cSld>
  <p:clrMapOvr>
    <a:masterClrMapping/>
  </p:clrMapOvr>
  <p:transition spd="slow" advTm="5000">
    <p:wheel spokes="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3970" name="Picture 2" descr="New York Palace, Budapest, Hungary"/>
          <p:cNvPicPr>
            <a:picLocks noChangeAspect="1" noChangeArrowheads="1"/>
          </p:cNvPicPr>
          <p:nvPr/>
        </p:nvPicPr>
        <p:blipFill>
          <a:blip r:embed="rId2" cstate="print"/>
          <a:srcRect/>
          <a:stretch>
            <a:fillRect/>
          </a:stretch>
        </p:blipFill>
        <p:spPr bwMode="auto">
          <a:xfrm>
            <a:off x="0" y="0"/>
            <a:ext cx="5249302" cy="3960000"/>
          </a:xfrm>
          <a:prstGeom prst="ellipse">
            <a:avLst/>
          </a:prstGeom>
          <a:noFill/>
        </p:spPr>
      </p:pic>
      <p:pic>
        <p:nvPicPr>
          <p:cNvPr id="83972" name="Picture 4" descr="New York Palace, Budapest, Hungary"/>
          <p:cNvPicPr>
            <a:picLocks noChangeAspect="1" noChangeArrowheads="1"/>
          </p:cNvPicPr>
          <p:nvPr/>
        </p:nvPicPr>
        <p:blipFill>
          <a:blip r:embed="rId3" cstate="print"/>
          <a:srcRect/>
          <a:stretch>
            <a:fillRect/>
          </a:stretch>
        </p:blipFill>
        <p:spPr bwMode="auto">
          <a:xfrm>
            <a:off x="4181024" y="3114000"/>
            <a:ext cx="4962976" cy="3744000"/>
          </a:xfrm>
          <a:prstGeom prst="ellipse">
            <a:avLst/>
          </a:prstGeom>
          <a:noFill/>
        </p:spPr>
      </p:pic>
      <p:pic>
        <p:nvPicPr>
          <p:cNvPr id="7" name="Picture 2" descr="http://wwwdelivery.superstock.com/WI/223/1792/PreviewComp/SuperStock_1792-80470.jpg"/>
          <p:cNvPicPr>
            <a:picLocks noChangeAspect="1" noChangeArrowheads="1"/>
          </p:cNvPicPr>
          <p:nvPr/>
        </p:nvPicPr>
        <p:blipFill>
          <a:blip r:embed="rId4" cstate="print"/>
          <a:srcRect/>
          <a:stretch>
            <a:fillRect/>
          </a:stretch>
        </p:blipFill>
        <p:spPr bwMode="auto">
          <a:xfrm>
            <a:off x="285720" y="4071942"/>
            <a:ext cx="3623175" cy="2412000"/>
          </a:xfrm>
          <a:prstGeom prst="roundRect">
            <a:avLst/>
          </a:prstGeom>
          <a:noFill/>
        </p:spPr>
      </p:pic>
      <p:pic>
        <p:nvPicPr>
          <p:cNvPr id="8" name="Picture 10" descr="Boscolo Budapest"/>
          <p:cNvPicPr>
            <a:picLocks noChangeAspect="1" noChangeArrowheads="1"/>
          </p:cNvPicPr>
          <p:nvPr/>
        </p:nvPicPr>
        <p:blipFill>
          <a:blip r:embed="rId5" cstate="print"/>
          <a:srcRect/>
          <a:stretch>
            <a:fillRect/>
          </a:stretch>
        </p:blipFill>
        <p:spPr bwMode="auto">
          <a:xfrm>
            <a:off x="5357818" y="428604"/>
            <a:ext cx="3408000" cy="2556000"/>
          </a:xfrm>
          <a:prstGeom prst="roundRect">
            <a:avLst/>
          </a:prstGeom>
          <a:noFill/>
        </p:spPr>
      </p:pic>
    </p:spTree>
  </p:cSld>
  <p:clrMapOvr>
    <a:masterClrMapping/>
  </p:clrMapOvr>
  <p:transition spd="slow" advTm="6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endParaRPr lang="es-ES_tradnl" dirty="0"/>
          </a:p>
        </p:txBody>
      </p:sp>
      <p:pic>
        <p:nvPicPr>
          <p:cNvPr id="72706" name="Picture 2" descr="http://garyguertin.files.wordpress.com/2012/10/dsc00557.jpg"/>
          <p:cNvPicPr>
            <a:picLocks noChangeAspect="1" noChangeArrowheads="1"/>
          </p:cNvPicPr>
          <p:nvPr/>
        </p:nvPicPr>
        <p:blipFill>
          <a:blip r:embed="rId2" cstate="print"/>
          <a:srcRect/>
          <a:stretch>
            <a:fillRect/>
          </a:stretch>
        </p:blipFill>
        <p:spPr bwMode="auto">
          <a:xfrm>
            <a:off x="500034" y="571480"/>
            <a:ext cx="7923321" cy="5940000"/>
          </a:xfrm>
          <a:prstGeom prst="rect">
            <a:avLst/>
          </a:prstGeom>
          <a:noFill/>
        </p:spPr>
      </p:pic>
    </p:spTree>
  </p:cSld>
  <p:clrMapOvr>
    <a:masterClrMapping/>
  </p:clrMapOvr>
  <p:transition spd="slow" advTm="4000">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0658" name="Picture 2" descr="http://graphics8.nytimes.com/images/2007/07/15/travel/15check600.1.jpg"/>
          <p:cNvPicPr>
            <a:picLocks noChangeAspect="1" noChangeArrowheads="1"/>
          </p:cNvPicPr>
          <p:nvPr/>
        </p:nvPicPr>
        <p:blipFill>
          <a:blip r:embed="rId2" cstate="print"/>
          <a:srcRect/>
          <a:stretch>
            <a:fillRect/>
          </a:stretch>
        </p:blipFill>
        <p:spPr bwMode="auto">
          <a:xfrm>
            <a:off x="928662" y="285728"/>
            <a:ext cx="7000924" cy="3705728"/>
          </a:xfrm>
          <a:prstGeom prst="rect">
            <a:avLst/>
          </a:prstGeom>
          <a:noFill/>
        </p:spPr>
      </p:pic>
      <p:pic>
        <p:nvPicPr>
          <p:cNvPr id="70664" name="Picture 8" descr="http://hotellastminutedeals.com/wp-content/themes/goodnews/framework/scripts/timthumb.php?src=http://hotellastminutedeals.com/wp-content/uploads/2010/12/New-York-Palace-a-Boscolo-Luxury-Hotel.jpg&amp;h=275&amp;w=635&amp;zc=1"/>
          <p:cNvPicPr>
            <a:picLocks noChangeAspect="1" noChangeArrowheads="1"/>
          </p:cNvPicPr>
          <p:nvPr/>
        </p:nvPicPr>
        <p:blipFill>
          <a:blip r:embed="rId3" cstate="print"/>
          <a:srcRect/>
          <a:stretch>
            <a:fillRect/>
          </a:stretch>
        </p:blipFill>
        <p:spPr bwMode="auto">
          <a:xfrm>
            <a:off x="928662" y="3786190"/>
            <a:ext cx="7000924" cy="2786058"/>
          </a:xfrm>
          <a:prstGeom prst="rect">
            <a:avLst/>
          </a:prstGeom>
          <a:noFill/>
        </p:spPr>
      </p:pic>
    </p:spTree>
  </p:cSld>
  <p:clrMapOvr>
    <a:masterClrMapping/>
  </p:clrMapOvr>
  <p:transition spd="slow" advTm="4000">
    <p:wheel spokes="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73730" name="Picture 2" descr="http://www.pedrogrifol.com/Imagenes/Fotografias_ordenadas/Hoteles-Paisajes-Restauracion/H03__Budapest__Hotel_New_York_Palace__Suite_Presidencial_.JPG"/>
          <p:cNvPicPr>
            <a:picLocks noChangeAspect="1" noChangeArrowheads="1"/>
          </p:cNvPicPr>
          <p:nvPr/>
        </p:nvPicPr>
        <p:blipFill>
          <a:blip r:embed="rId2" cstate="print"/>
          <a:srcRect/>
          <a:stretch>
            <a:fillRect/>
          </a:stretch>
        </p:blipFill>
        <p:spPr bwMode="auto">
          <a:xfrm>
            <a:off x="0" y="0"/>
            <a:ext cx="5715000" cy="3790950"/>
          </a:xfrm>
          <a:prstGeom prst="rect">
            <a:avLst/>
          </a:prstGeom>
          <a:noFill/>
        </p:spPr>
      </p:pic>
      <p:pic>
        <p:nvPicPr>
          <p:cNvPr id="73732" name="Picture 4" descr="Boscolo Budapest"/>
          <p:cNvPicPr>
            <a:picLocks noChangeAspect="1" noChangeArrowheads="1"/>
          </p:cNvPicPr>
          <p:nvPr/>
        </p:nvPicPr>
        <p:blipFill>
          <a:blip r:embed="rId3" cstate="print"/>
          <a:srcRect/>
          <a:stretch>
            <a:fillRect/>
          </a:stretch>
        </p:blipFill>
        <p:spPr bwMode="auto">
          <a:xfrm>
            <a:off x="4643406" y="3429000"/>
            <a:ext cx="4500594" cy="3429000"/>
          </a:xfrm>
          <a:prstGeom prst="rect">
            <a:avLst/>
          </a:prstGeom>
          <a:noFill/>
        </p:spPr>
      </p:pic>
      <p:pic>
        <p:nvPicPr>
          <p:cNvPr id="73734" name="Picture 6" descr="Boscolo Budapest"/>
          <p:cNvPicPr>
            <a:picLocks noChangeAspect="1" noChangeArrowheads="1"/>
          </p:cNvPicPr>
          <p:nvPr/>
        </p:nvPicPr>
        <p:blipFill>
          <a:blip r:embed="rId4" cstate="print"/>
          <a:srcRect/>
          <a:stretch>
            <a:fillRect/>
          </a:stretch>
        </p:blipFill>
        <p:spPr bwMode="auto">
          <a:xfrm>
            <a:off x="0" y="3429000"/>
            <a:ext cx="4643438" cy="3429000"/>
          </a:xfrm>
          <a:prstGeom prst="rect">
            <a:avLst/>
          </a:prstGeom>
          <a:noFill/>
        </p:spPr>
      </p:pic>
      <p:pic>
        <p:nvPicPr>
          <p:cNvPr id="10" name="Picture 10" descr="Boscolo Budapest"/>
          <p:cNvPicPr>
            <a:picLocks noChangeAspect="1" noChangeArrowheads="1"/>
          </p:cNvPicPr>
          <p:nvPr/>
        </p:nvPicPr>
        <p:blipFill>
          <a:blip r:embed="rId5" cstate="print"/>
          <a:srcRect/>
          <a:stretch>
            <a:fillRect/>
          </a:stretch>
        </p:blipFill>
        <p:spPr bwMode="auto">
          <a:xfrm>
            <a:off x="5334000" y="0"/>
            <a:ext cx="3810000" cy="3429000"/>
          </a:xfrm>
          <a:prstGeom prst="rect">
            <a:avLst/>
          </a:prstGeom>
          <a:noFill/>
        </p:spPr>
      </p:pic>
    </p:spTree>
  </p:cSld>
  <p:clrMapOvr>
    <a:masterClrMapping/>
  </p:clrMapOvr>
  <p:transition spd="slow" advTm="6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pic>
        <p:nvPicPr>
          <p:cNvPr id="4" name="Picture 4" descr="http://media-cdn.tripadvisor.com/media/photo-s/01/7a/96/b2/budapest.jpg"/>
          <p:cNvPicPr>
            <a:picLocks noChangeAspect="1" noChangeArrowheads="1"/>
          </p:cNvPicPr>
          <p:nvPr/>
        </p:nvPicPr>
        <p:blipFill>
          <a:blip r:embed="rId3" cstate="print"/>
          <a:srcRect/>
          <a:stretch>
            <a:fillRect/>
          </a:stretch>
        </p:blipFill>
        <p:spPr bwMode="auto">
          <a:xfrm>
            <a:off x="3643306" y="500042"/>
            <a:ext cx="5238750" cy="3476625"/>
          </a:xfrm>
          <a:prstGeom prst="rect">
            <a:avLst/>
          </a:prstGeom>
          <a:noFill/>
          <a:effectLst>
            <a:softEdge rad="635000"/>
          </a:effectLst>
        </p:spPr>
      </p:pic>
      <p:sp>
        <p:nvSpPr>
          <p:cNvPr id="5" name="4 Rectángulo"/>
          <p:cNvSpPr/>
          <p:nvPr/>
        </p:nvSpPr>
        <p:spPr>
          <a:xfrm>
            <a:off x="357158" y="500042"/>
            <a:ext cx="3214710" cy="5940088"/>
          </a:xfrm>
          <a:prstGeom prst="rect">
            <a:avLst/>
          </a:prstGeom>
        </p:spPr>
        <p:txBody>
          <a:bodyPr wrap="square">
            <a:spAutoFit/>
          </a:bodyPr>
          <a:lstStyle/>
          <a:p>
            <a:r>
              <a:rPr lang="es-ES_tradnl" sz="2000" dirty="0" smtClean="0">
                <a:solidFill>
                  <a:schemeClr val="accent4">
                    <a:lumMod val="40000"/>
                    <a:lumOff val="60000"/>
                  </a:schemeClr>
                </a:solidFill>
                <a:latin typeface="Bodoni MT Black" pitchFamily="18" charset="0"/>
              </a:rPr>
              <a:t>El New York Café fue </a:t>
            </a:r>
            <a:r>
              <a:rPr lang="es-ES_tradnl" sz="2000" b="1" dirty="0" smtClean="0">
                <a:solidFill>
                  <a:schemeClr val="accent4">
                    <a:lumMod val="40000"/>
                    <a:lumOff val="60000"/>
                  </a:schemeClr>
                </a:solidFill>
                <a:latin typeface="Bodoni MT Black" pitchFamily="18" charset="0"/>
              </a:rPr>
              <a:t>uno de los cafés más importantes de Budapest desde su inauguración en 1894</a:t>
            </a:r>
            <a:r>
              <a:rPr lang="es-ES_tradnl" sz="2000" dirty="0" smtClean="0">
                <a:solidFill>
                  <a:schemeClr val="accent4">
                    <a:lumMod val="40000"/>
                    <a:lumOff val="60000"/>
                  </a:schemeClr>
                </a:solidFill>
                <a:latin typeface="Bodoni MT Black" pitchFamily="18" charset="0"/>
              </a:rPr>
              <a:t> hasta su cierre en 2001. Ese año fue cerrado para la construcción del lujoso hotel New York Palace.</a:t>
            </a:r>
          </a:p>
          <a:p>
            <a:r>
              <a:rPr lang="es-ES_tradnl" sz="2000" dirty="0" smtClean="0">
                <a:solidFill>
                  <a:schemeClr val="accent4">
                    <a:lumMod val="40000"/>
                    <a:lumOff val="60000"/>
                  </a:schemeClr>
                </a:solidFill>
                <a:latin typeface="Bodoni MT Black" pitchFamily="18" charset="0"/>
              </a:rPr>
              <a:t>Para mantener vivo un espíritu que duró más de 100 años, se ha reformado el café manteniendo su aspecto anterior. Al igual que el hotel, la cafetería es totalmente impresionante. </a:t>
            </a:r>
            <a:endParaRPr lang="es-ES_tradnl" sz="2000" dirty="0">
              <a:solidFill>
                <a:schemeClr val="accent4">
                  <a:lumMod val="40000"/>
                  <a:lumOff val="60000"/>
                </a:schemeClr>
              </a:solidFill>
              <a:latin typeface="Bodoni MT Black" pitchFamily="18" charset="0"/>
            </a:endParaRPr>
          </a:p>
        </p:txBody>
      </p:sp>
      <p:sp>
        <p:nvSpPr>
          <p:cNvPr id="6" name="5 Rectángulo"/>
          <p:cNvSpPr/>
          <p:nvPr/>
        </p:nvSpPr>
        <p:spPr>
          <a:xfrm>
            <a:off x="3571868" y="3929066"/>
            <a:ext cx="5357850" cy="2246769"/>
          </a:xfrm>
          <a:prstGeom prst="rect">
            <a:avLst/>
          </a:prstGeom>
        </p:spPr>
        <p:txBody>
          <a:bodyPr wrap="square">
            <a:spAutoFit/>
          </a:bodyPr>
          <a:lstStyle/>
          <a:p>
            <a:r>
              <a:rPr lang="es-ES_tradnl" sz="2000" dirty="0" smtClean="0">
                <a:solidFill>
                  <a:schemeClr val="accent4">
                    <a:lumMod val="40000"/>
                    <a:lumOff val="60000"/>
                  </a:schemeClr>
                </a:solidFill>
                <a:latin typeface="Bodoni MT Black" pitchFamily="18" charset="0"/>
              </a:rPr>
              <a:t>Está ubicado en la planta baja de un edificio del siglo XIX que es también el lujoso hotel. Tradicionalmente era lugar de cita de la intelectualidad. Hoy es otro de los puntos que suelen atraer a los visitantes, por su suntuosa decoración interior. </a:t>
            </a:r>
            <a:endParaRPr lang="es-ES_tradnl" sz="2000" dirty="0">
              <a:solidFill>
                <a:schemeClr val="accent4">
                  <a:lumMod val="40000"/>
                  <a:lumOff val="60000"/>
                </a:schemeClr>
              </a:solidFill>
            </a:endParaRPr>
          </a:p>
        </p:txBody>
      </p:sp>
    </p:spTree>
  </p:cSld>
  <p:clrMapOvr>
    <a:masterClrMapping/>
  </p:clrMapOvr>
  <p:transition spd="slow" advClick="0" advTm="30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 name="Picture 3" descr="C:\Users\abuelitos\Documents\REBAJAR CAFE\VIAJE A EUROPA (Agosto 2011) 1039 (FILEminimizer).JPG"/>
          <p:cNvPicPr>
            <a:picLocks noChangeAspect="1" noChangeArrowheads="1"/>
          </p:cNvPicPr>
          <p:nvPr/>
        </p:nvPicPr>
        <p:blipFill>
          <a:blip r:embed="rId2" cstate="print"/>
          <a:srcRect/>
          <a:stretch>
            <a:fillRect/>
          </a:stretch>
        </p:blipFill>
        <p:spPr bwMode="auto">
          <a:xfrm>
            <a:off x="0" y="0"/>
            <a:ext cx="10319373" cy="6876000"/>
          </a:xfrm>
          <a:prstGeom prst="rect">
            <a:avLst/>
          </a:prstGeom>
          <a:noFill/>
        </p:spPr>
      </p:pic>
      <p:sp>
        <p:nvSpPr>
          <p:cNvPr id="5" name="4 Rectángulo"/>
          <p:cNvSpPr/>
          <p:nvPr/>
        </p:nvSpPr>
        <p:spPr>
          <a:xfrm>
            <a:off x="608237" y="6143644"/>
            <a:ext cx="1856597" cy="30777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7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6" name="Picture 2" descr="C:\Users\abuelitos\Documents\REBAJAR CAFE\VIAJE A EUROPA (Agosto 2011) 1041 (FILEminimizer).JPG"/>
          <p:cNvPicPr>
            <a:picLocks noChangeAspect="1" noChangeArrowheads="1"/>
          </p:cNvPicPr>
          <p:nvPr/>
        </p:nvPicPr>
        <p:blipFill>
          <a:blip r:embed="rId2" cstate="print"/>
          <a:srcRect/>
          <a:stretch>
            <a:fillRect/>
          </a:stretch>
        </p:blipFill>
        <p:spPr bwMode="auto">
          <a:xfrm>
            <a:off x="0" y="-18000"/>
            <a:ext cx="10319372" cy="6876000"/>
          </a:xfrm>
          <a:prstGeom prst="rect">
            <a:avLst/>
          </a:prstGeom>
          <a:noFill/>
        </p:spPr>
      </p:pic>
      <p:sp>
        <p:nvSpPr>
          <p:cNvPr id="5" name="4 Rectángulo"/>
          <p:cNvSpPr/>
          <p:nvPr/>
        </p:nvSpPr>
        <p:spPr>
          <a:xfrm>
            <a:off x="861720" y="6143644"/>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7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pic>
        <p:nvPicPr>
          <p:cNvPr id="12290" name="Picture 2" descr="C:\Users\abuelitos\Desktop\Nueva carpeta\14.jpg"/>
          <p:cNvPicPr>
            <a:picLocks noChangeAspect="1" noChangeArrowheads="1"/>
          </p:cNvPicPr>
          <p:nvPr/>
        </p:nvPicPr>
        <p:blipFill>
          <a:blip r:embed="rId2" cstate="print"/>
          <a:srcRect/>
          <a:stretch>
            <a:fillRect/>
          </a:stretch>
        </p:blipFill>
        <p:spPr bwMode="auto">
          <a:xfrm>
            <a:off x="0" y="0"/>
            <a:ext cx="4580416" cy="6876000"/>
          </a:xfrm>
          <a:prstGeom prst="rect">
            <a:avLst/>
          </a:prstGeom>
          <a:noFill/>
        </p:spPr>
      </p:pic>
      <p:pic>
        <p:nvPicPr>
          <p:cNvPr id="12291" name="Picture 3" descr="C:\Users\abuelitos\Desktop\Nueva carpeta\13.jpg"/>
          <p:cNvPicPr>
            <a:picLocks noChangeAspect="1" noChangeArrowheads="1"/>
          </p:cNvPicPr>
          <p:nvPr/>
        </p:nvPicPr>
        <p:blipFill>
          <a:blip r:embed="rId3" cstate="print"/>
          <a:srcRect/>
          <a:stretch>
            <a:fillRect/>
          </a:stretch>
        </p:blipFill>
        <p:spPr bwMode="auto">
          <a:xfrm>
            <a:off x="4563584" y="0"/>
            <a:ext cx="4580416" cy="6876000"/>
          </a:xfrm>
          <a:prstGeom prst="rect">
            <a:avLst/>
          </a:prstGeom>
          <a:noFill/>
        </p:spPr>
      </p:pic>
      <p:sp>
        <p:nvSpPr>
          <p:cNvPr id="9" name="8 Rectángulo"/>
          <p:cNvSpPr/>
          <p:nvPr/>
        </p:nvSpPr>
        <p:spPr>
          <a:xfrm>
            <a:off x="3500430" y="6143644"/>
            <a:ext cx="2294218" cy="369332"/>
          </a:xfrm>
          <a:prstGeom prst="rect">
            <a:avLst/>
          </a:prstGeom>
        </p:spPr>
        <p:txBody>
          <a:bodyPr wrap="none">
            <a:spAutoFit/>
          </a:bodyPr>
          <a:lstStyle/>
          <a:p>
            <a:pPr algn="ct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7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42" name="Picture 2" descr="C:\Users\abuelitos\Desktop\Nueva carpeta\9.jpg"/>
          <p:cNvPicPr>
            <a:picLocks noChangeAspect="1" noChangeArrowheads="1"/>
          </p:cNvPicPr>
          <p:nvPr/>
        </p:nvPicPr>
        <p:blipFill>
          <a:blip r:embed="rId2" cstate="print"/>
          <a:srcRect/>
          <a:stretch>
            <a:fillRect/>
          </a:stretch>
        </p:blipFill>
        <p:spPr bwMode="auto">
          <a:xfrm>
            <a:off x="-1176288" y="-18000"/>
            <a:ext cx="10320288" cy="6876000"/>
          </a:xfrm>
          <a:prstGeom prst="rect">
            <a:avLst/>
          </a:prstGeom>
          <a:noFill/>
        </p:spPr>
      </p:pic>
      <p:sp>
        <p:nvSpPr>
          <p:cNvPr id="5" name="4 Rectángulo"/>
          <p:cNvSpPr/>
          <p:nvPr/>
        </p:nvSpPr>
        <p:spPr>
          <a:xfrm>
            <a:off x="5825615" y="6215082"/>
            <a:ext cx="2073003" cy="369332"/>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 Mari Tere</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Tm="5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42" name="Picture 2" descr="C:\Users\abuelitos\Documents\REBAJAR CAFE\VIAJE A EUROPA (Agosto 2011) 1084 (FILEminimizer).JPG"/>
          <p:cNvPicPr>
            <a:picLocks noChangeAspect="1" noChangeArrowheads="1"/>
          </p:cNvPicPr>
          <p:nvPr/>
        </p:nvPicPr>
        <p:blipFill>
          <a:blip r:embed="rId2" cstate="print"/>
          <a:srcRect/>
          <a:stretch>
            <a:fillRect/>
          </a:stretch>
        </p:blipFill>
        <p:spPr bwMode="auto">
          <a:xfrm>
            <a:off x="0" y="0"/>
            <a:ext cx="10319372" cy="6876000"/>
          </a:xfrm>
          <a:prstGeom prst="rect">
            <a:avLst/>
          </a:prstGeom>
          <a:noFill/>
        </p:spPr>
      </p:pic>
      <p:sp>
        <p:nvSpPr>
          <p:cNvPr id="5" name="4 Rectángulo"/>
          <p:cNvSpPr/>
          <p:nvPr/>
        </p:nvSpPr>
        <p:spPr>
          <a:xfrm>
            <a:off x="647406" y="6215082"/>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pic>
        <p:nvPicPr>
          <p:cNvPr id="6" name="Picture 2" descr="C:\Users\abuelitos\Documents\REBAJAR CAFE\VIAJE A EUROPA (Agosto 2011) 1084 (FILEminimizer).JPG"/>
          <p:cNvPicPr>
            <a:picLocks noChangeAspect="1" noChangeArrowheads="1"/>
          </p:cNvPicPr>
          <p:nvPr/>
        </p:nvPicPr>
        <p:blipFill>
          <a:blip r:embed="rId2" cstate="print"/>
          <a:srcRect/>
          <a:stretch>
            <a:fillRect/>
          </a:stretch>
        </p:blipFill>
        <p:spPr bwMode="auto">
          <a:xfrm>
            <a:off x="0" y="0"/>
            <a:ext cx="10319372" cy="6876000"/>
          </a:xfrm>
          <a:prstGeom prst="ellipse">
            <a:avLst/>
          </a:prstGeom>
          <a:noFill/>
        </p:spPr>
      </p:pic>
    </p:spTree>
  </p:cSld>
  <p:clrMapOvr>
    <a:masterClrMapping/>
  </p:clrMapOvr>
  <p:transition spd="slow" advClick="0" advTm="7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strVal val="ppt_h"/>
                                          </p:val>
                                        </p:tav>
                                      </p:tavLst>
                                    </p:anim>
                                    <p:set>
                                      <p:cBhvr>
                                        <p:cTn id="8"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218" name="Picture 2" descr="C:\Users\abuelitos\Documents\REBAJAR CAFE\VIAJE A EUROPA (Agosto 2011) 1067 (FILEminimizer).JPG"/>
          <p:cNvPicPr>
            <a:picLocks noChangeAspect="1" noChangeArrowheads="1"/>
          </p:cNvPicPr>
          <p:nvPr/>
        </p:nvPicPr>
        <p:blipFill>
          <a:blip r:embed="rId2" cstate="print"/>
          <a:srcRect/>
          <a:stretch>
            <a:fillRect/>
          </a:stretch>
        </p:blipFill>
        <p:spPr bwMode="auto">
          <a:xfrm>
            <a:off x="-1175372" y="0"/>
            <a:ext cx="10319372" cy="6876000"/>
          </a:xfrm>
          <a:prstGeom prst="rect">
            <a:avLst/>
          </a:prstGeom>
          <a:noFill/>
        </p:spPr>
      </p:pic>
      <p:sp>
        <p:nvSpPr>
          <p:cNvPr id="5" name="4 Rectángulo"/>
          <p:cNvSpPr/>
          <p:nvPr/>
        </p:nvSpPr>
        <p:spPr>
          <a:xfrm>
            <a:off x="218810" y="6215082"/>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4098" name="Picture 2" descr="C:\Users\abuelitos\Documents\REBAJAR CAFE\VIAJE A EUROPA (Agosto 2011) 1055 (FILEminimizer).JPG"/>
          <p:cNvPicPr>
            <a:picLocks noChangeAspect="1" noChangeArrowheads="1"/>
          </p:cNvPicPr>
          <p:nvPr/>
        </p:nvPicPr>
        <p:blipFill>
          <a:blip r:embed="rId2" cstate="print"/>
          <a:srcRect/>
          <a:stretch>
            <a:fillRect/>
          </a:stretch>
        </p:blipFill>
        <p:spPr bwMode="auto">
          <a:xfrm>
            <a:off x="-1175372" y="-18000"/>
            <a:ext cx="10319372" cy="6876000"/>
          </a:xfrm>
          <a:prstGeom prst="rect">
            <a:avLst/>
          </a:prstGeom>
          <a:noFill/>
        </p:spPr>
      </p:pic>
      <p:sp>
        <p:nvSpPr>
          <p:cNvPr id="5" name="4 Rectángulo"/>
          <p:cNvSpPr/>
          <p:nvPr/>
        </p:nvSpPr>
        <p:spPr>
          <a:xfrm>
            <a:off x="218810" y="6072206"/>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5362" name="Picture 2" descr="C:\Users\abuelitos\Desktop\Nueva carpeta\7.jpg"/>
          <p:cNvPicPr>
            <a:picLocks noChangeAspect="1" noChangeArrowheads="1"/>
          </p:cNvPicPr>
          <p:nvPr/>
        </p:nvPicPr>
        <p:blipFill>
          <a:blip r:embed="rId2" cstate="print"/>
          <a:srcRect/>
          <a:stretch>
            <a:fillRect/>
          </a:stretch>
        </p:blipFill>
        <p:spPr bwMode="auto">
          <a:xfrm>
            <a:off x="-714412" y="0"/>
            <a:ext cx="10428354" cy="6948000"/>
          </a:xfrm>
          <a:prstGeom prst="rect">
            <a:avLst/>
          </a:prstGeom>
          <a:noFill/>
        </p:spPr>
      </p:pic>
      <p:sp>
        <p:nvSpPr>
          <p:cNvPr id="5" name="4 Rectángulo"/>
          <p:cNvSpPr/>
          <p:nvPr/>
        </p:nvSpPr>
        <p:spPr>
          <a:xfrm>
            <a:off x="1361786" y="6072206"/>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pic>
        <p:nvPicPr>
          <p:cNvPr id="6" name="Picture 2" descr="C:\Users\abuelitos\Desktop\Nueva carpeta\7.jpg"/>
          <p:cNvPicPr>
            <a:picLocks noChangeAspect="1" noChangeArrowheads="1"/>
          </p:cNvPicPr>
          <p:nvPr/>
        </p:nvPicPr>
        <p:blipFill>
          <a:blip r:embed="rId2" cstate="print"/>
          <a:srcRect/>
          <a:stretch>
            <a:fillRect/>
          </a:stretch>
        </p:blipFill>
        <p:spPr bwMode="auto">
          <a:xfrm>
            <a:off x="-714412" y="0"/>
            <a:ext cx="10428354" cy="6948000"/>
          </a:xfrm>
          <a:prstGeom prst="ellipse">
            <a:avLst/>
          </a:prstGeom>
          <a:noFill/>
        </p:spPr>
      </p:pic>
      <p:pic>
        <p:nvPicPr>
          <p:cNvPr id="7" name="Picture 2" descr="C:\Users\abuelitos\Desktop\Nueva carpeta\7.jpg"/>
          <p:cNvPicPr>
            <a:picLocks noChangeAspect="1" noChangeArrowheads="1"/>
          </p:cNvPicPr>
          <p:nvPr/>
        </p:nvPicPr>
        <p:blipFill>
          <a:blip r:embed="rId2" cstate="print"/>
          <a:srcRect/>
          <a:stretch>
            <a:fillRect/>
          </a:stretch>
        </p:blipFill>
        <p:spPr bwMode="auto">
          <a:xfrm>
            <a:off x="-714412" y="0"/>
            <a:ext cx="10428354" cy="6948000"/>
          </a:xfrm>
          <a:prstGeom prst="ellipse">
            <a:avLst/>
          </a:prstGeom>
          <a:noFill/>
        </p:spPr>
      </p:pic>
    </p:spTree>
  </p:cSld>
  <p:clrMapOvr>
    <a:masterClrMapping/>
  </p:clrMapOvr>
  <p:transition spd="slow"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3000"/>
                                        <p:tgtEl>
                                          <p:spTgt spid="6"/>
                                        </p:tgtEl>
                                        <p:attrNameLst>
                                          <p:attrName>ppt_x</p:attrName>
                                        </p:attrNameLst>
                                      </p:cBhvr>
                                      <p:tavLst>
                                        <p:tav tm="0">
                                          <p:val>
                                            <p:strVal val="ppt_x"/>
                                          </p:val>
                                        </p:tav>
                                        <p:tav tm="100000">
                                          <p:val>
                                            <p:strVal val="ppt_x"/>
                                          </p:val>
                                        </p:tav>
                                      </p:tavLst>
                                    </p:anim>
                                    <p:anim calcmode="lin" valueType="num">
                                      <p:cBhvr additive="base">
                                        <p:cTn id="7" dur="3000"/>
                                        <p:tgtEl>
                                          <p:spTgt spid="6"/>
                                        </p:tgtEl>
                                        <p:attrNameLst>
                                          <p:attrName>ppt_y</p:attrName>
                                        </p:attrNameLst>
                                      </p:cBhvr>
                                      <p:tavLst>
                                        <p:tav tm="0">
                                          <p:val>
                                            <p:strVal val="ppt_y"/>
                                          </p:val>
                                        </p:tav>
                                        <p:tav tm="100000">
                                          <p:val>
                                            <p:strVal val="1+ppt_h/2"/>
                                          </p:val>
                                        </p:tav>
                                      </p:tavLst>
                                    </p:anim>
                                    <p:set>
                                      <p:cBhvr>
                                        <p:cTn id="8" dur="1" fill="hold">
                                          <p:stCondLst>
                                            <p:cond delay="2999"/>
                                          </p:stCondLst>
                                        </p:cTn>
                                        <p:tgtEl>
                                          <p:spTgt spid="6"/>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3000"/>
                                        <p:tgtEl>
                                          <p:spTgt spid="7"/>
                                        </p:tgtEl>
                                        <p:attrNameLst>
                                          <p:attrName>ppt_x</p:attrName>
                                        </p:attrNameLst>
                                      </p:cBhvr>
                                      <p:tavLst>
                                        <p:tav tm="0">
                                          <p:val>
                                            <p:strVal val="ppt_x"/>
                                          </p:val>
                                        </p:tav>
                                        <p:tav tm="100000">
                                          <p:val>
                                            <p:strVal val="ppt_x"/>
                                          </p:val>
                                        </p:tav>
                                      </p:tavLst>
                                    </p:anim>
                                    <p:anim calcmode="lin" valueType="num">
                                      <p:cBhvr additive="base">
                                        <p:cTn id="11" dur="3000"/>
                                        <p:tgtEl>
                                          <p:spTgt spid="7"/>
                                        </p:tgtEl>
                                        <p:attrNameLst>
                                          <p:attrName>ppt_y</p:attrName>
                                        </p:attrNameLst>
                                      </p:cBhvr>
                                      <p:tavLst>
                                        <p:tav tm="0">
                                          <p:val>
                                            <p:strVal val="ppt_y"/>
                                          </p:val>
                                        </p:tav>
                                        <p:tav tm="100000">
                                          <p:val>
                                            <p:strVal val="0-ppt_h/2"/>
                                          </p:val>
                                        </p:tav>
                                      </p:tavLst>
                                    </p:anim>
                                    <p:set>
                                      <p:cBhvr>
                                        <p:cTn id="12" dur="1" fill="hold">
                                          <p:stCondLst>
                                            <p:cond delay="2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6386" name="Picture 2" descr="C:\Users\abuelitos\Desktop\Nueva carpeta\8.jpg"/>
          <p:cNvPicPr>
            <a:picLocks noChangeAspect="1" noChangeArrowheads="1"/>
          </p:cNvPicPr>
          <p:nvPr/>
        </p:nvPicPr>
        <p:blipFill>
          <a:blip r:embed="rId2" cstate="print"/>
          <a:srcRect/>
          <a:stretch>
            <a:fillRect/>
          </a:stretch>
        </p:blipFill>
        <p:spPr bwMode="auto">
          <a:xfrm>
            <a:off x="-714412" y="-18000"/>
            <a:ext cx="10320288" cy="6876000"/>
          </a:xfrm>
          <a:prstGeom prst="rect">
            <a:avLst/>
          </a:prstGeom>
          <a:noFill/>
        </p:spPr>
      </p:pic>
      <p:sp>
        <p:nvSpPr>
          <p:cNvPr id="5" name="4 Rectángulo"/>
          <p:cNvSpPr/>
          <p:nvPr/>
        </p:nvSpPr>
        <p:spPr>
          <a:xfrm>
            <a:off x="3576364" y="6215082"/>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Tm="6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5122" name="Picture 2" descr="C:\Users\abuelitos\Documents\REBAJAR CAFE\VIAJE A EUROPA (Agosto 2011) 1058 (FILEminimizer).JPG"/>
          <p:cNvPicPr>
            <a:picLocks noChangeAspect="1" noChangeArrowheads="1"/>
          </p:cNvPicPr>
          <p:nvPr/>
        </p:nvPicPr>
        <p:blipFill>
          <a:blip r:embed="rId2" cstate="print"/>
          <a:srcRect/>
          <a:stretch>
            <a:fillRect/>
          </a:stretch>
        </p:blipFill>
        <p:spPr bwMode="auto">
          <a:xfrm>
            <a:off x="0" y="0"/>
            <a:ext cx="10319373" cy="6876000"/>
          </a:xfrm>
          <a:prstGeom prst="rect">
            <a:avLst/>
          </a:prstGeom>
          <a:noFill/>
        </p:spPr>
      </p:pic>
      <p:sp>
        <p:nvSpPr>
          <p:cNvPr id="5" name="4 Rectángulo"/>
          <p:cNvSpPr/>
          <p:nvPr/>
        </p:nvSpPr>
        <p:spPr>
          <a:xfrm>
            <a:off x="575968" y="6215082"/>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wheel spokes="2"/>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286908"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027" name="Picture 3" descr="C:\Users\abuelitos\Documents\REBAJAR CAFE\VIAJE A EUROPA (Agosto 2011) 1066 (FILEminimizer).JPG"/>
          <p:cNvPicPr>
            <a:picLocks noChangeAspect="1" noChangeArrowheads="1"/>
          </p:cNvPicPr>
          <p:nvPr/>
        </p:nvPicPr>
        <p:blipFill>
          <a:blip r:embed="rId2" cstate="print"/>
          <a:srcRect/>
          <a:stretch>
            <a:fillRect/>
          </a:stretch>
        </p:blipFill>
        <p:spPr bwMode="auto">
          <a:xfrm>
            <a:off x="-571536" y="0"/>
            <a:ext cx="10319372" cy="6876000"/>
          </a:xfrm>
          <a:prstGeom prst="rect">
            <a:avLst/>
          </a:prstGeom>
          <a:noFill/>
        </p:spPr>
      </p:pic>
      <p:sp>
        <p:nvSpPr>
          <p:cNvPr id="5" name="4 Rectángulo"/>
          <p:cNvSpPr/>
          <p:nvPr/>
        </p:nvSpPr>
        <p:spPr>
          <a:xfrm>
            <a:off x="428596" y="6286520"/>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5000" fill="hold"/>
                                        <p:tgtEl>
                                          <p:spTgt spid="102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122" name="Picture 2" descr="C:\Users\abuelitos\Desktop\Nueva carpeta\2.jpg"/>
          <p:cNvPicPr>
            <a:picLocks noChangeAspect="1" noChangeArrowheads="1"/>
          </p:cNvPicPr>
          <p:nvPr/>
        </p:nvPicPr>
        <p:blipFill>
          <a:blip r:embed="rId2" cstate="print"/>
          <a:srcRect/>
          <a:stretch>
            <a:fillRect/>
          </a:stretch>
        </p:blipFill>
        <p:spPr bwMode="auto">
          <a:xfrm>
            <a:off x="-49" y="0"/>
            <a:ext cx="10482387" cy="6984000"/>
          </a:xfrm>
          <a:prstGeom prst="rect">
            <a:avLst/>
          </a:prstGeom>
          <a:noFill/>
        </p:spPr>
      </p:pic>
      <p:sp>
        <p:nvSpPr>
          <p:cNvPr id="5" name="4 Rectángulo"/>
          <p:cNvSpPr/>
          <p:nvPr/>
        </p:nvSpPr>
        <p:spPr>
          <a:xfrm>
            <a:off x="1218910" y="6072206"/>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Tm="6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7" name="Picture 3" descr="C:\Users\abuelitos\Desktop\Nueva carpeta\1.jpg"/>
          <p:cNvPicPr>
            <a:picLocks noChangeAspect="1" noChangeArrowheads="1"/>
          </p:cNvPicPr>
          <p:nvPr/>
        </p:nvPicPr>
        <p:blipFill>
          <a:blip r:embed="rId2" cstate="print"/>
          <a:srcRect/>
          <a:stretch>
            <a:fillRect/>
          </a:stretch>
        </p:blipFill>
        <p:spPr bwMode="auto">
          <a:xfrm>
            <a:off x="0" y="0"/>
            <a:ext cx="10536420" cy="7020000"/>
          </a:xfrm>
          <a:prstGeom prst="rect">
            <a:avLst/>
          </a:prstGeom>
          <a:noFill/>
        </p:spPr>
      </p:pic>
      <p:sp>
        <p:nvSpPr>
          <p:cNvPr id="5" name="4 Rectángulo"/>
          <p:cNvSpPr/>
          <p:nvPr/>
        </p:nvSpPr>
        <p:spPr>
          <a:xfrm>
            <a:off x="718844" y="285728"/>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Tm="6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051" name="Picture 3" descr="C:\Users\abuelitos\Documents\REBAJAR CAFE\VIAJE A EUROPA (Agosto 2011) 1065 (FILEminimizer).JPG"/>
          <p:cNvPicPr>
            <a:picLocks noChangeAspect="1" noChangeArrowheads="1"/>
          </p:cNvPicPr>
          <p:nvPr/>
        </p:nvPicPr>
        <p:blipFill>
          <a:blip r:embed="rId2" cstate="print"/>
          <a:srcRect/>
          <a:stretch>
            <a:fillRect/>
          </a:stretch>
        </p:blipFill>
        <p:spPr bwMode="auto">
          <a:xfrm>
            <a:off x="0" y="-18000"/>
            <a:ext cx="10319372" cy="6876000"/>
          </a:xfrm>
          <a:prstGeom prst="rect">
            <a:avLst/>
          </a:prstGeom>
          <a:noFill/>
        </p:spPr>
      </p:pic>
      <p:sp>
        <p:nvSpPr>
          <p:cNvPr id="5" name="4 Rectángulo"/>
          <p:cNvSpPr/>
          <p:nvPr/>
        </p:nvSpPr>
        <p:spPr>
          <a:xfrm>
            <a:off x="861720" y="6143644"/>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6146" name="Picture 2" descr="C:\Users\abuelitos\Documents\REBAJAR CAFE\VIAJE A EUROPA (Agosto 2011) 1059 (FILEminimizer).JPG"/>
          <p:cNvPicPr>
            <a:picLocks noChangeAspect="1" noChangeArrowheads="1"/>
          </p:cNvPicPr>
          <p:nvPr/>
        </p:nvPicPr>
        <p:blipFill>
          <a:blip r:embed="rId2" cstate="print"/>
          <a:srcRect/>
          <a:stretch>
            <a:fillRect/>
          </a:stretch>
        </p:blipFill>
        <p:spPr bwMode="auto">
          <a:xfrm>
            <a:off x="-1175372" y="0"/>
            <a:ext cx="10319372" cy="6876000"/>
          </a:xfrm>
          <a:prstGeom prst="rect">
            <a:avLst/>
          </a:prstGeom>
          <a:noFill/>
        </p:spPr>
      </p:pic>
      <p:pic>
        <p:nvPicPr>
          <p:cNvPr id="5" name="Picture 2" descr="C:\Users\abuelitos\Documents\REBAJAR CAFE\VIAJE A EUROPA (Agosto 2011) 1074 (FILEminimizer).JPG"/>
          <p:cNvPicPr>
            <a:picLocks noChangeAspect="1" noChangeArrowheads="1"/>
          </p:cNvPicPr>
          <p:nvPr/>
        </p:nvPicPr>
        <p:blipFill>
          <a:blip r:embed="rId3" cstate="print"/>
          <a:srcRect/>
          <a:stretch>
            <a:fillRect/>
          </a:stretch>
        </p:blipFill>
        <p:spPr bwMode="auto">
          <a:xfrm>
            <a:off x="714348" y="1071546"/>
            <a:ext cx="7347830" cy="4896000"/>
          </a:xfrm>
          <a:prstGeom prst="ellipse">
            <a:avLst/>
          </a:prstGeom>
          <a:noFill/>
          <a:effectLst>
            <a:softEdge rad="635000"/>
          </a:effectLst>
        </p:spPr>
      </p:pic>
      <p:sp>
        <p:nvSpPr>
          <p:cNvPr id="6" name="5 Rectángulo"/>
          <p:cNvSpPr/>
          <p:nvPr/>
        </p:nvSpPr>
        <p:spPr>
          <a:xfrm>
            <a:off x="6719636" y="6215082"/>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11000">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xit" presetSubtype="0" fill="hold" nodeType="click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animEffect transition="out" filter="fade">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170" name="Picture 2" descr="C:\Users\abuelitos\Documents\REBAJAR CAFE\VIAJE A EUROPA (Agosto 2011) 1060 (FILEminimizer).JPG"/>
          <p:cNvPicPr>
            <a:picLocks noChangeAspect="1" noChangeArrowheads="1"/>
          </p:cNvPicPr>
          <p:nvPr/>
        </p:nvPicPr>
        <p:blipFill>
          <a:blip r:embed="rId2" cstate="print"/>
          <a:srcRect/>
          <a:stretch>
            <a:fillRect/>
          </a:stretch>
        </p:blipFill>
        <p:spPr bwMode="auto">
          <a:xfrm>
            <a:off x="0" y="0"/>
            <a:ext cx="10319372" cy="6876000"/>
          </a:xfrm>
          <a:prstGeom prst="rect">
            <a:avLst/>
          </a:prstGeom>
          <a:noFill/>
        </p:spPr>
      </p:pic>
      <p:sp>
        <p:nvSpPr>
          <p:cNvPr id="5" name="4 Rectángulo"/>
          <p:cNvSpPr/>
          <p:nvPr/>
        </p:nvSpPr>
        <p:spPr>
          <a:xfrm>
            <a:off x="790282" y="6143644"/>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wheel spokes="2"/>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4338" name="Picture 2" descr="C:\Users\abuelitos\Documents\REBAJAR CAFE\VIAJE A EUROPA (Agosto 2011) 1075 (FILEminimizer).JPG"/>
          <p:cNvPicPr>
            <a:picLocks noChangeAspect="1" noChangeArrowheads="1"/>
          </p:cNvPicPr>
          <p:nvPr/>
        </p:nvPicPr>
        <p:blipFill>
          <a:blip r:embed="rId2" cstate="print"/>
          <a:srcRect/>
          <a:stretch>
            <a:fillRect/>
          </a:stretch>
        </p:blipFill>
        <p:spPr bwMode="auto">
          <a:xfrm>
            <a:off x="-1175372" y="0"/>
            <a:ext cx="10319372" cy="6876000"/>
          </a:xfrm>
          <a:prstGeom prst="rect">
            <a:avLst/>
          </a:prstGeom>
          <a:noFill/>
        </p:spPr>
      </p:pic>
      <p:sp>
        <p:nvSpPr>
          <p:cNvPr id="5" name="4 Rectángulo"/>
          <p:cNvSpPr/>
          <p:nvPr/>
        </p:nvSpPr>
        <p:spPr>
          <a:xfrm>
            <a:off x="285720" y="6215082"/>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5000" fill="hold"/>
                                        <p:tgtEl>
                                          <p:spTgt spid="1433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8194" name="Picture 2" descr="C:\Users\abuelitos\Documents\REBAJAR CAFE\VIAJE A EUROPA (Agosto 2011) 1070 (FILEminimizer).JPG"/>
          <p:cNvPicPr>
            <a:picLocks noChangeAspect="1" noChangeArrowheads="1"/>
          </p:cNvPicPr>
          <p:nvPr/>
        </p:nvPicPr>
        <p:blipFill>
          <a:blip r:embed="rId2" cstate="print"/>
          <a:srcRect/>
          <a:stretch>
            <a:fillRect/>
          </a:stretch>
        </p:blipFill>
        <p:spPr bwMode="auto">
          <a:xfrm>
            <a:off x="0" y="-18000"/>
            <a:ext cx="10319372" cy="6876000"/>
          </a:xfrm>
          <a:prstGeom prst="rect">
            <a:avLst/>
          </a:prstGeom>
          <a:noFill/>
        </p:spPr>
      </p:pic>
      <p:sp>
        <p:nvSpPr>
          <p:cNvPr id="5" name="4 Rectángulo"/>
          <p:cNvSpPr/>
          <p:nvPr/>
        </p:nvSpPr>
        <p:spPr>
          <a:xfrm>
            <a:off x="933158" y="6072206"/>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wheel spokes="2"/>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3076" name="Picture 4" descr="C:\Users\abuelitos\Documents\REBAJAR CAFE\VIAJE A EUROPA (Agosto 2011) 1063 (FILEminimizer).JPG"/>
          <p:cNvPicPr>
            <a:picLocks noChangeAspect="1" noChangeArrowheads="1"/>
          </p:cNvPicPr>
          <p:nvPr/>
        </p:nvPicPr>
        <p:blipFill>
          <a:blip r:embed="rId2" cstate="print"/>
          <a:srcRect/>
          <a:stretch>
            <a:fillRect/>
          </a:stretch>
        </p:blipFill>
        <p:spPr bwMode="auto">
          <a:xfrm>
            <a:off x="0" y="-18000"/>
            <a:ext cx="10319372" cy="6876000"/>
          </a:xfrm>
          <a:prstGeom prst="rect">
            <a:avLst/>
          </a:prstGeom>
          <a:noFill/>
        </p:spPr>
      </p:pic>
      <p:sp>
        <p:nvSpPr>
          <p:cNvPr id="5" name="4 Rectángulo"/>
          <p:cNvSpPr/>
          <p:nvPr/>
        </p:nvSpPr>
        <p:spPr>
          <a:xfrm>
            <a:off x="933158" y="6215082"/>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
        <p:nvSpPr>
          <p:cNvPr id="6" name="5 Rectángulo"/>
          <p:cNvSpPr/>
          <p:nvPr/>
        </p:nvSpPr>
        <p:spPr>
          <a:xfrm>
            <a:off x="4479631" y="3244334"/>
            <a:ext cx="184731" cy="369332"/>
          </a:xfrm>
          <a:prstGeom prst="rect">
            <a:avLst/>
          </a:prstGeom>
        </p:spPr>
        <p:txBody>
          <a:bodyPr wrap="none">
            <a:spAutoFit/>
          </a:bodyPr>
          <a:lstStyle/>
          <a:p>
            <a:pPr algn="ct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5000" fill="hold"/>
                                        <p:tgtEl>
                                          <p:spTgt spid="307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2290" name="Picture 2" descr="C:\Users\abuelitos\Documents\REBAJAR CAFE\VIAJE A EUROPA (Agosto 2011) 1073 (FILEminimizer).JPG"/>
          <p:cNvPicPr>
            <a:picLocks noChangeAspect="1" noChangeArrowheads="1"/>
          </p:cNvPicPr>
          <p:nvPr/>
        </p:nvPicPr>
        <p:blipFill>
          <a:blip r:embed="rId2" cstate="print"/>
          <a:srcRect/>
          <a:stretch>
            <a:fillRect/>
          </a:stretch>
        </p:blipFill>
        <p:spPr bwMode="auto">
          <a:xfrm>
            <a:off x="0" y="0"/>
            <a:ext cx="10319372" cy="6876000"/>
          </a:xfrm>
          <a:prstGeom prst="rect">
            <a:avLst/>
          </a:prstGeom>
          <a:noFill/>
        </p:spPr>
      </p:pic>
      <p:sp>
        <p:nvSpPr>
          <p:cNvPr id="5" name="4 Rectángulo"/>
          <p:cNvSpPr/>
          <p:nvPr/>
        </p:nvSpPr>
        <p:spPr>
          <a:xfrm>
            <a:off x="824955" y="6143644"/>
            <a:ext cx="2073003" cy="369332"/>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a:t>
            </a:r>
            <a:r>
              <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 Mari Tere</a:t>
            </a:r>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wheel spokes="2"/>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170" name="Picture 2" descr="C:\Users\abuelitos\Documents\REBAJAR CAFE\VIAJE A EUROPA (Agosto 2011) 1080 (FILEminimizer).JPG"/>
          <p:cNvPicPr>
            <a:picLocks noChangeAspect="1" noChangeArrowheads="1"/>
          </p:cNvPicPr>
          <p:nvPr/>
        </p:nvPicPr>
        <p:blipFill>
          <a:blip r:embed="rId2" cstate="print"/>
          <a:srcRect/>
          <a:stretch>
            <a:fillRect/>
          </a:stretch>
        </p:blipFill>
        <p:spPr bwMode="auto">
          <a:xfrm>
            <a:off x="-1000164" y="-18000"/>
            <a:ext cx="10319373" cy="6876000"/>
          </a:xfrm>
          <a:prstGeom prst="rect">
            <a:avLst/>
          </a:prstGeom>
          <a:noFill/>
        </p:spPr>
      </p:pic>
      <p:sp>
        <p:nvSpPr>
          <p:cNvPr id="5" name="4 Rectángulo"/>
          <p:cNvSpPr/>
          <p:nvPr/>
        </p:nvSpPr>
        <p:spPr>
          <a:xfrm>
            <a:off x="5929322" y="6215082"/>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wheel spokes="2"/>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sp>
        <p:nvSpPr>
          <p:cNvPr id="5" name="4 Rectángulo"/>
          <p:cNvSpPr/>
          <p:nvPr/>
        </p:nvSpPr>
        <p:spPr>
          <a:xfrm>
            <a:off x="1004596" y="6215082"/>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pic>
        <p:nvPicPr>
          <p:cNvPr id="13314" name="Picture 2" descr="C:\Users\abuelitos\Desktop\Nueva carpeta\11.jpg"/>
          <p:cNvPicPr>
            <a:picLocks noChangeAspect="1" noChangeArrowheads="1"/>
          </p:cNvPicPr>
          <p:nvPr/>
        </p:nvPicPr>
        <p:blipFill>
          <a:blip r:embed="rId2" cstate="print"/>
          <a:srcRect/>
          <a:stretch>
            <a:fillRect/>
          </a:stretch>
        </p:blipFill>
        <p:spPr bwMode="auto">
          <a:xfrm>
            <a:off x="0" y="0"/>
            <a:ext cx="4580416" cy="6876000"/>
          </a:xfrm>
          <a:prstGeom prst="rect">
            <a:avLst/>
          </a:prstGeom>
          <a:noFill/>
        </p:spPr>
      </p:pic>
      <p:pic>
        <p:nvPicPr>
          <p:cNvPr id="13315" name="Picture 3" descr="C:\Users\abuelitos\Desktop\Nueva carpeta\5.jpg"/>
          <p:cNvPicPr>
            <a:picLocks noChangeAspect="1" noChangeArrowheads="1"/>
          </p:cNvPicPr>
          <p:nvPr/>
        </p:nvPicPr>
        <p:blipFill>
          <a:blip r:embed="rId3" cstate="print"/>
          <a:srcRect/>
          <a:stretch>
            <a:fillRect/>
          </a:stretch>
        </p:blipFill>
        <p:spPr bwMode="auto">
          <a:xfrm>
            <a:off x="4571989" y="-1"/>
            <a:ext cx="4604397" cy="6912000"/>
          </a:xfrm>
          <a:prstGeom prst="rect">
            <a:avLst/>
          </a:prstGeom>
          <a:noFill/>
        </p:spPr>
      </p:pic>
      <p:sp>
        <p:nvSpPr>
          <p:cNvPr id="7" name="6 Rectángulo"/>
          <p:cNvSpPr/>
          <p:nvPr/>
        </p:nvSpPr>
        <p:spPr>
          <a:xfrm>
            <a:off x="3647802" y="6143644"/>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wheel spokes="2"/>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sp>
        <p:nvSpPr>
          <p:cNvPr id="5" name="4 Rectángulo"/>
          <p:cNvSpPr/>
          <p:nvPr/>
        </p:nvSpPr>
        <p:spPr>
          <a:xfrm>
            <a:off x="6643702" y="357166"/>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pic>
        <p:nvPicPr>
          <p:cNvPr id="7170" name="Picture 2" descr="C:\Users\abuelitos\Desktop\Nueva carpeta\7.jpg"/>
          <p:cNvPicPr>
            <a:picLocks noChangeAspect="1" noChangeArrowheads="1"/>
          </p:cNvPicPr>
          <p:nvPr/>
        </p:nvPicPr>
        <p:blipFill>
          <a:blip r:embed="rId2" cstate="print"/>
          <a:srcRect/>
          <a:stretch>
            <a:fillRect/>
          </a:stretch>
        </p:blipFill>
        <p:spPr bwMode="auto">
          <a:xfrm>
            <a:off x="-428660" y="0"/>
            <a:ext cx="10320288" cy="6876000"/>
          </a:xfrm>
          <a:prstGeom prst="rect">
            <a:avLst/>
          </a:prstGeom>
          <a:noFill/>
        </p:spPr>
      </p:pic>
      <p:sp>
        <p:nvSpPr>
          <p:cNvPr id="6" name="5 Rectángulo"/>
          <p:cNvSpPr/>
          <p:nvPr/>
        </p:nvSpPr>
        <p:spPr>
          <a:xfrm>
            <a:off x="6576760" y="285728"/>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wheel spokes="2"/>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6386" name="Picture 2" descr="C:\Users\abuelitos\Documents\REBAJAR CAFE\VIAJE A EUROPA (Agosto 2011) 1082 (FILEminimizer).JPG"/>
          <p:cNvPicPr>
            <a:picLocks noChangeAspect="1" noChangeArrowheads="1"/>
          </p:cNvPicPr>
          <p:nvPr/>
        </p:nvPicPr>
        <p:blipFill>
          <a:blip r:embed="rId2" cstate="print"/>
          <a:srcRect/>
          <a:stretch>
            <a:fillRect/>
          </a:stretch>
        </p:blipFill>
        <p:spPr bwMode="auto">
          <a:xfrm>
            <a:off x="0" y="0"/>
            <a:ext cx="10319372" cy="6876000"/>
          </a:xfrm>
          <a:prstGeom prst="rect">
            <a:avLst/>
          </a:prstGeom>
          <a:noFill/>
        </p:spPr>
      </p:pic>
      <p:sp>
        <p:nvSpPr>
          <p:cNvPr id="5" name="4 Rectángulo"/>
          <p:cNvSpPr/>
          <p:nvPr/>
        </p:nvSpPr>
        <p:spPr>
          <a:xfrm>
            <a:off x="6505322" y="6072206"/>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wheel spokes="2"/>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5000" fill="hold"/>
                                        <p:tgtEl>
                                          <p:spTgt spid="1638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C:\Users\abuelitos\Desktop\VIAJE A EUROPA (Agosto 2011) 1082.JPG"/>
          <p:cNvPicPr>
            <a:picLocks noChangeAspect="1" noChangeArrowheads="1"/>
          </p:cNvPicPr>
          <p:nvPr/>
        </p:nvPicPr>
        <p:blipFill>
          <a:blip r:embed="rId2" cstate="print"/>
          <a:srcRect/>
          <a:stretch>
            <a:fillRect/>
          </a:stretch>
        </p:blipFill>
        <p:spPr bwMode="auto">
          <a:xfrm>
            <a:off x="-1180082" y="-18000"/>
            <a:ext cx="10324082" cy="6876000"/>
          </a:xfrm>
          <a:prstGeom prst="rect">
            <a:avLst/>
          </a:prstGeom>
          <a:noFill/>
        </p:spPr>
      </p:pic>
      <p:sp>
        <p:nvSpPr>
          <p:cNvPr id="5" name="4 Rectángulo"/>
          <p:cNvSpPr/>
          <p:nvPr/>
        </p:nvSpPr>
        <p:spPr>
          <a:xfrm>
            <a:off x="4786314" y="6286520"/>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wheel spokes="2"/>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429784"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7410" name="Picture 2" descr="C:\Users\abuelitos\Documents\REBAJAR CAFE\VIAJE A EUROPA (Agosto 2011) 1086 (FILEminimizer).JPG"/>
          <p:cNvPicPr>
            <a:picLocks noChangeAspect="1" noChangeArrowheads="1"/>
          </p:cNvPicPr>
          <p:nvPr/>
        </p:nvPicPr>
        <p:blipFill>
          <a:blip r:embed="rId2" cstate="print"/>
          <a:srcRect/>
          <a:stretch>
            <a:fillRect/>
          </a:stretch>
        </p:blipFill>
        <p:spPr bwMode="auto">
          <a:xfrm>
            <a:off x="0" y="0"/>
            <a:ext cx="10319372" cy="6876000"/>
          </a:xfrm>
          <a:prstGeom prst="rect">
            <a:avLst/>
          </a:prstGeom>
          <a:noFill/>
        </p:spPr>
      </p:pic>
      <p:sp>
        <p:nvSpPr>
          <p:cNvPr id="5" name="4 Rectángulo"/>
          <p:cNvSpPr/>
          <p:nvPr/>
        </p:nvSpPr>
        <p:spPr>
          <a:xfrm>
            <a:off x="2790546" y="6215082"/>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wheel spokes="2"/>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8434" name="Picture 2" descr="C:\Users\abuelitos\Documents\REBAJAR CAFE\VIAJE A EUROPA (Agosto 2011) 1092 (FILEminimizer).JPG"/>
          <p:cNvPicPr>
            <a:picLocks noChangeAspect="1" noChangeArrowheads="1"/>
          </p:cNvPicPr>
          <p:nvPr/>
        </p:nvPicPr>
        <p:blipFill>
          <a:blip r:embed="rId2" cstate="print"/>
          <a:srcRect/>
          <a:stretch>
            <a:fillRect/>
          </a:stretch>
        </p:blipFill>
        <p:spPr bwMode="auto">
          <a:xfrm>
            <a:off x="0" y="0"/>
            <a:ext cx="10319372" cy="6876000"/>
          </a:xfrm>
          <a:prstGeom prst="rect">
            <a:avLst/>
          </a:prstGeom>
          <a:noFill/>
        </p:spPr>
      </p:pic>
      <p:sp>
        <p:nvSpPr>
          <p:cNvPr id="5" name="4 Rectángulo"/>
          <p:cNvSpPr/>
          <p:nvPr/>
        </p:nvSpPr>
        <p:spPr>
          <a:xfrm>
            <a:off x="4143372" y="6286520"/>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wheel spokes="2"/>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19458" name="Picture 2" descr="C:\Users\abuelitos\Documents\REBAJAR CAFE\VIAJE A EUROPA (Agosto 2011) 1094 (FILEminimizer).JPG"/>
          <p:cNvPicPr>
            <a:picLocks noChangeAspect="1" noChangeArrowheads="1"/>
          </p:cNvPicPr>
          <p:nvPr/>
        </p:nvPicPr>
        <p:blipFill>
          <a:blip r:embed="rId2" cstate="print"/>
          <a:srcRect/>
          <a:stretch>
            <a:fillRect/>
          </a:stretch>
        </p:blipFill>
        <p:spPr bwMode="auto">
          <a:xfrm>
            <a:off x="-1175372" y="0"/>
            <a:ext cx="10319372" cy="6876000"/>
          </a:xfrm>
          <a:prstGeom prst="rect">
            <a:avLst/>
          </a:prstGeom>
          <a:noFill/>
        </p:spPr>
      </p:pic>
      <p:sp>
        <p:nvSpPr>
          <p:cNvPr id="5" name="4 Rectángulo"/>
          <p:cNvSpPr/>
          <p:nvPr/>
        </p:nvSpPr>
        <p:spPr>
          <a:xfrm>
            <a:off x="357158" y="6215082"/>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wheel spokes="2"/>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0482" name="Picture 2" descr="C:\Users\abuelitos\Documents\REBAJAR CAFE\VIAJE A EUROPA (Agosto 2011) 1097 (FILEminimizer).JPG"/>
          <p:cNvPicPr>
            <a:picLocks noChangeAspect="1" noChangeArrowheads="1"/>
          </p:cNvPicPr>
          <p:nvPr/>
        </p:nvPicPr>
        <p:blipFill>
          <a:blip r:embed="rId2" cstate="print"/>
          <a:srcRect/>
          <a:stretch>
            <a:fillRect/>
          </a:stretch>
        </p:blipFill>
        <p:spPr bwMode="auto">
          <a:xfrm>
            <a:off x="-1175372" y="-18000"/>
            <a:ext cx="10319372" cy="6876000"/>
          </a:xfrm>
          <a:prstGeom prst="rect">
            <a:avLst/>
          </a:prstGeom>
          <a:noFill/>
        </p:spPr>
      </p:pic>
      <p:sp>
        <p:nvSpPr>
          <p:cNvPr id="5" name="4 Rectángulo"/>
          <p:cNvSpPr/>
          <p:nvPr/>
        </p:nvSpPr>
        <p:spPr>
          <a:xfrm>
            <a:off x="5572132" y="6286520"/>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wheel spokes="2"/>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9218" name="Picture 2" descr="C:\Users\abuelitos\Documents\REBAJAR CAFE\VIAJE A EUROPA (Agosto 2011) 1085 (FILEminimizer).JPG"/>
          <p:cNvPicPr>
            <a:picLocks noChangeAspect="1" noChangeArrowheads="1"/>
          </p:cNvPicPr>
          <p:nvPr/>
        </p:nvPicPr>
        <p:blipFill>
          <a:blip r:embed="rId2" cstate="print"/>
          <a:srcRect/>
          <a:stretch>
            <a:fillRect/>
          </a:stretch>
        </p:blipFill>
        <p:spPr bwMode="auto">
          <a:xfrm>
            <a:off x="0" y="-18000"/>
            <a:ext cx="10319372" cy="6876000"/>
          </a:xfrm>
          <a:prstGeom prst="rect">
            <a:avLst/>
          </a:prstGeom>
          <a:noFill/>
        </p:spPr>
      </p:pic>
      <p:sp>
        <p:nvSpPr>
          <p:cNvPr id="5" name="4 Rectángulo"/>
          <p:cNvSpPr/>
          <p:nvPr/>
        </p:nvSpPr>
        <p:spPr>
          <a:xfrm>
            <a:off x="5929322" y="6286520"/>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wheel spokes="2"/>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21506" name="Picture 2" descr="C:\Users\abuelitos\Documents\REBAJAR CAFE\VIAJE A EUROPA (Agosto 2011) 1096 (FILEminimizer).JPG"/>
          <p:cNvPicPr>
            <a:picLocks noChangeAspect="1" noChangeArrowheads="1"/>
          </p:cNvPicPr>
          <p:nvPr/>
        </p:nvPicPr>
        <p:blipFill>
          <a:blip r:embed="rId2" cstate="print"/>
          <a:srcRect/>
          <a:stretch>
            <a:fillRect/>
          </a:stretch>
        </p:blipFill>
        <p:spPr bwMode="auto">
          <a:xfrm>
            <a:off x="0" y="0"/>
            <a:ext cx="10319372" cy="6876000"/>
          </a:xfrm>
          <a:prstGeom prst="rect">
            <a:avLst/>
          </a:prstGeom>
          <a:noFill/>
        </p:spPr>
      </p:pic>
      <p:sp>
        <p:nvSpPr>
          <p:cNvPr id="5" name="4 Rectángulo"/>
          <p:cNvSpPr/>
          <p:nvPr/>
        </p:nvSpPr>
        <p:spPr>
          <a:xfrm>
            <a:off x="5290876" y="6215082"/>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wheel spokes="2"/>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285776"/>
            <a:ext cx="9144000" cy="7143776"/>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5" name="4 Rectángulo"/>
          <p:cNvSpPr/>
          <p:nvPr/>
        </p:nvSpPr>
        <p:spPr>
          <a:xfrm>
            <a:off x="6576760" y="6215082"/>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pic>
        <p:nvPicPr>
          <p:cNvPr id="14338" name="Picture 2" descr="C:\Users\abuelitos\Desktop\Nueva carpeta\9.jpg"/>
          <p:cNvPicPr>
            <a:picLocks noChangeAspect="1" noChangeArrowheads="1"/>
          </p:cNvPicPr>
          <p:nvPr/>
        </p:nvPicPr>
        <p:blipFill>
          <a:blip r:embed="rId2" cstate="print"/>
          <a:srcRect/>
          <a:stretch>
            <a:fillRect/>
          </a:stretch>
        </p:blipFill>
        <p:spPr bwMode="auto">
          <a:xfrm>
            <a:off x="0" y="-306000"/>
            <a:ext cx="4772264" cy="7164000"/>
          </a:xfrm>
          <a:prstGeom prst="rect">
            <a:avLst/>
          </a:prstGeom>
          <a:noFill/>
        </p:spPr>
      </p:pic>
      <p:pic>
        <p:nvPicPr>
          <p:cNvPr id="14339" name="Picture 3" descr="C:\Users\abuelitos\Desktop\Nueva carpeta\10.jpg"/>
          <p:cNvPicPr>
            <a:picLocks noChangeAspect="1" noChangeArrowheads="1"/>
          </p:cNvPicPr>
          <p:nvPr/>
        </p:nvPicPr>
        <p:blipFill>
          <a:blip r:embed="rId3" cstate="print"/>
          <a:srcRect/>
          <a:stretch>
            <a:fillRect/>
          </a:stretch>
        </p:blipFill>
        <p:spPr bwMode="auto">
          <a:xfrm>
            <a:off x="4714862" y="-285777"/>
            <a:ext cx="4748283" cy="7128000"/>
          </a:xfrm>
          <a:prstGeom prst="rect">
            <a:avLst/>
          </a:prstGeom>
          <a:noFill/>
        </p:spPr>
      </p:pic>
      <p:sp>
        <p:nvSpPr>
          <p:cNvPr id="7" name="6 Rectángulo"/>
          <p:cNvSpPr/>
          <p:nvPr/>
        </p:nvSpPr>
        <p:spPr>
          <a:xfrm>
            <a:off x="4862248" y="6215082"/>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wheel spokes="2"/>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11266" name="Picture 2" descr="C:\Users\abuelitos\Desktop\Nueva carpeta\5.jpg"/>
          <p:cNvPicPr>
            <a:picLocks noChangeAspect="1" noChangeArrowheads="1"/>
          </p:cNvPicPr>
          <p:nvPr/>
        </p:nvPicPr>
        <p:blipFill>
          <a:blip r:embed="rId2" cstate="print"/>
          <a:srcRect/>
          <a:stretch>
            <a:fillRect/>
          </a:stretch>
        </p:blipFill>
        <p:spPr bwMode="auto">
          <a:xfrm>
            <a:off x="-11" y="-1"/>
            <a:ext cx="4604397" cy="6912000"/>
          </a:xfrm>
          <a:prstGeom prst="rect">
            <a:avLst/>
          </a:prstGeom>
          <a:noFill/>
        </p:spPr>
      </p:pic>
      <p:pic>
        <p:nvPicPr>
          <p:cNvPr id="11267" name="Picture 3" descr="C:\Users\abuelitos\Desktop\Nueva carpeta\9.jpg"/>
          <p:cNvPicPr>
            <a:picLocks noChangeAspect="1" noChangeArrowheads="1"/>
          </p:cNvPicPr>
          <p:nvPr/>
        </p:nvPicPr>
        <p:blipFill>
          <a:blip r:embed="rId3" cstate="print"/>
          <a:srcRect/>
          <a:stretch>
            <a:fillRect/>
          </a:stretch>
        </p:blipFill>
        <p:spPr bwMode="auto">
          <a:xfrm>
            <a:off x="4571990" y="-1"/>
            <a:ext cx="4532454" cy="6804000"/>
          </a:xfrm>
          <a:prstGeom prst="rect">
            <a:avLst/>
          </a:prstGeom>
          <a:noFill/>
        </p:spPr>
      </p:pic>
      <p:sp>
        <p:nvSpPr>
          <p:cNvPr id="6" name="5 Rectángulo"/>
          <p:cNvSpPr/>
          <p:nvPr/>
        </p:nvSpPr>
        <p:spPr>
          <a:xfrm>
            <a:off x="6786578" y="6143644"/>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Tm="6000">
    <p:fad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sp>
        <p:nvSpPr>
          <p:cNvPr id="5" name="4 Rectángulo"/>
          <p:cNvSpPr/>
          <p:nvPr/>
        </p:nvSpPr>
        <p:spPr>
          <a:xfrm>
            <a:off x="933158" y="285728"/>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pic>
        <p:nvPicPr>
          <p:cNvPr id="17411" name="Picture 3" descr="C:\Users\abuelitos\Desktop\Nueva carpeta\68.jpg"/>
          <p:cNvPicPr>
            <a:picLocks noChangeAspect="1" noChangeArrowheads="1"/>
          </p:cNvPicPr>
          <p:nvPr/>
        </p:nvPicPr>
        <p:blipFill>
          <a:blip r:embed="rId2" cstate="print"/>
          <a:srcRect/>
          <a:stretch>
            <a:fillRect/>
          </a:stretch>
        </p:blipFill>
        <p:spPr bwMode="auto">
          <a:xfrm>
            <a:off x="4563582" y="0"/>
            <a:ext cx="4676340" cy="7020000"/>
          </a:xfrm>
          <a:prstGeom prst="rect">
            <a:avLst/>
          </a:prstGeom>
          <a:noFill/>
        </p:spPr>
      </p:pic>
      <p:pic>
        <p:nvPicPr>
          <p:cNvPr id="17412" name="Picture 4" descr="C:\Users\abuelitos\Desktop\Nueva carpeta\67.jpg"/>
          <p:cNvPicPr>
            <a:picLocks noChangeAspect="1" noChangeArrowheads="1"/>
          </p:cNvPicPr>
          <p:nvPr/>
        </p:nvPicPr>
        <p:blipFill>
          <a:blip r:embed="rId3" cstate="print"/>
          <a:srcRect/>
          <a:stretch>
            <a:fillRect/>
          </a:stretch>
        </p:blipFill>
        <p:spPr bwMode="auto">
          <a:xfrm>
            <a:off x="-13" y="-1"/>
            <a:ext cx="4676340" cy="7020000"/>
          </a:xfrm>
          <a:prstGeom prst="rect">
            <a:avLst/>
          </a:prstGeom>
          <a:noFill/>
        </p:spPr>
      </p:pic>
      <p:sp>
        <p:nvSpPr>
          <p:cNvPr id="7" name="6 Rectángulo"/>
          <p:cNvSpPr/>
          <p:nvPr/>
        </p:nvSpPr>
        <p:spPr>
          <a:xfrm>
            <a:off x="2933422" y="6215082"/>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wheel spokes="2"/>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pic>
        <p:nvPicPr>
          <p:cNvPr id="1027" name="Picture 3" descr="C:\Users\abuelitos\Desktop\VIAJE A EUROPA (Agosto 2011) 1064.JPG"/>
          <p:cNvPicPr>
            <a:picLocks noChangeAspect="1" noChangeArrowheads="1"/>
          </p:cNvPicPr>
          <p:nvPr/>
        </p:nvPicPr>
        <p:blipFill>
          <a:blip r:embed="rId2" cstate="print"/>
          <a:srcRect/>
          <a:stretch>
            <a:fillRect/>
          </a:stretch>
        </p:blipFill>
        <p:spPr bwMode="auto">
          <a:xfrm>
            <a:off x="0" y="-18000"/>
            <a:ext cx="10324082" cy="6876000"/>
          </a:xfrm>
          <a:prstGeom prst="rect">
            <a:avLst/>
          </a:prstGeom>
          <a:noFill/>
        </p:spPr>
      </p:pic>
      <p:sp>
        <p:nvSpPr>
          <p:cNvPr id="5" name="4 Rectángulo"/>
          <p:cNvSpPr/>
          <p:nvPr/>
        </p:nvSpPr>
        <p:spPr>
          <a:xfrm>
            <a:off x="7000892" y="285728"/>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6000">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2.77778E-7 -1.11111E-6 L -0.0566 0.00139 " pathEditMode="relative" rAng="0" ptsTypes="AA">
                                      <p:cBhvr>
                                        <p:cTn id="6" dur="2000" fill="hold"/>
                                        <p:tgtEl>
                                          <p:spTgt spid="1027"/>
                                        </p:tgtEl>
                                        <p:attrNameLst>
                                          <p:attrName>ppt_x</p:attrName>
                                          <p:attrName>ppt_y</p:attrName>
                                        </p:attrNameLst>
                                      </p:cBhvr>
                                      <p:rCtr x="-28" y="1"/>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C:\Users\abuelitos\Desktop\Nueva carpeta\4.jpg"/>
          <p:cNvPicPr>
            <a:picLocks noChangeAspect="1" noChangeArrowheads="1"/>
          </p:cNvPicPr>
          <p:nvPr/>
        </p:nvPicPr>
        <p:blipFill>
          <a:blip r:embed="rId2" cstate="print"/>
          <a:srcRect/>
          <a:stretch>
            <a:fillRect/>
          </a:stretch>
        </p:blipFill>
        <p:spPr bwMode="auto">
          <a:xfrm>
            <a:off x="-714412" y="0"/>
            <a:ext cx="10482387" cy="6984000"/>
          </a:xfrm>
          <a:prstGeom prst="rect">
            <a:avLst/>
          </a:prstGeom>
          <a:noFill/>
        </p:spPr>
      </p:pic>
      <p:sp>
        <p:nvSpPr>
          <p:cNvPr id="5" name="4 Rectángulo"/>
          <p:cNvSpPr/>
          <p:nvPr/>
        </p:nvSpPr>
        <p:spPr>
          <a:xfrm>
            <a:off x="5790942" y="6488668"/>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Tm="500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194" name="Picture 2" descr="C:\Users\abuelitos\Desktop\Nueva carpeta\4.jpg"/>
          <p:cNvPicPr>
            <a:picLocks noChangeAspect="1" noChangeArrowheads="1"/>
          </p:cNvPicPr>
          <p:nvPr/>
        </p:nvPicPr>
        <p:blipFill>
          <a:blip r:embed="rId2" cstate="print"/>
          <a:srcRect/>
          <a:stretch>
            <a:fillRect/>
          </a:stretch>
        </p:blipFill>
        <p:spPr bwMode="auto">
          <a:xfrm>
            <a:off x="-857288" y="-54000"/>
            <a:ext cx="10374321" cy="6912000"/>
          </a:xfrm>
          <a:prstGeom prst="rect">
            <a:avLst/>
          </a:prstGeom>
          <a:noFill/>
        </p:spPr>
      </p:pic>
      <p:sp>
        <p:nvSpPr>
          <p:cNvPr id="5" name="4 Rectángulo"/>
          <p:cNvSpPr/>
          <p:nvPr/>
        </p:nvSpPr>
        <p:spPr>
          <a:xfrm>
            <a:off x="357158" y="6286520"/>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Tm="5000">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098" name="Picture 2" descr="C:\Users\abuelitos\Desktop\Nueva carpeta\5.jpg"/>
          <p:cNvPicPr>
            <a:picLocks noChangeAspect="1" noChangeArrowheads="1"/>
          </p:cNvPicPr>
          <p:nvPr/>
        </p:nvPicPr>
        <p:blipFill>
          <a:blip r:embed="rId2" cstate="print"/>
          <a:srcRect/>
          <a:stretch>
            <a:fillRect/>
          </a:stretch>
        </p:blipFill>
        <p:spPr bwMode="auto">
          <a:xfrm>
            <a:off x="-50" y="0"/>
            <a:ext cx="10590453" cy="7056000"/>
          </a:xfrm>
          <a:prstGeom prst="rect">
            <a:avLst/>
          </a:prstGeom>
          <a:noFill/>
        </p:spPr>
      </p:pic>
      <p:sp>
        <p:nvSpPr>
          <p:cNvPr id="5" name="4 Rectángulo"/>
          <p:cNvSpPr/>
          <p:nvPr/>
        </p:nvSpPr>
        <p:spPr>
          <a:xfrm>
            <a:off x="5643570" y="6550223"/>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Tm="5000">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2050" name="Picture 2" descr="http://www.hotelchatter.com/files/3930/nypalace_budapest.jpg"/>
          <p:cNvPicPr>
            <a:picLocks noChangeAspect="1" noChangeArrowheads="1"/>
          </p:cNvPicPr>
          <p:nvPr/>
        </p:nvPicPr>
        <p:blipFill>
          <a:blip r:embed="rId2" cstate="print"/>
          <a:srcRect/>
          <a:stretch>
            <a:fillRect/>
          </a:stretch>
        </p:blipFill>
        <p:spPr bwMode="auto">
          <a:xfrm>
            <a:off x="4786314" y="3500438"/>
            <a:ext cx="4357686" cy="3357562"/>
          </a:xfrm>
          <a:prstGeom prst="rect">
            <a:avLst/>
          </a:prstGeom>
          <a:noFill/>
        </p:spPr>
      </p:pic>
      <p:pic>
        <p:nvPicPr>
          <p:cNvPr id="6" name="Picture 2" descr="http://3.bp.blogspot.com/_QG5faqRAqXw/TSd1ncpOr2I/AAAAAAAABho/TF6tg5Hzm6o/s1600/09082010907.jpg"/>
          <p:cNvPicPr>
            <a:picLocks noChangeAspect="1" noChangeArrowheads="1"/>
          </p:cNvPicPr>
          <p:nvPr/>
        </p:nvPicPr>
        <p:blipFill>
          <a:blip r:embed="rId3" cstate="print"/>
          <a:srcRect/>
          <a:stretch>
            <a:fillRect/>
          </a:stretch>
        </p:blipFill>
        <p:spPr bwMode="auto">
          <a:xfrm>
            <a:off x="-1" y="0"/>
            <a:ext cx="5157000" cy="6876000"/>
          </a:xfrm>
          <a:prstGeom prst="rect">
            <a:avLst/>
          </a:prstGeom>
          <a:noFill/>
        </p:spPr>
      </p:pic>
      <p:pic>
        <p:nvPicPr>
          <p:cNvPr id="8" name="Picture 6" descr="New York Palace, Budapest, Hungary"/>
          <p:cNvPicPr>
            <a:picLocks noChangeAspect="1" noChangeArrowheads="1"/>
          </p:cNvPicPr>
          <p:nvPr/>
        </p:nvPicPr>
        <p:blipFill>
          <a:blip r:embed="rId4" cstate="print"/>
          <a:srcRect/>
          <a:stretch>
            <a:fillRect/>
          </a:stretch>
        </p:blipFill>
        <p:spPr bwMode="auto">
          <a:xfrm>
            <a:off x="5087723" y="0"/>
            <a:ext cx="4056277" cy="3500438"/>
          </a:xfrm>
          <a:prstGeom prst="rect">
            <a:avLst/>
          </a:prstGeom>
          <a:noFill/>
        </p:spPr>
      </p:pic>
    </p:spTree>
  </p:cSld>
  <p:clrMapOvr>
    <a:masterClrMapping/>
  </p:clrMapOvr>
  <p:transition spd="slow" advTm="5000">
    <p:wheel spokes="1"/>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 name="Picture 4" descr="http://www.nordlight.eu/wp-content/uploads/2011/03/boscolo4.jpg"/>
          <p:cNvPicPr>
            <a:picLocks noChangeAspect="1" noChangeArrowheads="1"/>
          </p:cNvPicPr>
          <p:nvPr/>
        </p:nvPicPr>
        <p:blipFill>
          <a:blip r:embed="rId2" cstate="print"/>
          <a:srcRect/>
          <a:stretch>
            <a:fillRect/>
          </a:stretch>
        </p:blipFill>
        <p:spPr bwMode="auto">
          <a:xfrm>
            <a:off x="-357222" y="0"/>
            <a:ext cx="10345859" cy="6876000"/>
          </a:xfrm>
          <a:prstGeom prst="rect">
            <a:avLst/>
          </a:prstGeom>
          <a:noFill/>
        </p:spPr>
      </p:pic>
    </p:spTree>
  </p:cSld>
  <p:clrMapOvr>
    <a:masterClrMapping/>
  </p:clrMapOvr>
  <p:transition spd="slow" advTm="6000">
    <p:wheel spokes="1"/>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dk1"/>
          </a:lnRef>
          <a:fillRef idx="3">
            <a:schemeClr val="dk1"/>
          </a:fillRef>
          <a:effectRef idx="2">
            <a:schemeClr val="dk1"/>
          </a:effectRef>
          <a:fontRef idx="minor">
            <a:schemeClr val="lt1"/>
          </a:fontRef>
        </p:style>
        <p:txBody>
          <a:bodyPr/>
          <a:lstStyle/>
          <a:p>
            <a:endParaRPr lang="es-ES_tradnl" dirty="0"/>
          </a:p>
        </p:txBody>
      </p:sp>
      <p:pic>
        <p:nvPicPr>
          <p:cNvPr id="2050" name="Picture 2" descr="C:\Users\abuelitos\Desktop\VIAJE A EUROPA (Agosto 2011) 1087.JPG"/>
          <p:cNvPicPr>
            <a:picLocks noChangeAspect="1" noChangeArrowheads="1"/>
          </p:cNvPicPr>
          <p:nvPr/>
        </p:nvPicPr>
        <p:blipFill>
          <a:blip r:embed="rId2" cstate="print"/>
          <a:srcRect/>
          <a:stretch>
            <a:fillRect/>
          </a:stretch>
        </p:blipFill>
        <p:spPr bwMode="auto">
          <a:xfrm>
            <a:off x="0" y="-18000"/>
            <a:ext cx="10324082" cy="6876000"/>
          </a:xfrm>
          <a:prstGeom prst="rect">
            <a:avLst/>
          </a:prstGeom>
          <a:noFill/>
        </p:spPr>
      </p:pic>
      <p:sp>
        <p:nvSpPr>
          <p:cNvPr id="5" name="4 Rectángulo"/>
          <p:cNvSpPr/>
          <p:nvPr/>
        </p:nvSpPr>
        <p:spPr>
          <a:xfrm>
            <a:off x="3286116" y="6286520"/>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4000">
    <p:wheel spokes="2"/>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pPr>
              <a:buNone/>
            </a:pPr>
            <a:endParaRPr lang="es-ES_tradnl" dirty="0"/>
          </a:p>
        </p:txBody>
      </p:sp>
      <p:sp>
        <p:nvSpPr>
          <p:cNvPr id="6" name="5 Rectángulo"/>
          <p:cNvSpPr/>
          <p:nvPr/>
        </p:nvSpPr>
        <p:spPr>
          <a:xfrm>
            <a:off x="3348909" y="571480"/>
            <a:ext cx="2446182" cy="584775"/>
          </a:xfrm>
          <a:prstGeom prst="rect">
            <a:avLst/>
          </a:prstGeom>
        </p:spPr>
        <p:txBody>
          <a:bodyPr wrap="square">
            <a:spAutoFit/>
          </a:bodyPr>
          <a:lstStyle/>
          <a:p>
            <a:endParaRPr lang="es-ES" sz="3200" b="1" dirty="0">
              <a:solidFill>
                <a:srgbClr val="FF0000"/>
              </a:solidFill>
            </a:endParaRPr>
          </a:p>
        </p:txBody>
      </p:sp>
      <p:sp>
        <p:nvSpPr>
          <p:cNvPr id="7" name="6 Rectángulo"/>
          <p:cNvSpPr/>
          <p:nvPr/>
        </p:nvSpPr>
        <p:spPr>
          <a:xfrm>
            <a:off x="1142976" y="2786058"/>
            <a:ext cx="2214578" cy="584775"/>
          </a:xfrm>
          <a:prstGeom prst="rect">
            <a:avLst/>
          </a:prstGeom>
        </p:spPr>
        <p:txBody>
          <a:bodyPr wrap="square">
            <a:spAutoFit/>
          </a:bodyPr>
          <a:lstStyle/>
          <a:p>
            <a:pPr>
              <a:spcBef>
                <a:spcPct val="50000"/>
              </a:spcBef>
            </a:pPr>
            <a:endParaRPr lang="es-ES" sz="3200" b="1" dirty="0">
              <a:solidFill>
                <a:srgbClr val="FF0000"/>
              </a:solidFill>
            </a:endParaRPr>
          </a:p>
        </p:txBody>
      </p:sp>
      <p:sp>
        <p:nvSpPr>
          <p:cNvPr id="8" name="7 Rectángulo"/>
          <p:cNvSpPr/>
          <p:nvPr/>
        </p:nvSpPr>
        <p:spPr>
          <a:xfrm>
            <a:off x="4786314" y="2357430"/>
            <a:ext cx="1643073" cy="584775"/>
          </a:xfrm>
          <a:prstGeom prst="rect">
            <a:avLst/>
          </a:prstGeom>
        </p:spPr>
        <p:txBody>
          <a:bodyPr wrap="square">
            <a:spAutoFit/>
          </a:bodyPr>
          <a:lstStyle/>
          <a:p>
            <a:pPr>
              <a:spcBef>
                <a:spcPct val="50000"/>
              </a:spcBef>
            </a:pPr>
            <a:endParaRPr lang="es-ES" sz="3200" b="1" dirty="0">
              <a:solidFill>
                <a:srgbClr val="FF0000"/>
              </a:solidFill>
            </a:endParaRPr>
          </a:p>
        </p:txBody>
      </p:sp>
      <p:sp>
        <p:nvSpPr>
          <p:cNvPr id="9" name="8 Rectángulo"/>
          <p:cNvSpPr/>
          <p:nvPr/>
        </p:nvSpPr>
        <p:spPr>
          <a:xfrm>
            <a:off x="4096741" y="3929066"/>
            <a:ext cx="1588063" cy="584775"/>
          </a:xfrm>
          <a:prstGeom prst="rect">
            <a:avLst/>
          </a:prstGeom>
        </p:spPr>
        <p:txBody>
          <a:bodyPr wrap="square">
            <a:spAutoFit/>
          </a:bodyPr>
          <a:lstStyle/>
          <a:p>
            <a:pPr>
              <a:spcBef>
                <a:spcPct val="50000"/>
              </a:spcBef>
            </a:pPr>
            <a:endParaRPr lang="es-ES" sz="3200" b="1" dirty="0">
              <a:solidFill>
                <a:srgbClr val="FF0000"/>
              </a:solidFill>
            </a:endParaRPr>
          </a:p>
        </p:txBody>
      </p:sp>
      <p:pic>
        <p:nvPicPr>
          <p:cNvPr id="18434" name="Picture 2" descr="C:\Users\abuelitos\Desktop\Nueva carpeta\1.jpg"/>
          <p:cNvPicPr>
            <a:picLocks noChangeAspect="1" noChangeArrowheads="1"/>
          </p:cNvPicPr>
          <p:nvPr/>
        </p:nvPicPr>
        <p:blipFill>
          <a:blip r:embed="rId3" cstate="print"/>
          <a:srcRect/>
          <a:stretch>
            <a:fillRect/>
          </a:stretch>
        </p:blipFill>
        <p:spPr bwMode="auto">
          <a:xfrm>
            <a:off x="0" y="0"/>
            <a:ext cx="10320288" cy="6876000"/>
          </a:xfrm>
          <a:prstGeom prst="rect">
            <a:avLst/>
          </a:prstGeom>
          <a:noFill/>
        </p:spPr>
      </p:pic>
      <p:sp>
        <p:nvSpPr>
          <p:cNvPr id="10" name="9 Rectángulo"/>
          <p:cNvSpPr/>
          <p:nvPr/>
        </p:nvSpPr>
        <p:spPr>
          <a:xfrm>
            <a:off x="6076694" y="285728"/>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pic>
        <p:nvPicPr>
          <p:cNvPr id="11" name="Picture 2" descr="C:\Users\abuelitos\Desktop\Nueva carpeta\1.jpg"/>
          <p:cNvPicPr>
            <a:picLocks noChangeAspect="1" noChangeArrowheads="1"/>
          </p:cNvPicPr>
          <p:nvPr/>
        </p:nvPicPr>
        <p:blipFill>
          <a:blip r:embed="rId3" cstate="print"/>
          <a:srcRect/>
          <a:stretch>
            <a:fillRect/>
          </a:stretch>
        </p:blipFill>
        <p:spPr bwMode="auto">
          <a:xfrm>
            <a:off x="0" y="0"/>
            <a:ext cx="10320288" cy="6876000"/>
          </a:xfrm>
          <a:prstGeom prst="ellipse">
            <a:avLst/>
          </a:prstGeom>
          <a:noFill/>
        </p:spPr>
      </p:pic>
      <p:pic>
        <p:nvPicPr>
          <p:cNvPr id="16" name="Picture 2" descr="C:\Users\abuelitos\Desktop\Nueva carpeta\1.jpg"/>
          <p:cNvPicPr>
            <a:picLocks noChangeAspect="1" noChangeArrowheads="1"/>
          </p:cNvPicPr>
          <p:nvPr/>
        </p:nvPicPr>
        <p:blipFill>
          <a:blip r:embed="rId3" cstate="print"/>
          <a:srcRect/>
          <a:stretch>
            <a:fillRect/>
          </a:stretch>
        </p:blipFill>
        <p:spPr bwMode="auto">
          <a:xfrm>
            <a:off x="0" y="7215214"/>
            <a:ext cx="10320288" cy="6876000"/>
          </a:xfrm>
          <a:prstGeom prst="rect">
            <a:avLst/>
          </a:prstGeom>
          <a:noFill/>
        </p:spPr>
      </p:pic>
      <p:pic>
        <p:nvPicPr>
          <p:cNvPr id="18" name="Picture 2" descr="C:\Users\abuelitos\Desktop\Nueva carpeta\1.jpg"/>
          <p:cNvPicPr>
            <a:picLocks noChangeAspect="1" noChangeArrowheads="1"/>
          </p:cNvPicPr>
          <p:nvPr/>
        </p:nvPicPr>
        <p:blipFill>
          <a:blip r:embed="rId3" cstate="print"/>
          <a:srcRect/>
          <a:stretch>
            <a:fillRect/>
          </a:stretch>
        </p:blipFill>
        <p:spPr bwMode="auto">
          <a:xfrm>
            <a:off x="0" y="0"/>
            <a:ext cx="10320288" cy="6876000"/>
          </a:xfrm>
          <a:prstGeom prst="ellipse">
            <a:avLst/>
          </a:prstGeom>
          <a:noFill/>
        </p:spPr>
      </p:pic>
      <p:pic>
        <p:nvPicPr>
          <p:cNvPr id="19" name="Picture 2" descr="C:\Users\abuelitos\Desktop\Nueva carpeta\1.jpg"/>
          <p:cNvPicPr>
            <a:picLocks noChangeAspect="1" noChangeArrowheads="1"/>
          </p:cNvPicPr>
          <p:nvPr/>
        </p:nvPicPr>
        <p:blipFill>
          <a:blip r:embed="rId3" cstate="print"/>
          <a:srcRect/>
          <a:stretch>
            <a:fillRect/>
          </a:stretch>
        </p:blipFill>
        <p:spPr bwMode="auto">
          <a:xfrm>
            <a:off x="0" y="0"/>
            <a:ext cx="10320288" cy="6876000"/>
          </a:xfrm>
          <a:prstGeom prst="ellipse">
            <a:avLst/>
          </a:prstGeom>
          <a:noFill/>
        </p:spPr>
      </p:pic>
      <p:pic>
        <p:nvPicPr>
          <p:cNvPr id="20" name="Picture 2" descr="C:\Users\abuelitos\Desktop\Nueva carpeta\1.jpg"/>
          <p:cNvPicPr>
            <a:picLocks noChangeAspect="1" noChangeArrowheads="1"/>
          </p:cNvPicPr>
          <p:nvPr/>
        </p:nvPicPr>
        <p:blipFill>
          <a:blip r:embed="rId3" cstate="print"/>
          <a:srcRect/>
          <a:stretch>
            <a:fillRect/>
          </a:stretch>
        </p:blipFill>
        <p:spPr bwMode="auto">
          <a:xfrm>
            <a:off x="0" y="0"/>
            <a:ext cx="10320288" cy="6876000"/>
          </a:xfrm>
          <a:prstGeom prst="ellipse">
            <a:avLst/>
          </a:prstGeom>
          <a:noFill/>
        </p:spPr>
      </p:pic>
    </p:spTree>
  </p:cSld>
  <p:clrMapOvr>
    <a:masterClrMapping/>
  </p:clrMapOvr>
  <p:transition spd="slow" advClick="0" advTm="9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4" fill="hold" nodeType="withEffect">
                                  <p:stCondLst>
                                    <p:cond delay="0"/>
                                  </p:stCondLst>
                                  <p:childTnLst>
                                    <p:anim calcmode="lin" valueType="num">
                                      <p:cBhvr additive="base">
                                        <p:cTn id="6" dur="5000"/>
                                        <p:tgtEl>
                                          <p:spTgt spid="20"/>
                                        </p:tgtEl>
                                        <p:attrNameLst>
                                          <p:attrName>ppt_x</p:attrName>
                                        </p:attrNameLst>
                                      </p:cBhvr>
                                      <p:tavLst>
                                        <p:tav tm="0">
                                          <p:val>
                                            <p:strVal val="ppt_x"/>
                                          </p:val>
                                        </p:tav>
                                        <p:tav tm="100000">
                                          <p:val>
                                            <p:strVal val="ppt_x"/>
                                          </p:val>
                                        </p:tav>
                                      </p:tavLst>
                                    </p:anim>
                                    <p:anim calcmode="lin" valueType="num">
                                      <p:cBhvr additive="base">
                                        <p:cTn id="7" dur="5000"/>
                                        <p:tgtEl>
                                          <p:spTgt spid="20"/>
                                        </p:tgtEl>
                                        <p:attrNameLst>
                                          <p:attrName>ppt_y</p:attrName>
                                        </p:attrNameLst>
                                      </p:cBhvr>
                                      <p:tavLst>
                                        <p:tav tm="0">
                                          <p:val>
                                            <p:strVal val="ppt_y"/>
                                          </p:val>
                                        </p:tav>
                                        <p:tav tm="100000">
                                          <p:val>
                                            <p:strVal val="1+ppt_h/2"/>
                                          </p:val>
                                        </p:tav>
                                      </p:tavLst>
                                    </p:anim>
                                    <p:set>
                                      <p:cBhvr>
                                        <p:cTn id="8" dur="1" fill="hold">
                                          <p:stCondLst>
                                            <p:cond delay="4999"/>
                                          </p:stCondLst>
                                        </p:cTn>
                                        <p:tgtEl>
                                          <p:spTgt spid="20"/>
                                        </p:tgtEl>
                                        <p:attrNameLst>
                                          <p:attrName>style.visibility</p:attrName>
                                        </p:attrNameLst>
                                      </p:cBhvr>
                                      <p:to>
                                        <p:strVal val="hidden"/>
                                      </p:to>
                                    </p:set>
                                  </p:childTnLst>
                                </p:cTn>
                              </p:par>
                              <p:par>
                                <p:cTn id="9" presetID="2" presetClass="exit" presetSubtype="1" fill="hold" nodeType="withEffect">
                                  <p:stCondLst>
                                    <p:cond delay="0"/>
                                  </p:stCondLst>
                                  <p:childTnLst>
                                    <p:anim calcmode="lin" valueType="num">
                                      <p:cBhvr additive="base">
                                        <p:cTn id="10" dur="5000"/>
                                        <p:tgtEl>
                                          <p:spTgt spid="19"/>
                                        </p:tgtEl>
                                        <p:attrNameLst>
                                          <p:attrName>ppt_x</p:attrName>
                                        </p:attrNameLst>
                                      </p:cBhvr>
                                      <p:tavLst>
                                        <p:tav tm="0">
                                          <p:val>
                                            <p:strVal val="ppt_x"/>
                                          </p:val>
                                        </p:tav>
                                        <p:tav tm="100000">
                                          <p:val>
                                            <p:strVal val="ppt_x"/>
                                          </p:val>
                                        </p:tav>
                                      </p:tavLst>
                                    </p:anim>
                                    <p:anim calcmode="lin" valueType="num">
                                      <p:cBhvr additive="base">
                                        <p:cTn id="11" dur="5000"/>
                                        <p:tgtEl>
                                          <p:spTgt spid="19"/>
                                        </p:tgtEl>
                                        <p:attrNameLst>
                                          <p:attrName>ppt_y</p:attrName>
                                        </p:attrNameLst>
                                      </p:cBhvr>
                                      <p:tavLst>
                                        <p:tav tm="0">
                                          <p:val>
                                            <p:strVal val="ppt_y"/>
                                          </p:val>
                                        </p:tav>
                                        <p:tav tm="100000">
                                          <p:val>
                                            <p:strVal val="0-ppt_h/2"/>
                                          </p:val>
                                        </p:tav>
                                      </p:tavLst>
                                    </p:anim>
                                    <p:set>
                                      <p:cBhvr>
                                        <p:cTn id="12" dur="1" fill="hold">
                                          <p:stCondLst>
                                            <p:cond delay="4999"/>
                                          </p:stCondLst>
                                        </p:cTn>
                                        <p:tgtEl>
                                          <p:spTgt spid="19"/>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5000"/>
                                        <p:tgtEl>
                                          <p:spTgt spid="18"/>
                                        </p:tgtEl>
                                        <p:attrNameLst>
                                          <p:attrName>ppt_x</p:attrName>
                                        </p:attrNameLst>
                                      </p:cBhvr>
                                      <p:tavLst>
                                        <p:tav tm="0">
                                          <p:val>
                                            <p:strVal val="ppt_x"/>
                                          </p:val>
                                        </p:tav>
                                        <p:tav tm="100000">
                                          <p:val>
                                            <p:strVal val="0-ppt_w/2"/>
                                          </p:val>
                                        </p:tav>
                                      </p:tavLst>
                                    </p:anim>
                                    <p:anim calcmode="lin" valueType="num">
                                      <p:cBhvr additive="base">
                                        <p:cTn id="15" dur="5000"/>
                                        <p:tgtEl>
                                          <p:spTgt spid="18"/>
                                        </p:tgtEl>
                                        <p:attrNameLst>
                                          <p:attrName>ppt_y</p:attrName>
                                        </p:attrNameLst>
                                      </p:cBhvr>
                                      <p:tavLst>
                                        <p:tav tm="0">
                                          <p:val>
                                            <p:strVal val="ppt_y"/>
                                          </p:val>
                                        </p:tav>
                                        <p:tav tm="100000">
                                          <p:val>
                                            <p:strVal val="ppt_y"/>
                                          </p:val>
                                        </p:tav>
                                      </p:tavLst>
                                    </p:anim>
                                    <p:set>
                                      <p:cBhvr>
                                        <p:cTn id="16" dur="1" fill="hold">
                                          <p:stCondLst>
                                            <p:cond delay="4999"/>
                                          </p:stCondLst>
                                        </p:cTn>
                                        <p:tgtEl>
                                          <p:spTgt spid="18"/>
                                        </p:tgtEl>
                                        <p:attrNameLst>
                                          <p:attrName>style.visibility</p:attrName>
                                        </p:attrNameLst>
                                      </p:cBhvr>
                                      <p:to>
                                        <p:strVal val="hidden"/>
                                      </p:to>
                                    </p:set>
                                  </p:childTnLst>
                                </p:cTn>
                              </p:par>
                              <p:par>
                                <p:cTn id="17" presetID="2" presetClass="exit" presetSubtype="2" fill="hold" nodeType="withEffect">
                                  <p:stCondLst>
                                    <p:cond delay="0"/>
                                  </p:stCondLst>
                                  <p:childTnLst>
                                    <p:anim calcmode="lin" valueType="num">
                                      <p:cBhvr additive="base">
                                        <p:cTn id="18" dur="5000"/>
                                        <p:tgtEl>
                                          <p:spTgt spid="11"/>
                                        </p:tgtEl>
                                        <p:attrNameLst>
                                          <p:attrName>ppt_x</p:attrName>
                                        </p:attrNameLst>
                                      </p:cBhvr>
                                      <p:tavLst>
                                        <p:tav tm="0">
                                          <p:val>
                                            <p:strVal val="ppt_x"/>
                                          </p:val>
                                        </p:tav>
                                        <p:tav tm="100000">
                                          <p:val>
                                            <p:strVal val="1+ppt_w/2"/>
                                          </p:val>
                                        </p:tav>
                                      </p:tavLst>
                                    </p:anim>
                                    <p:anim calcmode="lin" valueType="num">
                                      <p:cBhvr additive="base">
                                        <p:cTn id="19" dur="5000"/>
                                        <p:tgtEl>
                                          <p:spTgt spid="11"/>
                                        </p:tgtEl>
                                        <p:attrNameLst>
                                          <p:attrName>ppt_y</p:attrName>
                                        </p:attrNameLst>
                                      </p:cBhvr>
                                      <p:tavLst>
                                        <p:tav tm="0">
                                          <p:val>
                                            <p:strVal val="ppt_y"/>
                                          </p:val>
                                        </p:tav>
                                        <p:tav tm="100000">
                                          <p:val>
                                            <p:strVal val="ppt_y"/>
                                          </p:val>
                                        </p:tav>
                                      </p:tavLst>
                                    </p:anim>
                                    <p:set>
                                      <p:cBhvr>
                                        <p:cTn id="20" dur="1" fill="hold">
                                          <p:stCondLst>
                                            <p:cond delay="4999"/>
                                          </p:stCondLst>
                                        </p:cTn>
                                        <p:tgtEl>
                                          <p:spTgt spid="11"/>
                                        </p:tgtEl>
                                        <p:attrNameLst>
                                          <p:attrName>style.visibility</p:attrName>
                                        </p:attrNameLst>
                                      </p:cBhvr>
                                      <p:to>
                                        <p:strVal val="hidden"/>
                                      </p:to>
                                    </p:set>
                                  </p:childTnLst>
                                </p:cTn>
                              </p:par>
                            </p:childTnLst>
                          </p:cTn>
                        </p:par>
                        <p:par>
                          <p:cTn id="21" fill="hold">
                            <p:stCondLst>
                              <p:cond delay="5000"/>
                            </p:stCondLst>
                            <p:childTnLst>
                              <p:par>
                                <p:cTn id="22" presetID="6" presetClass="emph" presetSubtype="0" fill="hold" nodeType="afterEffect">
                                  <p:stCondLst>
                                    <p:cond delay="0"/>
                                  </p:stCondLst>
                                  <p:childTnLst>
                                    <p:animScale>
                                      <p:cBhvr>
                                        <p:cTn id="23" dur="5000" fill="hold"/>
                                        <p:tgtEl>
                                          <p:spTgt spid="1843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1026" name="Picture 2" descr="C:\Users\abuelitos\Desktop\VIAJE A.jpg"/>
          <p:cNvPicPr>
            <a:picLocks noChangeAspect="1" noChangeArrowheads="1"/>
          </p:cNvPicPr>
          <p:nvPr/>
        </p:nvPicPr>
        <p:blipFill>
          <a:blip r:embed="rId2" cstate="print"/>
          <a:srcRect/>
          <a:stretch>
            <a:fillRect/>
          </a:stretch>
        </p:blipFill>
        <p:spPr bwMode="auto">
          <a:xfrm>
            <a:off x="0" y="-90000"/>
            <a:ext cx="10428354" cy="6948000"/>
          </a:xfrm>
          <a:prstGeom prst="rect">
            <a:avLst/>
          </a:prstGeom>
          <a:noFill/>
        </p:spPr>
      </p:pic>
      <p:sp>
        <p:nvSpPr>
          <p:cNvPr id="5" name="4 Rectángulo"/>
          <p:cNvSpPr/>
          <p:nvPr/>
        </p:nvSpPr>
        <p:spPr>
          <a:xfrm>
            <a:off x="1142976" y="6550223"/>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pic>
        <p:nvPicPr>
          <p:cNvPr id="6" name="Picture 2" descr="C:\Users\abuelitos\Desktop\VIAJE A.jpg"/>
          <p:cNvPicPr>
            <a:picLocks noChangeAspect="1" noChangeArrowheads="1"/>
          </p:cNvPicPr>
          <p:nvPr/>
        </p:nvPicPr>
        <p:blipFill>
          <a:blip r:embed="rId2" cstate="print"/>
          <a:srcRect/>
          <a:stretch>
            <a:fillRect/>
          </a:stretch>
        </p:blipFill>
        <p:spPr bwMode="auto">
          <a:xfrm>
            <a:off x="0" y="-90000"/>
            <a:ext cx="10428354" cy="6948000"/>
          </a:xfrm>
          <a:prstGeom prst="rect">
            <a:avLst/>
          </a:prstGeom>
          <a:noFill/>
        </p:spPr>
      </p:pic>
    </p:spTree>
  </p:cSld>
  <p:clrMapOvr>
    <a:masterClrMapping/>
  </p:clrMapOvr>
  <p:transition spd="slow" advTm="6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strVal val="ppt_w*0.70"/>
                                          </p:val>
                                        </p:tav>
                                      </p:tavLst>
                                    </p:anim>
                                    <p:anim calcmode="lin" valueType="num">
                                      <p:cBhvr>
                                        <p:cTn id="7" dur="3000"/>
                                        <p:tgtEl>
                                          <p:spTgt spid="6"/>
                                        </p:tgtEl>
                                        <p:attrNameLst>
                                          <p:attrName>ppt_h</p:attrName>
                                        </p:attrNameLst>
                                      </p:cBhvr>
                                      <p:tavLst>
                                        <p:tav tm="0">
                                          <p:val>
                                            <p:strVal val="ppt_h"/>
                                          </p:val>
                                        </p:tav>
                                        <p:tav tm="100000">
                                          <p:val>
                                            <p:strVal val="ppt_h"/>
                                          </p:val>
                                        </p:tav>
                                      </p:tavLst>
                                    </p:anim>
                                    <p:animEffect transition="out" filter="fade">
                                      <p:cBhvr>
                                        <p:cTn id="8" dur="3000"/>
                                        <p:tgtEl>
                                          <p:spTgt spid="6"/>
                                        </p:tgtEl>
                                      </p:cBhvr>
                                    </p:animEffect>
                                    <p:set>
                                      <p:cBhvr>
                                        <p:cTn id="9" dur="1" fill="hold">
                                          <p:stCondLst>
                                            <p:cond delay="2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1">
            <a:schemeClr val="dk2"/>
          </a:fillRef>
          <a:effectRef idx="0">
            <a:scrgbClr r="0" g="0" b="0"/>
          </a:effectRef>
          <a:fontRef idx="major"/>
        </p:style>
        <p:txBody>
          <a:bodyPr/>
          <a:lstStyle/>
          <a:p>
            <a:endParaRPr lang="es-ES_tradnl" dirty="0"/>
          </a:p>
        </p:txBody>
      </p:sp>
      <p:pic>
        <p:nvPicPr>
          <p:cNvPr id="81922" name="Picture 2" descr="http://www.corinthia.com/Global/Budapest_Images/Destination_Images_794x386/cbu_parliament01.jpg"/>
          <p:cNvPicPr>
            <a:picLocks noChangeAspect="1" noChangeArrowheads="1"/>
          </p:cNvPicPr>
          <p:nvPr/>
        </p:nvPicPr>
        <p:blipFill>
          <a:blip r:embed="rId2" cstate="print"/>
          <a:srcRect/>
          <a:stretch>
            <a:fillRect/>
          </a:stretch>
        </p:blipFill>
        <p:spPr bwMode="auto">
          <a:xfrm>
            <a:off x="0" y="1142984"/>
            <a:ext cx="8886221" cy="4320000"/>
          </a:xfrm>
          <a:prstGeom prst="rect">
            <a:avLst/>
          </a:prstGeom>
          <a:noFill/>
          <a:effectLst>
            <a:softEdge rad="635000"/>
          </a:effectLst>
        </p:spPr>
      </p:pic>
    </p:spTree>
  </p:cSld>
  <p:clrMapOvr>
    <a:masterClrMapping/>
  </p:clrMapOvr>
  <p:transition spd="slow" advTm="6000">
    <p:wheel spokes="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5000" fill="hold"/>
                                        <p:tgtEl>
                                          <p:spTgt spid="81922"/>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pPr>
              <a:buNone/>
            </a:pPr>
            <a:r>
              <a:rPr lang="es-ES_tradnl" dirty="0" smtClean="0"/>
              <a:t> </a:t>
            </a:r>
            <a:endParaRPr lang="es-ES_tradnl" dirty="0"/>
          </a:p>
        </p:txBody>
      </p:sp>
      <p:sp>
        <p:nvSpPr>
          <p:cNvPr id="4" name="3 CuadroTexto"/>
          <p:cNvSpPr txBox="1"/>
          <p:nvPr/>
        </p:nvSpPr>
        <p:spPr>
          <a:xfrm>
            <a:off x="642910" y="642918"/>
            <a:ext cx="2332946" cy="2400657"/>
          </a:xfrm>
          <a:prstGeom prst="rect">
            <a:avLst/>
          </a:prstGeom>
          <a:noFill/>
        </p:spPr>
        <p:txBody>
          <a:bodyPr wrap="none" rtlCol="0">
            <a:spAutoFit/>
          </a:bodyPr>
          <a:lstStyle/>
          <a:p>
            <a:r>
              <a:rPr lang="es-ES_tradnl" sz="2400" dirty="0" smtClean="0">
                <a:solidFill>
                  <a:srgbClr val="FFC000"/>
                </a:solidFill>
              </a:rPr>
              <a:t>    </a:t>
            </a:r>
          </a:p>
          <a:p>
            <a:r>
              <a:rPr lang="es-ES_tradnl" dirty="0" smtClean="0">
                <a:solidFill>
                  <a:srgbClr val="FFC000"/>
                </a:solidFill>
              </a:rPr>
              <a:t>          DISEÑO </a:t>
            </a:r>
          </a:p>
          <a:p>
            <a:r>
              <a:rPr lang="es-ES_tradnl" dirty="0" smtClean="0">
                <a:solidFill>
                  <a:srgbClr val="FFC000"/>
                </a:solidFill>
              </a:rPr>
              <a:t>   FOTOGRAFÍAS  </a:t>
            </a:r>
          </a:p>
          <a:p>
            <a:r>
              <a:rPr lang="es-ES_tradnl" dirty="0" smtClean="0">
                <a:solidFill>
                  <a:srgbClr val="FFC000"/>
                </a:solidFill>
              </a:rPr>
              <a:t>PROPIAS  E  INTERNET</a:t>
            </a:r>
          </a:p>
          <a:p>
            <a:r>
              <a:rPr lang="es-ES_tradnl" dirty="0" smtClean="0">
                <a:solidFill>
                  <a:srgbClr val="FFC000"/>
                </a:solidFill>
              </a:rPr>
              <a:t> MARÍA TERESA ESPÍN  </a:t>
            </a:r>
          </a:p>
          <a:p>
            <a:endParaRPr lang="es-ES_tradnl" dirty="0" smtClean="0">
              <a:solidFill>
                <a:srgbClr val="FFC000"/>
              </a:solidFill>
            </a:endParaRPr>
          </a:p>
          <a:p>
            <a:endParaRPr lang="es-ES_tradnl" dirty="0" smtClean="0">
              <a:solidFill>
                <a:srgbClr val="FFC000"/>
              </a:solidFill>
            </a:endParaRPr>
          </a:p>
          <a:p>
            <a:r>
              <a:rPr lang="es-ES_tradnl" dirty="0" smtClean="0">
                <a:solidFill>
                  <a:srgbClr val="FFC000"/>
                </a:solidFill>
              </a:rPr>
              <a:t>2013</a:t>
            </a:r>
            <a:endParaRPr lang="es-ES_tradnl" dirty="0">
              <a:solidFill>
                <a:srgbClr val="FFC000"/>
              </a:solidFill>
            </a:endParaRPr>
          </a:p>
        </p:txBody>
      </p:sp>
      <p:pic>
        <p:nvPicPr>
          <p:cNvPr id="5121" name="Picture 1" descr="C:\Users\abuelitos\Desktop\VIAJE.jpg"/>
          <p:cNvPicPr>
            <a:picLocks noChangeAspect="1" noChangeArrowheads="1"/>
          </p:cNvPicPr>
          <p:nvPr/>
        </p:nvPicPr>
        <p:blipFill>
          <a:blip r:embed="rId3" cstate="print"/>
          <a:srcRect/>
          <a:stretch>
            <a:fillRect/>
          </a:stretch>
        </p:blipFill>
        <p:spPr bwMode="auto">
          <a:xfrm>
            <a:off x="2428860" y="3042000"/>
            <a:ext cx="5726234" cy="3816000"/>
          </a:xfrm>
          <a:prstGeom prst="rect">
            <a:avLst/>
          </a:prstGeom>
          <a:noFill/>
          <a:effectLst>
            <a:softEdge rad="635000"/>
          </a:effectLst>
        </p:spPr>
      </p:pic>
      <p:sp>
        <p:nvSpPr>
          <p:cNvPr id="6" name="5 Rectángulo"/>
          <p:cNvSpPr/>
          <p:nvPr/>
        </p:nvSpPr>
        <p:spPr>
          <a:xfrm>
            <a:off x="4576496" y="6143644"/>
            <a:ext cx="1856597" cy="307777"/>
          </a:xfrm>
          <a:prstGeom prst="rect">
            <a:avLst/>
          </a:prstGeom>
        </p:spPr>
        <p:txBody>
          <a:bodyPr wrap="none">
            <a:spAutoFit/>
          </a:bodyPr>
          <a:lstStyle/>
          <a:p>
            <a:pPr algn="ctr"/>
            <a:r>
              <a:rPr lang="es-ES" sz="1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rPr>
              <a:t>Fotografía Mari Tere</a:t>
            </a:r>
            <a:endParaRPr lang="es-ES" sz="1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radley Hand ITC" pitchFamily="66" charset="0"/>
            </a:endParaRPr>
          </a:p>
        </p:txBody>
      </p:sp>
    </p:spTree>
  </p:cSld>
  <p:clrMapOvr>
    <a:masterClrMapping/>
  </p:clrMapOvr>
  <p:transition spd="slow" advClick="0" advTm="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2000" tmFilter="0, 0; .2, .5; .8, .5; 1, 0"/>
                                        <p:tgtEl>
                                          <p:spTgt spid="5121"/>
                                        </p:tgtEl>
                                      </p:cBhvr>
                                    </p:animEffect>
                                    <p:animScale>
                                      <p:cBhvr>
                                        <p:cTn id="7" dur="1000" autoRev="1" fill="hold"/>
                                        <p:tgtEl>
                                          <p:spTgt spid="5121"/>
                                        </p:tgtEl>
                                      </p:cBhvr>
                                      <p:by x="105000" y="105000"/>
                                    </p:animScale>
                                  </p:childTnLst>
                                </p:cTn>
                              </p:par>
                            </p:childTnLst>
                          </p:cTn>
                        </p:par>
                        <p:par>
                          <p:cTn id="8" fill="hold">
                            <p:stCondLst>
                              <p:cond delay="2000"/>
                            </p:stCondLst>
                            <p:childTnLst>
                              <p:par>
                                <p:cTn id="9" presetID="32" presetClass="emph" presetSubtype="0" fill="hold" nodeType="afterEffect">
                                  <p:stCondLst>
                                    <p:cond delay="0"/>
                                  </p:stCondLst>
                                  <p:childTnLst>
                                    <p:animClr clrSpc="rgb">
                                      <p:cBhvr override="childStyle">
                                        <p:cTn id="10" dur="200" fill="hold"/>
                                        <p:tgtEl>
                                          <p:spTgt spid="5121"/>
                                        </p:tgtEl>
                                        <p:attrNameLst>
                                          <p:attrName>style.color</p:attrName>
                                        </p:attrNameLst>
                                      </p:cBhvr>
                                      <p:to>
                                        <a:schemeClr val="accent2"/>
                                      </p:to>
                                    </p:animClr>
                                    <p:animClr clrSpc="rgb">
                                      <p:cBhvr>
                                        <p:cTn id="11" dur="200" fill="hold"/>
                                        <p:tgtEl>
                                          <p:spTgt spid="5121"/>
                                        </p:tgtEl>
                                        <p:attrNameLst>
                                          <p:attrName>fillcolor</p:attrName>
                                        </p:attrNameLst>
                                      </p:cBhvr>
                                      <p:to>
                                        <a:schemeClr val="accent2"/>
                                      </p:to>
                                    </p:animClr>
                                    <p:set>
                                      <p:cBhvr>
                                        <p:cTn id="12" dur="200" fill="hold"/>
                                        <p:tgtEl>
                                          <p:spTgt spid="5121"/>
                                        </p:tgtEl>
                                        <p:attrNameLst>
                                          <p:attrName>fill.type</p:attrName>
                                        </p:attrNameLst>
                                      </p:cBhvr>
                                      <p:to>
                                        <p:strVal val="solid"/>
                                      </p:to>
                                    </p:set>
                                    <p:set>
                                      <p:cBhvr>
                                        <p:cTn id="13" dur="200" fill="hold"/>
                                        <p:tgtEl>
                                          <p:spTgt spid="5121"/>
                                        </p:tgtEl>
                                        <p:attrNameLst>
                                          <p:attrName>fill.on</p:attrName>
                                        </p:attrNameLst>
                                      </p:cBhvr>
                                      <p:to>
                                        <p:strVal val="true"/>
                                      </p:to>
                                    </p:set>
                                    <p:animRot by="120000">
                                      <p:cBhvr>
                                        <p:cTn id="14" dur="200" fill="hold">
                                          <p:stCondLst>
                                            <p:cond delay="0"/>
                                          </p:stCondLst>
                                        </p:cTn>
                                        <p:tgtEl>
                                          <p:spTgt spid="5121"/>
                                        </p:tgtEl>
                                        <p:attrNameLst>
                                          <p:attrName>r</p:attrName>
                                        </p:attrNameLst>
                                      </p:cBhvr>
                                    </p:animRot>
                                    <p:animRot by="-240000">
                                      <p:cBhvr>
                                        <p:cTn id="15" dur="400" fill="hold">
                                          <p:stCondLst>
                                            <p:cond delay="400"/>
                                          </p:stCondLst>
                                        </p:cTn>
                                        <p:tgtEl>
                                          <p:spTgt spid="5121"/>
                                        </p:tgtEl>
                                        <p:attrNameLst>
                                          <p:attrName>r</p:attrName>
                                        </p:attrNameLst>
                                      </p:cBhvr>
                                    </p:animRot>
                                    <p:animRot by="240000">
                                      <p:cBhvr>
                                        <p:cTn id="16" dur="400" fill="hold">
                                          <p:stCondLst>
                                            <p:cond delay="800"/>
                                          </p:stCondLst>
                                        </p:cTn>
                                        <p:tgtEl>
                                          <p:spTgt spid="5121"/>
                                        </p:tgtEl>
                                        <p:attrNameLst>
                                          <p:attrName>r</p:attrName>
                                        </p:attrNameLst>
                                      </p:cBhvr>
                                    </p:animRot>
                                    <p:animRot by="-240000">
                                      <p:cBhvr>
                                        <p:cTn id="17" dur="400" fill="hold">
                                          <p:stCondLst>
                                            <p:cond delay="1200"/>
                                          </p:stCondLst>
                                        </p:cTn>
                                        <p:tgtEl>
                                          <p:spTgt spid="5121"/>
                                        </p:tgtEl>
                                        <p:attrNameLst>
                                          <p:attrName>r</p:attrName>
                                        </p:attrNameLst>
                                      </p:cBhvr>
                                    </p:animRot>
                                    <p:animRot by="120000">
                                      <p:cBhvr>
                                        <p:cTn id="18" dur="400" fill="hold">
                                          <p:stCondLst>
                                            <p:cond delay="1600"/>
                                          </p:stCondLst>
                                        </p:cTn>
                                        <p:tgtEl>
                                          <p:spTgt spid="5121"/>
                                        </p:tgtEl>
                                        <p:attrNameLst>
                                          <p:attrName>r</p:attrName>
                                        </p:attrNameLst>
                                      </p:cBhvr>
                                    </p:animRot>
                                  </p:childTnLst>
                                </p:cTn>
                              </p:par>
                            </p:childTnLst>
                          </p:cTn>
                        </p:par>
                        <p:par>
                          <p:cTn id="19" fill="hold">
                            <p:stCondLst>
                              <p:cond delay="4000"/>
                            </p:stCondLst>
                            <p:childTnLst>
                              <p:par>
                                <p:cTn id="20" presetID="9" presetClass="emph" presetSubtype="0" nodeType="afterEffect">
                                  <p:stCondLst>
                                    <p:cond delay="0"/>
                                  </p:stCondLst>
                                  <p:childTnLst>
                                    <p:set>
                                      <p:cBhvr rctx="PPT">
                                        <p:cTn id="21" dur="indefinite"/>
                                        <p:tgtEl>
                                          <p:spTgt spid="5121"/>
                                        </p:tgtEl>
                                        <p:attrNameLst>
                                          <p:attrName>style.opacity</p:attrName>
                                        </p:attrNameLst>
                                      </p:cBhvr>
                                      <p:to>
                                        <p:strVal val="0.5"/>
                                      </p:to>
                                    </p:set>
                                    <p:animEffect filter="image" prLst="opacity: 0.5">
                                      <p:cBhvr rctx="IE">
                                        <p:cTn id="22" dur="indefinite"/>
                                        <p:tgtEl>
                                          <p:spTgt spid="5121"/>
                                        </p:tgtEl>
                                      </p:cBhvr>
                                    </p:animEffect>
                                  </p:childTnLst>
                                </p:cTn>
                              </p:par>
                            </p:childTnLst>
                          </p:cTn>
                        </p:par>
                        <p:par>
                          <p:cTn id="23" fill="hold">
                            <p:stCondLst>
                              <p:cond delay="4000"/>
                            </p:stCondLst>
                            <p:childTnLst>
                              <p:par>
                                <p:cTn id="24" presetID="9" presetClass="exit" presetSubtype="0" fill="hold" nodeType="afterEffect">
                                  <p:stCondLst>
                                    <p:cond delay="0"/>
                                  </p:stCondLst>
                                  <p:childTnLst>
                                    <p:animEffect transition="out" filter="dissolve">
                                      <p:cBhvr>
                                        <p:cTn id="25" dur="2000"/>
                                        <p:tgtEl>
                                          <p:spTgt spid="5121"/>
                                        </p:tgtEl>
                                      </p:cBhvr>
                                    </p:animEffect>
                                    <p:set>
                                      <p:cBhvr>
                                        <p:cTn id="26" dur="1" fill="hold">
                                          <p:stCondLst>
                                            <p:cond delay="1999"/>
                                          </p:stCondLst>
                                        </p:cTn>
                                        <p:tgtEl>
                                          <p:spTgt spid="51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slow" advTm="7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963</TotalTime>
  <Words>346</Words>
  <Application>Microsoft Office PowerPoint</Application>
  <PresentationFormat>Presentación en pantalla (4:3)</PresentationFormat>
  <Paragraphs>93</Paragraphs>
  <Slides>64</Slides>
  <Notes>3</Notes>
  <HiddenSlides>0</HiddenSlides>
  <MMClips>0</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499</cp:revision>
  <dcterms:created xsi:type="dcterms:W3CDTF">2011-10-17T17:50:33Z</dcterms:created>
  <dcterms:modified xsi:type="dcterms:W3CDTF">2013-01-16T19:20:13Z</dcterms:modified>
</cp:coreProperties>
</file>