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1"/>
  </p:notesMasterIdLst>
  <p:sldIdLst>
    <p:sldId id="256" r:id="rId3"/>
    <p:sldId id="339" r:id="rId4"/>
    <p:sldId id="340" r:id="rId5"/>
    <p:sldId id="395" r:id="rId6"/>
    <p:sldId id="341" r:id="rId7"/>
    <p:sldId id="354" r:id="rId8"/>
    <p:sldId id="355" r:id="rId9"/>
    <p:sldId id="342" r:id="rId10"/>
    <p:sldId id="344" r:id="rId11"/>
    <p:sldId id="352" r:id="rId12"/>
    <p:sldId id="345" r:id="rId13"/>
    <p:sldId id="346" r:id="rId14"/>
    <p:sldId id="357" r:id="rId15"/>
    <p:sldId id="369" r:id="rId16"/>
    <p:sldId id="374" r:id="rId17"/>
    <p:sldId id="347" r:id="rId18"/>
    <p:sldId id="348" r:id="rId19"/>
    <p:sldId id="393" r:id="rId20"/>
    <p:sldId id="349" r:id="rId21"/>
    <p:sldId id="350" r:id="rId22"/>
    <p:sldId id="258" r:id="rId23"/>
    <p:sldId id="319" r:id="rId24"/>
    <p:sldId id="322" r:id="rId25"/>
    <p:sldId id="260" r:id="rId26"/>
    <p:sldId id="261" r:id="rId27"/>
    <p:sldId id="311" r:id="rId28"/>
    <p:sldId id="334" r:id="rId29"/>
    <p:sldId id="265" r:id="rId30"/>
    <p:sldId id="313" r:id="rId31"/>
    <p:sldId id="295" r:id="rId32"/>
    <p:sldId id="324" r:id="rId33"/>
    <p:sldId id="314" r:id="rId34"/>
    <p:sldId id="315" r:id="rId35"/>
    <p:sldId id="316" r:id="rId36"/>
    <p:sldId id="317" r:id="rId37"/>
    <p:sldId id="309" r:id="rId38"/>
    <p:sldId id="308" r:id="rId39"/>
    <p:sldId id="323" r:id="rId40"/>
    <p:sldId id="387" r:id="rId41"/>
    <p:sldId id="388" r:id="rId42"/>
    <p:sldId id="386" r:id="rId43"/>
    <p:sldId id="267" r:id="rId44"/>
    <p:sldId id="384" r:id="rId45"/>
    <p:sldId id="268" r:id="rId46"/>
    <p:sldId id="318" r:id="rId47"/>
    <p:sldId id="383" r:id="rId48"/>
    <p:sldId id="271" r:id="rId49"/>
    <p:sldId id="390" r:id="rId50"/>
    <p:sldId id="301" r:id="rId51"/>
    <p:sldId id="365" r:id="rId52"/>
    <p:sldId id="272" r:id="rId53"/>
    <p:sldId id="273" r:id="rId54"/>
    <p:sldId id="274" r:id="rId55"/>
    <p:sldId id="275" r:id="rId56"/>
    <p:sldId id="276" r:id="rId57"/>
    <p:sldId id="391" r:id="rId58"/>
    <p:sldId id="306" r:id="rId59"/>
    <p:sldId id="277" r:id="rId60"/>
    <p:sldId id="278" r:id="rId61"/>
    <p:sldId id="359" r:id="rId62"/>
    <p:sldId id="360" r:id="rId63"/>
    <p:sldId id="361" r:id="rId64"/>
    <p:sldId id="362" r:id="rId65"/>
    <p:sldId id="363" r:id="rId66"/>
    <p:sldId id="280" r:id="rId67"/>
    <p:sldId id="281" r:id="rId68"/>
    <p:sldId id="284" r:id="rId69"/>
    <p:sldId id="287" r:id="rId70"/>
    <p:sldId id="288" r:id="rId71"/>
    <p:sldId id="329" r:id="rId72"/>
    <p:sldId id="337" r:id="rId73"/>
    <p:sldId id="338" r:id="rId74"/>
    <p:sldId id="366" r:id="rId75"/>
    <p:sldId id="367" r:id="rId76"/>
    <p:sldId id="368" r:id="rId77"/>
    <p:sldId id="378" r:id="rId78"/>
    <p:sldId id="370" r:id="rId79"/>
    <p:sldId id="377" r:id="rId80"/>
    <p:sldId id="375" r:id="rId81"/>
    <p:sldId id="371" r:id="rId82"/>
    <p:sldId id="376" r:id="rId83"/>
    <p:sldId id="373" r:id="rId84"/>
    <p:sldId id="372" r:id="rId85"/>
    <p:sldId id="379" r:id="rId86"/>
    <p:sldId id="380" r:id="rId87"/>
    <p:sldId id="381" r:id="rId88"/>
    <p:sldId id="396" r:id="rId89"/>
    <p:sldId id="397" r:id="rId9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aN1zT2EoOFkTmh2nMeuGw==" hashData="zXTBrzS7k+JUbPlhdubrKDwik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00286-64AD-4636-9315-FFB46600DB14}" type="datetimeFigureOut">
              <a:rPr lang="es-ES_tradnl" smtClean="0"/>
              <a:pPr/>
              <a:t>27/11/2012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0B771-A797-42B1-BAB2-6A764B62826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10B771-A797-42B1-BAB2-6A764B628265}" type="slidenum">
              <a:rPr lang="es-ES_tradnl" smtClean="0"/>
              <a:pPr/>
              <a:t>81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5B6C0-5960-425E-8F1A-17E58B9221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32BDF-AFAA-455E-A100-D49CB36919A0}" type="datetimeFigureOut">
              <a:rPr lang="es-ES_tradnl" smtClean="0"/>
              <a:pPr/>
              <a:t>27/11/2012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8E6E8-FB63-4415-AD0C-1207A248AE0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A538C2-79E0-4FB3-82DF-05A2F269623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//upload.wikimedia.org/wikipedia/commons/f/f0/Santina.jpg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01695" y="2214554"/>
            <a:ext cx="700704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 ASTURIAS </a:t>
            </a:r>
          </a:p>
          <a:p>
            <a:pPr algn="ctr"/>
            <a:r>
              <a:rPr lang="es-E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   “PICOS DE EUROPA”  </a:t>
            </a:r>
          </a:p>
          <a:p>
            <a:pPr algn="ctr"/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  “COVADONGA”  </a:t>
            </a:r>
          </a:p>
          <a:p>
            <a:pPr algn="ctr"/>
            <a:r>
              <a:rPr lang="es-E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  “LAGOS”</a:t>
            </a:r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0582" y="285728"/>
            <a:ext cx="223330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sz="20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666 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ASTURIAS\Viaje a Asturias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00076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87044" name="Picture 4" descr="C:\Users\abuelitos\Desktop\ove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18000"/>
            <a:ext cx="9358442" cy="6876000"/>
          </a:xfrm>
          <a:prstGeom prst="rect">
            <a:avLst/>
          </a:prstGeom>
          <a:noFill/>
        </p:spPr>
      </p:pic>
      <p:pic>
        <p:nvPicPr>
          <p:cNvPr id="87045" name="Picture 5" descr="C:\Users\abuelitos\Desktop\Paisajes-Asturias[1]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54000"/>
            <a:ext cx="9501784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ASTURIAS\Viaje a Asturias 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42860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Playa_de_San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pla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27068" cy="6948000"/>
          </a:xfrm>
          <a:prstGeom prst="rect">
            <a:avLst/>
          </a:prstGeom>
          <a:noFill/>
        </p:spPr>
      </p:pic>
      <p:pic>
        <p:nvPicPr>
          <p:cNvPr id="6" name="Picture 3" descr="C:\Users\abuelitos\Desktop\ot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14546" y="5714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Playa San Lorenzo </a:t>
            </a:r>
          </a:p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Gijón 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4" descr="C:\Users\abuelitos\Desktop\ASTURIAS\Viaje a Asturi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ASTURIAS\Viaje a Asturias (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rect">
            <a:avLst/>
          </a:prstGeom>
          <a:noFill/>
        </p:spPr>
      </p:pic>
      <p:pic>
        <p:nvPicPr>
          <p:cNvPr id="8" name="Picture 3" descr="C:\Users\abuelitos\Desktop\ASTURIAS\Viaje a Asturias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3890" y="0"/>
            <a:ext cx="9217890" cy="6912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4282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912287" y="500042"/>
            <a:ext cx="296741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Marea Alta o Pleamar</a:t>
            </a:r>
            <a:endParaRPr lang="es-ES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Viaje a Asturias (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-1800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86116" y="5000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Parque Isabel La Católica </a:t>
            </a:r>
          </a:p>
          <a:p>
            <a:pPr algn="ctr"/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 Gijón</a:t>
            </a:r>
            <a:endParaRPr lang="es-ES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Viaje a Asturias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28572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6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ASTURIAS\Viaje a Asturias 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pic>
        <p:nvPicPr>
          <p:cNvPr id="4099" name="Picture 3" descr="C:\Users\abuelitos\Desktop\ASTURIAS\Viaje a Asturias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2659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330073">
            <a:off x="1428728" y="564357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Viaje a Asturias (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15074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43636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Viaje a Asturias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0076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Viaje a Asturi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Viaje a Asturias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7083" y="500042"/>
            <a:ext cx="35942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Universidad </a:t>
            </a: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La</a:t>
            </a:r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boral</a:t>
            </a:r>
            <a:endParaRPr lang="es-ES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Viaje a Asturias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86800" y="428604"/>
            <a:ext cx="158889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Ribadesella</a:t>
            </a:r>
            <a:endParaRPr lang="es-ES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Viaje a Asturias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286520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Viaje a Asturias 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-1800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57950" y="6286520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Viaje a Asturias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515815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14678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57845" y="857232"/>
            <a:ext cx="23711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Escanciando </a:t>
            </a:r>
          </a:p>
          <a:p>
            <a:pPr algn="ctr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u</a:t>
            </a:r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n “</a:t>
            </a:r>
            <a:r>
              <a:rPr lang="es-ES" sz="3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culín</a:t>
            </a:r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” </a:t>
            </a:r>
          </a:p>
          <a:p>
            <a:pPr algn="ctr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de sidra.</a:t>
            </a:r>
            <a:endParaRPr lang="es-ES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donut">
            <a:avLst/>
          </a:prstGeom>
          <a:noFill/>
        </p:spPr>
      </p:pic>
      <p:pic>
        <p:nvPicPr>
          <p:cNvPr id="6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donut">
            <a:avLst/>
          </a:prstGeom>
          <a:noFill/>
        </p:spPr>
      </p:pic>
      <p:pic>
        <p:nvPicPr>
          <p:cNvPr id="7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ellipse">
            <a:avLst/>
          </a:prstGeom>
          <a:noFill/>
        </p:spPr>
      </p:pic>
      <p:pic>
        <p:nvPicPr>
          <p:cNvPr id="8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-18000"/>
            <a:ext cx="9169880" cy="6876000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215074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596" y="428604"/>
            <a:ext cx="29690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PICOS DE EUROPA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7" name="Picture 3" descr="C:\Users\abuelitos\Desktop\ASTURIAS\Viaje a Asturi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pic>
        <p:nvPicPr>
          <p:cNvPr id="5" name="Picture 3" descr="C:\Users\abuelitos\Desktop\ASTURIAS\Viaje a Asturi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ellipse">
            <a:avLst/>
          </a:prstGeom>
          <a:noFill/>
        </p:spPr>
      </p:pic>
      <p:pic>
        <p:nvPicPr>
          <p:cNvPr id="6" name="Picture 3" descr="C:\Users\abuelitos\Desktop\ASTURIAS\Viaje a Asturi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pic>
        <p:nvPicPr>
          <p:cNvPr id="6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880" y="-18000"/>
            <a:ext cx="916988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58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ASTURIAS\Asturias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659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ASTURIAS\Viaje a Asturias (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6" name="Picture 2" descr="C:\Users\abuelitos\Desktop\ASTURIAS\Viaje a Asturias (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ellipse">
            <a:avLst/>
          </a:prstGeom>
          <a:noFill/>
        </p:spPr>
      </p:pic>
      <p:pic>
        <p:nvPicPr>
          <p:cNvPr id="7" name="Picture 2" descr="C:\Users\abuelitos\Desktop\ASTURIAS\Viaje a Asturias (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0"/>
            <a:ext cx="916988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3" name="Picture 3" descr="C:\Users\abuelitos\Desktop\ASTURIAS\1.jp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14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4876" y="357166"/>
            <a:ext cx="23198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C</a:t>
            </a:r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OVADONGA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C:\Users\abuelitos\Desktop\ASTURIAS\Santuario_de_covadong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323163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28572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6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0"/>
            <a:ext cx="9169880" cy="6876000"/>
          </a:xfrm>
          <a:prstGeom prst="ellipse">
            <a:avLst/>
          </a:prstGeom>
          <a:noFill/>
        </p:spPr>
      </p:pic>
      <p:pic>
        <p:nvPicPr>
          <p:cNvPr id="7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frame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230988" y="5929330"/>
            <a:ext cx="28183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Entrada a la gruta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3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C:\Users\abuelitos\Desktop\ASTURIAS\Viaje a Asturias (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45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C:\Users\abuelitos\Desktop\ASTURIAS\Viaje a Asturias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C:\Users\abuelitos\Desktop\ASTURIAS\Viaje a Asturias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s://fbcdn-sphotos-g-a.akamaihd.net/hphotos-ak-prn1/561469_393912660675491_60781664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4084" y="0"/>
            <a:ext cx="10108084" cy="756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4744" y="5500702"/>
            <a:ext cx="22637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“La </a:t>
            </a:r>
            <a:r>
              <a:rPr lang="es-ES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Santina</a:t>
            </a:r>
            <a:r>
              <a:rPr lang="es-ES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ndalus" pitchFamily="2" charset="-78"/>
                <a:cs typeface="Andalus" pitchFamily="2" charset="-78"/>
              </a:rPr>
              <a:t>”</a:t>
            </a:r>
            <a:endParaRPr lang="es-ES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93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File:Santin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-54000"/>
            <a:ext cx="5184000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395894" y="6000768"/>
            <a:ext cx="423064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ndalus" pitchFamily="2" charset="-78"/>
                <a:cs typeface="Andalus" pitchFamily="2" charset="-78"/>
              </a:rPr>
              <a:t>Ntra. Sra. de Covadonga</a:t>
            </a:r>
            <a:endParaRPr lang="es-ES" sz="3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ASTURIAS\Viaje a Asturia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0"/>
            <a:ext cx="5184983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428992" y="600076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000760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C:\Users\abuelitos\Desktop\Viaje a Asturias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659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28604"/>
            <a:ext cx="93781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214290"/>
            <a:ext cx="971086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357166"/>
            <a:ext cx="91440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ndalus" pitchFamily="2" charset="-78"/>
                <a:cs typeface="Andalus" pitchFamily="2" charset="-78"/>
              </a:rPr>
              <a:t>Desde aquí comenzamos la subida en taxi</a:t>
            </a:r>
            <a:endParaRPr lang="es-ES_tradnl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ttp://fotos0.mundofotos.net/2009/17_08_2009/ddriver1250524133/taxi-covadon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348" y="1714488"/>
            <a:ext cx="50113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Subida a los Lagos de Covadonga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REBAJAR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428860" y="71435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857356" y="642918"/>
            <a:ext cx="517737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Parque Nacional de los Picos de Europa</a:t>
            </a:r>
            <a:endParaRPr lang="es-ES_tradnl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28572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9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3910" cy="6984000"/>
          </a:xfrm>
          <a:prstGeom prst="rect">
            <a:avLst/>
          </a:prstGeom>
          <a:noFill/>
        </p:spPr>
      </p:pic>
      <p:pic>
        <p:nvPicPr>
          <p:cNvPr id="10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313910" cy="6984000"/>
          </a:xfrm>
          <a:prstGeom prst="rect">
            <a:avLst/>
          </a:prstGeom>
          <a:noFill/>
        </p:spPr>
      </p:pic>
      <p:pic>
        <p:nvPicPr>
          <p:cNvPr id="11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3910" cy="69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48866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534384" y="4572008"/>
            <a:ext cx="162736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Carretera de subida</a:t>
            </a:r>
            <a:endParaRPr lang="es-ES" sz="1400" b="1" cap="none" spc="0" dirty="0">
              <a:ln w="50800"/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cxnSp>
        <p:nvCxnSpPr>
          <p:cNvPr id="15" name="14 Conector recto de flecha"/>
          <p:cNvCxnSpPr/>
          <p:nvPr/>
        </p:nvCxnSpPr>
        <p:spPr>
          <a:xfrm rot="16200000" flipH="1">
            <a:off x="7036611" y="4964917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REBAJAR\Viaje a Asturias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431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2860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7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80" y="0"/>
            <a:ext cx="9169880" cy="6876000"/>
          </a:xfrm>
          <a:prstGeom prst="ellipse">
            <a:avLst/>
          </a:prstGeom>
          <a:noFill/>
        </p:spPr>
      </p:pic>
      <p:pic>
        <p:nvPicPr>
          <p:cNvPr id="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REBAJAR\Viaje a Asturias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REBAJAR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00076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910" y="500042"/>
            <a:ext cx="15728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Los Lagos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00076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00562" y="4429132"/>
            <a:ext cx="121058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/>
                </a:solidFill>
                <a:latin typeface="Andalus" pitchFamily="2" charset="-78"/>
                <a:cs typeface="Andalus" pitchFamily="2" charset="-78"/>
              </a:rPr>
              <a:t>Taxi subiendo</a:t>
            </a:r>
            <a:endParaRPr lang="es-ES" sz="1400" b="1" cap="none" spc="0" dirty="0">
              <a:ln w="50800"/>
              <a:solidFill>
                <a:schemeClr val="bg1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11" name="10 Flecha abajo"/>
          <p:cNvSpPr/>
          <p:nvPr/>
        </p:nvSpPr>
        <p:spPr>
          <a:xfrm>
            <a:off x="4929190" y="4714884"/>
            <a:ext cx="21431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234809" y="40005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b="1" dirty="0">
              <a:ln w="50800"/>
              <a:solidFill>
                <a:schemeClr val="bg1"/>
              </a:solidFill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826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893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5140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28662" y="285728"/>
            <a:ext cx="28280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Picos de Europa</a:t>
            </a:r>
            <a:endParaRPr lang="es-ES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C:\Users\abuelitos\Desktop\ASTURIAS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82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C:\Users\abuelitos\Desktop\ASTURIAS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286520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C:\Users\abuelitos\Desktop\ASTURIAS\Viaje a Asturias (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esktop\ASTURIAS\Viaje a Asturias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pic>
        <p:nvPicPr>
          <p:cNvPr id="1027" name="Picture 3" descr="C:\Users\abuelitos\Desktop\ASTURIAS\Viaje a Asturias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" y="0"/>
            <a:ext cx="9216944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858016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910" y="357166"/>
            <a:ext cx="27943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Cangas de Onís</a:t>
            </a:r>
            <a:endParaRPr lang="es-ES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esktop\Viaje a Asturias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285728"/>
            <a:ext cx="19495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Cudillero</a:t>
            </a:r>
            <a:endParaRPr lang="es-ES" sz="3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Viaje a Asturias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Viaje a Asturia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28572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5008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85156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4339" name="Picture 3" descr="C:\Users\abuelitos\Desktop\450px-Oviedo-Catedra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5211000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428992" y="357166"/>
            <a:ext cx="30718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Oviedo  </a:t>
            </a:r>
          </a:p>
          <a:p>
            <a:pPr algn="ctr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ndalus" pitchFamily="2" charset="-78"/>
                <a:cs typeface="Andalus" pitchFamily="2" charset="-78"/>
              </a:rPr>
              <a:t>“La Catedral”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esktop\Viaje a Asturias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58150" cy="6876000"/>
          </a:xfrm>
          <a:prstGeom prst="rect">
            <a:avLst/>
          </a:prstGeom>
          <a:noFill/>
        </p:spPr>
      </p:pic>
      <p:pic>
        <p:nvPicPr>
          <p:cNvPr id="8195" name="Picture 3" descr="C:\Users\abuelitos\Desktop\Viaje a Asturias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0"/>
            <a:ext cx="5212162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14744" y="42860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esktop\Viaje a Astu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71435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esktop\Viaje a Asturias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6286520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C:\Users\abuelitos\Desktop\Viaje a Asturi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esktop\Viaje a Asturias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324433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642918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esktop\Viaje a Asturias (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72198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786050" y="571480"/>
            <a:ext cx="33041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/>
                <a:solidFill>
                  <a:schemeClr val="accent3"/>
                </a:solidFill>
                <a:latin typeface="Andalus" pitchFamily="2" charset="-78"/>
                <a:cs typeface="Andalus" pitchFamily="2" charset="-78"/>
              </a:rPr>
              <a:t>Parque San Francisco</a:t>
            </a:r>
            <a:endParaRPr lang="es-ES" sz="2800" b="1" cap="none" spc="0" dirty="0">
              <a:ln/>
              <a:solidFill>
                <a:schemeClr val="accent3"/>
              </a:solidFill>
              <a:effectLst/>
              <a:latin typeface="Andalus" pitchFamily="2" charset="-78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ASTURIAS\Viaje a Asturias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pic>
        <p:nvPicPr>
          <p:cNvPr id="5123" name="Picture 3" descr="C:\Users\abuelitos\Desktop\ASTURIAS\Viaje a Asturias 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6072206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http://www.españaescultura.es/export/sites/cultura/multimedia/galerias/propuestas_culturales/parque_san_francisco_arco_romanico_oviedo_t3300913.jpg_13069730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667" y="1142984"/>
            <a:ext cx="9048333" cy="500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C:\Users\abuelitos\Desktop\Viaje a Asturias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0850230" cy="81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C:\Users\abuelitos\Desktop\Viaje a Asturias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1789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C:\Users\abuelitos\Desktop\Viaje a Asturias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698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2264" y="6143644"/>
            <a:ext cx="2073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dwardian Script ITC" pitchFamily="66" charset="0"/>
              </a:rPr>
              <a:t>Fotografía Mari Tere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428992" y="5072074"/>
            <a:ext cx="27690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  </a:t>
            </a:r>
          </a:p>
          <a:p>
            <a:pPr algn="ctr"/>
            <a:r>
              <a:rPr lang="es-ES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Fotografías 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2012</a:t>
            </a:r>
            <a:endParaRPr lang="es-E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408</Words>
  <Application>Microsoft Office PowerPoint</Application>
  <PresentationFormat>Presentación en pantalla (4:3)</PresentationFormat>
  <Paragraphs>144</Paragraphs>
  <Slides>88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88</vt:i4>
      </vt:variant>
    </vt:vector>
  </HeadingPairs>
  <TitlesOfParts>
    <vt:vector size="9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441</cp:revision>
  <dcterms:created xsi:type="dcterms:W3CDTF">2012-10-13T14:28:33Z</dcterms:created>
  <dcterms:modified xsi:type="dcterms:W3CDTF">2012-11-27T18:27:01Z</dcterms:modified>
</cp:coreProperties>
</file>