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53" r:id="rId4"/>
    <p:sldId id="360" r:id="rId5"/>
    <p:sldId id="355" r:id="rId6"/>
    <p:sldId id="356" r:id="rId7"/>
    <p:sldId id="357" r:id="rId8"/>
    <p:sldId id="358" r:id="rId9"/>
    <p:sldId id="362" r:id="rId10"/>
    <p:sldId id="363" r:id="rId11"/>
    <p:sldId id="365" r:id="rId12"/>
    <p:sldId id="364" r:id="rId13"/>
    <p:sldId id="354" r:id="rId14"/>
    <p:sldId id="419" r:id="rId15"/>
    <p:sldId id="371" r:id="rId16"/>
    <p:sldId id="421" r:id="rId17"/>
    <p:sldId id="372" r:id="rId18"/>
    <p:sldId id="373" r:id="rId19"/>
    <p:sldId id="375" r:id="rId20"/>
    <p:sldId id="378" r:id="rId21"/>
    <p:sldId id="383" r:id="rId22"/>
    <p:sldId id="380" r:id="rId23"/>
    <p:sldId id="384" r:id="rId24"/>
    <p:sldId id="386" r:id="rId25"/>
    <p:sldId id="387" r:id="rId26"/>
    <p:sldId id="390" r:id="rId27"/>
    <p:sldId id="391" r:id="rId28"/>
    <p:sldId id="417" r:id="rId29"/>
    <p:sldId id="260" r:id="rId30"/>
    <p:sldId id="261" r:id="rId31"/>
    <p:sldId id="262" r:id="rId32"/>
    <p:sldId id="263" r:id="rId33"/>
    <p:sldId id="395" r:id="rId34"/>
    <p:sldId id="272" r:id="rId35"/>
    <p:sldId id="405" r:id="rId36"/>
    <p:sldId id="406" r:id="rId37"/>
    <p:sldId id="399" r:id="rId38"/>
    <p:sldId id="400" r:id="rId39"/>
    <p:sldId id="403" r:id="rId40"/>
    <p:sldId id="412" r:id="rId41"/>
    <p:sldId id="427" r:id="rId42"/>
    <p:sldId id="273" r:id="rId43"/>
    <p:sldId id="274" r:id="rId44"/>
    <p:sldId id="275" r:id="rId45"/>
    <p:sldId id="278" r:id="rId46"/>
    <p:sldId id="279" r:id="rId47"/>
    <p:sldId id="280" r:id="rId48"/>
    <p:sldId id="283" r:id="rId49"/>
    <p:sldId id="284" r:id="rId50"/>
    <p:sldId id="285" r:id="rId51"/>
    <p:sldId id="288" r:id="rId52"/>
    <p:sldId id="289" r:id="rId53"/>
    <p:sldId id="290" r:id="rId54"/>
    <p:sldId id="291" r:id="rId55"/>
    <p:sldId id="292" r:id="rId56"/>
    <p:sldId id="293" r:id="rId57"/>
    <p:sldId id="296" r:id="rId58"/>
    <p:sldId id="298" r:id="rId59"/>
    <p:sldId id="299" r:id="rId60"/>
    <p:sldId id="300" r:id="rId61"/>
    <p:sldId id="302" r:id="rId62"/>
    <p:sldId id="301" r:id="rId63"/>
    <p:sldId id="304" r:id="rId64"/>
    <p:sldId id="305" r:id="rId65"/>
    <p:sldId id="306" r:id="rId66"/>
    <p:sldId id="396" r:id="rId67"/>
    <p:sldId id="397" r:id="rId68"/>
    <p:sldId id="415" r:id="rId69"/>
    <p:sldId id="323" r:id="rId70"/>
    <p:sldId id="418" r:id="rId71"/>
    <p:sldId id="324" r:id="rId72"/>
    <p:sldId id="325" r:id="rId73"/>
    <p:sldId id="326" r:id="rId74"/>
    <p:sldId id="329" r:id="rId75"/>
    <p:sldId id="338" r:id="rId76"/>
    <p:sldId id="340" r:id="rId77"/>
    <p:sldId id="341" r:id="rId78"/>
    <p:sldId id="342" r:id="rId79"/>
    <p:sldId id="343" r:id="rId80"/>
    <p:sldId id="344" r:id="rId81"/>
    <p:sldId id="410" r:id="rId82"/>
    <p:sldId id="346" r:id="rId83"/>
    <p:sldId id="409" r:id="rId84"/>
    <p:sldId id="423" r:id="rId85"/>
    <p:sldId id="425" r:id="rId86"/>
    <p:sldId id="426" r:id="rId87"/>
    <p:sldId id="352" r:id="rId88"/>
    <p:sldId id="414" r:id="rId89"/>
    <p:sldId id="429" r:id="rId90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7SyvcSTc+wemWEn+RA9jnA==" hashData="iRzLFK34SjUMeYkJIKxeCgUyDv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24" y="-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85071-CA9B-433C-846B-18D2CC266978}" type="datetimeFigureOut">
              <a:rPr lang="es-ES_tradnl" smtClean="0"/>
              <a:pPr/>
              <a:t>02/10/2015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8A723-2BCD-496C-8183-677BD1E8988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85071-CA9B-433C-846B-18D2CC266978}" type="datetimeFigureOut">
              <a:rPr lang="es-ES_tradnl" smtClean="0"/>
              <a:pPr/>
              <a:t>02/10/2015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8A723-2BCD-496C-8183-677BD1E8988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85071-CA9B-433C-846B-18D2CC266978}" type="datetimeFigureOut">
              <a:rPr lang="es-ES_tradnl" smtClean="0"/>
              <a:pPr/>
              <a:t>02/10/2015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8A723-2BCD-496C-8183-677BD1E8988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85071-CA9B-433C-846B-18D2CC266978}" type="datetimeFigureOut">
              <a:rPr lang="es-ES_tradnl" smtClean="0"/>
              <a:pPr/>
              <a:t>02/10/2015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8A723-2BCD-496C-8183-677BD1E8988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85071-CA9B-433C-846B-18D2CC266978}" type="datetimeFigureOut">
              <a:rPr lang="es-ES_tradnl" smtClean="0"/>
              <a:pPr/>
              <a:t>02/10/2015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8A723-2BCD-496C-8183-677BD1E8988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85071-CA9B-433C-846B-18D2CC266978}" type="datetimeFigureOut">
              <a:rPr lang="es-ES_tradnl" smtClean="0"/>
              <a:pPr/>
              <a:t>02/10/2015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8A723-2BCD-496C-8183-677BD1E8988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85071-CA9B-433C-846B-18D2CC266978}" type="datetimeFigureOut">
              <a:rPr lang="es-ES_tradnl" smtClean="0"/>
              <a:pPr/>
              <a:t>02/10/2015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8A723-2BCD-496C-8183-677BD1E8988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85071-CA9B-433C-846B-18D2CC266978}" type="datetimeFigureOut">
              <a:rPr lang="es-ES_tradnl" smtClean="0"/>
              <a:pPr/>
              <a:t>02/10/2015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8A723-2BCD-496C-8183-677BD1E8988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85071-CA9B-433C-846B-18D2CC266978}" type="datetimeFigureOut">
              <a:rPr lang="es-ES_tradnl" smtClean="0"/>
              <a:pPr/>
              <a:t>02/10/2015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8A723-2BCD-496C-8183-677BD1E8988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85071-CA9B-433C-846B-18D2CC266978}" type="datetimeFigureOut">
              <a:rPr lang="es-ES_tradnl" smtClean="0"/>
              <a:pPr/>
              <a:t>02/10/2015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8A723-2BCD-496C-8183-677BD1E8988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85071-CA9B-433C-846B-18D2CC266978}" type="datetimeFigureOut">
              <a:rPr lang="es-ES_tradnl" smtClean="0"/>
              <a:pPr/>
              <a:t>02/10/2015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8A723-2BCD-496C-8183-677BD1E8988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285071-CA9B-433C-846B-18D2CC266978}" type="datetimeFigureOut">
              <a:rPr lang="es-ES_tradnl" smtClean="0"/>
              <a:pPr/>
              <a:t>02/10/2015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08A723-2BCD-496C-8183-677BD1E8988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1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eg"/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jpeg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jpeg"/><Relationship Id="rId2" Type="http://schemas.openxmlformats.org/officeDocument/2006/relationships/image" Target="../media/image1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3.jpeg"/></Relationships>
</file>

<file path=ppt/slides/_rels/slide8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25.png"/><Relationship Id="rId10" Type="http://schemas.openxmlformats.org/officeDocument/2006/relationships/image" Target="../media/image12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C:\Users\abuelitos\Pictures\2012-10-08 Viaje a Asturias (30 al 6 de Octubre 2012)\Viaje a Asturias (30 al 6 de Octubre 2012) 0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8306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980728"/>
            <a:ext cx="4429125" cy="809626"/>
          </a:xfrm>
          <a:prstGeom prst="rect">
            <a:avLst/>
          </a:prstGeom>
          <a:noFill/>
        </p:spPr>
      </p:pic>
      <p:pic>
        <p:nvPicPr>
          <p:cNvPr id="98310" name="Picture 6" descr="http://r72.cooltext.com/rendered/cooltext13166353667216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848" y="2204864"/>
            <a:ext cx="2790825" cy="466726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660232" y="188640"/>
            <a:ext cx="2311338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accent3">
                    <a:lumMod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accent3">
                    <a:lumMod val="50000"/>
                  </a:schemeClr>
                </a:solidFill>
                <a:latin typeface="Brush Script MT" pitchFamily="66" charset="0"/>
              </a:rPr>
              <a:t> y fotografía Mari Tere</a:t>
            </a:r>
            <a:endParaRPr lang="es-ES" sz="1400" cap="none" spc="150" dirty="0">
              <a:ln w="11430"/>
              <a:solidFill>
                <a:schemeClr val="accent3">
                  <a:lumMod val="50000"/>
                </a:schemeClr>
              </a:solidFill>
              <a:latin typeface="Brush Script MT" pitchFamily="66" charset="0"/>
            </a:endParaRPr>
          </a:p>
        </p:txBody>
      </p:sp>
      <p:pic>
        <p:nvPicPr>
          <p:cNvPr id="91140" name="Picture 4" descr="http://r73.cooltext.com/rendered/cooltext139002834801399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9592" y="5949280"/>
            <a:ext cx="7629525" cy="4191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fade/>
    <p:sndAc>
      <p:stSnd>
        <p:snd r:embed="rId2" name="ASTURIAS final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abuelitos\Pictures\2012-10-08 Viaje a Asturias (30 al 6 de Octubre 2012)\Viaje a Asturias (30 al 6 de Octubre 2012) 1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236296" y="5661248"/>
            <a:ext cx="130356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200" dirty="0" smtClean="0">
                <a:solidFill>
                  <a:schemeClr val="bg2"/>
                </a:solidFill>
                <a:latin typeface="Algerian" pitchFamily="82" charset="0"/>
              </a:rPr>
              <a:t>Gijón</a:t>
            </a:r>
            <a:endParaRPr lang="es-ES_tradnl" sz="3200" dirty="0">
              <a:solidFill>
                <a:schemeClr val="bg2"/>
              </a:solidFill>
              <a:latin typeface="Algeria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39747" y="630932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4" name="Picture 2" descr="C:\Users\abuelitos\Pictures\2012-10-08 Viaje a Asturias (30 al 6 de Octubre 2012)\Viaje a Asturias (30 al 6 de Octubre 2012) 0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abuelitos\Pictures\2012-10-08 Viaje a Asturias (30 al 6 de Octubre 2012)\Viaje a Asturias (30 al 6 de Octubre 2012) 04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460427" y="630932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8" name="Picture 2" descr="C:\Users\abuelitos\Pictures\2012-10-08 Viaje a Asturias (30 al 6 de Octubre 2012)\Viaje a Asturias (30 al 6 de Octubre 2012) 0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460427" y="630932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2" name="Picture 2" descr="C:\Users\abuelitos\Pictures\2012-10-08 Viaje a Asturias (30 al 6 de Octubre 2012)\Viaje a Asturias (30 al 6 de Octubre 2012) 0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1755" y="630932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6" name="Picture 2" descr="C:\Users\abuelitos\Pictures\2012-10-08 Viaje a Asturias (30 al 6 de Octubre 2012)\Viaje a Asturias (30 al 6 de Octubre 2012) 0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600419" y="116632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0" name="Picture 2" descr="C:\Users\abuelitos\Pictures\2012-10-08 Viaje a Asturias (30 al 6 de Octubre 2012)\Viaje a Asturias (30 al 6 de Octubre 2012) 0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460427" y="630932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6" name="Picture 2" descr="C:\Users\abuelitos\Pictures\2012-10-08 Viaje a Asturias (30 al 6 de Octubre 2012)\Viaje a Asturias (30 al 6 de Octubre 2012) 1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600419" y="6381328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0" name="Picture 2" descr="C:\Users\abuelitos\Pictures\2012-10-08 Viaje a Asturias (30 al 6 de Octubre 2012)\Viaje a Asturias (30 al 6 de Octubre 2012) 1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39747" y="630932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858" name="Picture 2" descr="C:\Users\abuelitos\Pictures\2012-10-08 Viaje a Asturias (30 al 6 de Octubre 2012)\Viaje a Asturias (30 al 6 de Octubre 2012) 1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abuelitos\Pictures\2012-10-08 Viaje a Asturias (30 al 6 de Octubre 2012)\Viaje a Asturias (30 al 6 de Octubre 2012) 63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39747" y="6381328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4" name="Picture 2" descr="C:\Users\abuelitos\Pictures\2012-10-08 Viaje a Asturias (30 al 6 de Octubre 2012)\Viaje a Asturias (30 al 6 de Octubre 2012) 1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600419" y="116632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tx2">
                    <a:lumMod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tx2">
                    <a:lumMod val="50000"/>
                  </a:schemeClr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tx2">
                  <a:lumMod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abuelitos\Pictures\2012-10-08 Viaje a Asturias (30 al 6 de Octubre 2012)\Viaje a Asturias (30 al 6 de Octubre 2012) 1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abuelitos\Pictures\2012-10-08 Viaje a Asturias (30 al 6 de Octubre 2012)\Viaje a Asturias (30 al 6 de Octubre 2012) 05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39747" y="630932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Picture 2" descr="C:\Users\abuelitos\Pictures\2012-10-08 Viaje a Asturias (30 al 6 de Octubre 2012)\Viaje a Asturias (30 al 6 de Octubre 2012) 4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915816" y="476672"/>
            <a:ext cx="597666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latin typeface="Algerian" pitchFamily="82" charset="0"/>
              </a:rPr>
              <a:t>Para </a:t>
            </a:r>
            <a:r>
              <a:rPr lang="es-ES_tradnl" dirty="0" err="1" smtClean="0">
                <a:latin typeface="Algerian" pitchFamily="82" charset="0"/>
              </a:rPr>
              <a:t>hacerSe</a:t>
            </a:r>
            <a:r>
              <a:rPr lang="es-ES_tradnl" dirty="0" smtClean="0">
                <a:latin typeface="Algerian" pitchFamily="82" charset="0"/>
              </a:rPr>
              <a:t> una idea de las enormes dimensiones del edificio de La Laboral</a:t>
            </a:r>
            <a:r>
              <a:rPr lang="es-ES_tradnl" b="1" dirty="0" smtClean="0">
                <a:latin typeface="Algerian" pitchFamily="82" charset="0"/>
              </a:rPr>
              <a:t>,</a:t>
            </a:r>
            <a:r>
              <a:rPr lang="es-ES_tradnl" dirty="0" smtClean="0">
                <a:latin typeface="Algerian" pitchFamily="82" charset="0"/>
              </a:rPr>
              <a:t> servirá el dato de que es más grande que el monasterio del Escorial, y que tiene una torre de 130 metros de altura, que se convierte en el edificio más alto de toda </a:t>
            </a:r>
            <a:r>
              <a:rPr lang="es-ES_tradnl" b="1" u="sng" dirty="0" smtClean="0">
                <a:latin typeface="Algerian" pitchFamily="82" charset="0"/>
              </a:rPr>
              <a:t>Asturias</a:t>
            </a:r>
            <a:r>
              <a:rPr lang="es-ES_tradnl" dirty="0" smtClean="0">
                <a:latin typeface="Algerian" pitchFamily="82" charset="0"/>
              </a:rPr>
              <a:t>.</a:t>
            </a:r>
            <a:endParaRPr lang="es-ES_tradnl" dirty="0">
              <a:latin typeface="Algeria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6460427" y="630932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accent3">
                  <a:lumMod val="60000"/>
                  <a:lumOff val="4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8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C:\Users\abuelitos\Pictures\2012-10-08 Viaje a Asturias (30 al 6 de Octubre 2012)\Viaje a Asturias (30 al 6 de Octubre 2012) 4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460427" y="116632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tx2">
                    <a:lumMod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tx2">
                    <a:lumMod val="50000"/>
                  </a:schemeClr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tx2">
                  <a:lumMod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2" name="Picture 2" descr="C:\Users\abuelitos\Pictures\2012-10-08 Viaje a Asturias (30 al 6 de Octubre 2012)\Viaje a Asturias (30 al 6 de Octubre 2012) 4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C:\Users\abuelitos\Pictures\2012-10-08 Viaje a Asturias (30 al 6 de Octubre 2012)\Viaje a Asturias (30 al 6 de Octubre 2012) 5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0"/>
            <a:ext cx="5143500" cy="6858000"/>
          </a:xfrm>
          <a:prstGeom prst="rect">
            <a:avLst/>
          </a:prstGeom>
          <a:noFill/>
        </p:spPr>
      </p:pic>
      <p:pic>
        <p:nvPicPr>
          <p:cNvPr id="4" name="Picture 2" descr="C:\Users\abuelitos\Pictures\2012-10-08 Viaje a Asturias (30 al 6 de Octubre 2012)\Viaje a Asturias (30 al 6 de Octubre 2012) 49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0"/>
            <a:ext cx="51435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39747" y="630932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C:\Users\abuelitos\Pictures\2012-10-08 Viaje a Asturias (30 al 6 de Octubre 2012)\Viaje a Asturias (30 al 6 de Octubre 2012) 5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abuelitos\Pictures\2012-10-08 Viaje a Asturias (30 al 6 de Octubre 2012)\Viaje a Asturias (30 al 6 de Octubre 2012) 5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79512" y="116632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C:\Users\abuelitos\Pictures\2012-10-08 Viaje a Asturias (30 al 6 de Octubre 2012)\Viaje a Asturias (30 al 6 de Octubre 2012) 5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abuelitos\Pictures\2012-10-08 Viaje a Asturias (30 al 6 de Octubre 2012)\Viaje a Asturias (30 al 6 de Octubre 2012) 5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0897" name="Picture 1" descr="C:\Users\abuelitos\Pictures\2012-10-08 Viaje a Asturias (30 al 6 de Octubre 2012)\Viaje a Asturias (30 al 6 de Octubre 2012) 5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0"/>
            <a:ext cx="51435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79512" y="116632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tx2">
                    <a:lumMod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tx2">
                    <a:lumMod val="50000"/>
                  </a:schemeClr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tx2">
                  <a:lumMod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08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08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08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08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08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08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08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08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0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C:\Users\abuelitos\Pictures\2012-10-08 Viaje a Asturias (30 al 6 de Octubre 2012)\Viaje a Asturias (30 al 6 de Octubre 2012) 5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abuelitos\Pictures\2012-10-08 Viaje a Asturias (30 al 6 de Octubre 2012)\Viaje a Asturias (30 al 6 de Octubre 2012) 5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600419" y="18864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tx2">
                    <a:lumMod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tx2">
                    <a:lumMod val="50000"/>
                  </a:schemeClr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tx2">
                  <a:lumMod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C:\Users\abuelitos\Pictures\2012-10-08 Viaje a Asturias (30 al 6 de Octubre 2012)\Viaje a Asturias (30 al 6 de Octubre 2012) 3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763688" y="332656"/>
            <a:ext cx="59046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latin typeface="Algerian" pitchFamily="82" charset="0"/>
              </a:rPr>
              <a:t>Aves en la zona del estanque del Parque Isabel La Católica de Gijón</a:t>
            </a:r>
            <a:endParaRPr lang="es-ES_tradnl" sz="2000" dirty="0">
              <a:latin typeface="Algeria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6460427" y="630932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accent3">
                  <a:lumMod val="60000"/>
                  <a:lumOff val="4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954" name="Picture 2" descr="C:\Users\abuelitos\Pictures\2012-10-08 Viaje a Asturias (30 al 6 de Octubre 2012)\Viaje a Asturias (30 al 6 de Octubre 2012) 3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abuelitos\Pictures\2012-10-08 Viaje a Asturias (30 al 6 de Octubre 2012)\Viaje a Asturias (30 al 6 de Octubre 2012) 3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83763" y="630932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accent3">
                  <a:lumMod val="60000"/>
                  <a:lumOff val="4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C:\Users\abuelitos\Pictures\2012-10-08 Viaje a Asturias (30 al 6 de Octubre 2012)\Viaje a Asturias (30 al 6 de Octubre 2012) 3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1755" y="630932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tx1">
                  <a:lumMod val="95000"/>
                  <a:lumOff val="5000"/>
                </a:schemeClr>
              </a:solidFill>
              <a:latin typeface="Brush Script MT" pitchFamily="66" charset="0"/>
            </a:endParaRPr>
          </a:p>
        </p:txBody>
      </p:sp>
      <p:pic>
        <p:nvPicPr>
          <p:cNvPr id="5" name="Picture 2" descr="C:\Users\abuelitos\Pictures\2012-10-08 Viaje a Asturias (30 al 6 de Octubre 2012)\Viaje a Asturias (30 al 6 de Octubre 2012) 36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084168" y="332656"/>
            <a:ext cx="2775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6758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78" name="Picture 2" descr="C:\Users\abuelitos\Pictures\2012-10-08 Viaje a Asturias (30 al 6 de Octubre 2012)\Viaje a Asturias (30 al 6 de Octubre 2012) 3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abuelitos\Pictures\2012-10-08 Viaje a Asturias (30 al 6 de Octubre 2012)\Viaje a Asturias (30 al 6 de Octubre 2012) 37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79512" y="6381328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tx1">
                  <a:lumMod val="95000"/>
                  <a:lumOff val="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6" name="Picture 2" descr="C:\Users\abuelitos\Pictures\2012-10-08 Viaje a Asturias (30 al 6 de Octubre 2012)\Viaje a Asturias (30 al 6 de Octubre 2012) 3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460427" y="116632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accent3">
                    <a:lumMod val="20000"/>
                    <a:lumOff val="8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accent3">
                    <a:lumMod val="20000"/>
                    <a:lumOff val="80000"/>
                  </a:schemeClr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accent3">
                  <a:lumMod val="20000"/>
                  <a:lumOff val="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129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50" name="Picture 2" descr="C:\Users\abuelitos\Pictures\2012-10-08 Viaje a Asturias (30 al 6 de Octubre 2012)\Viaje a Asturias (30 al 6 de Octubre 2012) 3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11755" y="18864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latin typeface="Brush Script MT" pitchFamily="66" charset="0"/>
            </a:endParaRPr>
          </a:p>
        </p:txBody>
      </p:sp>
      <p:pic>
        <p:nvPicPr>
          <p:cNvPr id="5" name="Picture 2" descr="C:\Users\abuelitos\Pictures\2012-10-08 Viaje a Asturias (30 al 6 de Octubre 2012)\Viaje a Asturias (30 al 6 de Octubre 2012) 38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300192" y="630932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tx1">
                    <a:lumMod val="85000"/>
                    <a:lumOff val="15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tx1">
                    <a:lumMod val="85000"/>
                    <a:lumOff val="15000"/>
                  </a:schemeClr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tx1">
                  <a:lumMod val="85000"/>
                  <a:lumOff val="1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2" name="Picture 2" descr="C:\Users\abuelitos\Pictures\2012-10-08 Viaje a Asturias (30 al 6 de Octubre 2012)\Viaje a Asturias (30 al 6 de Octubre 2012) 3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83763" y="630932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1331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6" name="Picture 2" descr="C:\Users\abuelitos\Pictures\2012-10-08 Viaje a Asturias (30 al 6 de Octubre 2012)\Viaje a Asturias (30 al 6 de Octubre 2012) 3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18864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tx1">
                    <a:lumMod val="85000"/>
                    <a:lumOff val="15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tx1">
                    <a:lumMod val="85000"/>
                    <a:lumOff val="15000"/>
                  </a:schemeClr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tx1">
                  <a:lumMod val="85000"/>
                  <a:lumOff val="1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Picture 2" descr="C:\Users\abuelitos\Pictures\2012-10-08 Viaje a Asturias (30 al 6 de Octubre 2012)\Viaje a Asturias (30 al 6 de Octubre 2012) 3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8547" name="Picture 3" descr="C:\Users\abuelitos\Pictures\2012-10-08 Viaje a Asturias (30 al 6 de Octubre 2012)\Viaje a Asturias (30 al 6 de Octubre 2012) 33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244403" y="630932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043608" y="332656"/>
            <a:ext cx="158569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000" b="1" dirty="0" smtClean="0">
                <a:solidFill>
                  <a:schemeClr val="tx2">
                    <a:lumMod val="50000"/>
                  </a:schemeClr>
                </a:solidFill>
                <a:latin typeface="Algerian" pitchFamily="82" charset="0"/>
              </a:rPr>
              <a:t>El </a:t>
            </a:r>
            <a:r>
              <a:rPr lang="es-ES_tradnl" sz="2000" b="1" dirty="0" err="1" smtClean="0">
                <a:solidFill>
                  <a:schemeClr val="tx2">
                    <a:lumMod val="50000"/>
                  </a:schemeClr>
                </a:solidFill>
                <a:latin typeface="Algerian" pitchFamily="82" charset="0"/>
              </a:rPr>
              <a:t>Molinón</a:t>
            </a:r>
            <a:endParaRPr lang="es-ES_tradnl" sz="2000" b="1" dirty="0">
              <a:solidFill>
                <a:schemeClr val="tx2">
                  <a:lumMod val="50000"/>
                </a:schemeClr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085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8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buelitos\Pictures\2012-10-08 Viaje a Asturias (30 al 6 de Octubre 2012)\Viaje a Asturias (30 al 6 de Octubre 2012) 1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925981" y="620688"/>
            <a:ext cx="208903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000" spc="150" dirty="0" smtClean="0">
                <a:ln w="11430"/>
                <a:solidFill>
                  <a:schemeClr val="tx2"/>
                </a:solidFill>
                <a:latin typeface="Algerian" pitchFamily="82" charset="0"/>
              </a:rPr>
              <a:t>Ribadesella</a:t>
            </a:r>
            <a:endParaRPr lang="es-ES" sz="2000" cap="none" spc="150" dirty="0">
              <a:ln w="11430"/>
              <a:solidFill>
                <a:schemeClr val="tx2"/>
              </a:solidFill>
              <a:latin typeface="Algeria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32243" y="6488668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buelitos\Pictures\2012-10-08 Viaje a Asturias (30 al 6 de Octubre 2012)\Viaje a Asturias (30 al 6 de Octubre 2012) 1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abuelitos\Pictures\2012-10-08 Viaje a Asturias (30 al 6 de Octubre 2012)\Viaje a Asturias (30 al 6 de Octubre 2012) 1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11755" y="630932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buelitos\Pictures\2012-10-08 Viaje a Asturias (30 al 6 de Octubre 2012)\Viaje a Asturias (30 al 6 de Octubre 2012) 1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39747" y="6381328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abuelitos\Pictures\2012-10-08 Viaje a Asturias (30 al 6 de Octubre 2012)\Viaje a Asturias (30 al 6 de Octubre 2012) 1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</p:spPr>
      </p:pic>
      <p:pic>
        <p:nvPicPr>
          <p:cNvPr id="3" name="Picture 2" descr="C:\Users\abuelitos\Pictures\2012-10-08 Viaje a Asturias (30 al 6 de Octubre 2012)\Viaje a Asturias (30 al 6 de Octubre 2012) 114.JPG"/>
          <p:cNvPicPr>
            <a:picLocks noChangeAspect="1" noChangeArrowheads="1"/>
          </p:cNvPicPr>
          <p:nvPr/>
        </p:nvPicPr>
        <p:blipFill>
          <a:blip r:embed="rId3" cstate="print"/>
          <a:srcRect l="12511" r="8400"/>
          <a:stretch>
            <a:fillRect/>
          </a:stretch>
        </p:blipFill>
        <p:spPr bwMode="auto">
          <a:xfrm>
            <a:off x="5076056" y="0"/>
            <a:ext cx="4067944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516216" y="6237312"/>
            <a:ext cx="17828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smtClean="0">
                <a:solidFill>
                  <a:schemeClr val="bg2"/>
                </a:solidFill>
                <a:latin typeface="Algerian" pitchFamily="82" charset="0"/>
              </a:rPr>
              <a:t>CULIN SIDRINA </a:t>
            </a:r>
            <a:endParaRPr lang="es-ES_tradnl" b="1" dirty="0">
              <a:solidFill>
                <a:schemeClr val="bg2"/>
              </a:solidFill>
              <a:latin typeface="Algeria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940147" y="116632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C:\Users\abuelitos\Pictures\2012-10-08 Viaje a Asturias (30 al 6 de Octubre 2012)\Viaje a Asturias (30 al 6 de Octubre 2012) 3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abuelitos\Pictures\2012-10-08 Viaje a Asturias (30 al 6 de Octubre 2012)\Viaje a Asturias (30 al 6 de Octubre 2012) 17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39747" y="630932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abuelitos\Pictures\2012-10-08 Viaje a Asturias (30 al 6 de Octubre 2012)\Viaje a Asturias (30 al 6 de Octubre 2012) 1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19872" y="6021288"/>
            <a:ext cx="499207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0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lgerian" pitchFamily="82" charset="0"/>
              </a:rPr>
              <a:t>LA SUBIDA A Covadonga en autobús,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11755" y="18864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C:\Users\abuelitos\Pictures\2012-10-08 Viaje a Asturias (30 al 6 de Octubre 2012)\Viaje a Asturias (30 al 6 de Octubre 2012) 2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abuelitos\Pictures\2012-10-08 Viaje a Asturias (30 al 6 de Octubre 2012)\Viaje a Asturias (30 al 6 de Octubre 2012) 19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460427" y="18864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5" name="Picture 3" descr="C:\Users\abuelitos\Pictures\2012-10-08 Viaje a Asturias (30 al 6 de Octubre 2012)\Viaje a Asturias (30 al 6 de Octubre 2012) 305.JPG"/>
          <p:cNvPicPr>
            <a:picLocks noChangeAspect="1" noChangeArrowheads="1"/>
          </p:cNvPicPr>
          <p:nvPr/>
        </p:nvPicPr>
        <p:blipFill>
          <a:blip r:embed="rId2" cstate="print"/>
          <a:srcRect l="7690" r="12511"/>
          <a:stretch>
            <a:fillRect/>
          </a:stretch>
        </p:blipFill>
        <p:spPr bwMode="auto">
          <a:xfrm>
            <a:off x="0" y="0"/>
            <a:ext cx="4104456" cy="6858000"/>
          </a:xfrm>
          <a:prstGeom prst="rect">
            <a:avLst/>
          </a:prstGeom>
          <a:noFill/>
        </p:spPr>
      </p:pic>
      <p:pic>
        <p:nvPicPr>
          <p:cNvPr id="4" name="Picture 2" descr="C:\Users\abuelitos\Pictures\2012-10-08 Viaje a Asturias (30 al 6 de Octubre 2012)\Viaje a Asturias (30 al 6 de Octubre 2012) 29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500" y="0"/>
            <a:ext cx="5143500" cy="6858000"/>
          </a:xfrm>
          <a:prstGeom prst="rect">
            <a:avLst/>
          </a:prstGeom>
          <a:noFill/>
        </p:spPr>
      </p:pic>
      <p:pic>
        <p:nvPicPr>
          <p:cNvPr id="5" name="Picture 2" descr="C:\Users\abuelitos\Pictures\2012-10-08 Viaje a Asturias (30 al 6 de Octubre 2012)\Viaje a Asturias (30 al 6 de Octubre 2012) 3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32243" y="6381328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abuelitos\Pictures\2012-10-08 Viaje a Asturias (30 al 6 de Octubre 2012)\Viaje a Asturias (30 al 6 de Octubre 2012) 1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043608" y="548680"/>
            <a:ext cx="201850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smtClean="0"/>
              <a:t> </a:t>
            </a:r>
            <a:r>
              <a:rPr lang="es-ES_tradnl" sz="2000" dirty="0" smtClean="0">
                <a:solidFill>
                  <a:schemeClr val="bg1"/>
                </a:solidFill>
                <a:latin typeface="Algerian" pitchFamily="82" charset="0"/>
              </a:rPr>
              <a:t>Santa Cueva</a:t>
            </a:r>
            <a:endParaRPr lang="es-ES_tradnl" sz="2000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11755" y="630932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433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:\Users\abuelitos\Pictures\2012-10-08 Viaje a Asturias (30 al 6 de Octubre 2012)\Viaje a Asturias (30 al 6 de Octubre 2012) 2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abuelitos\Pictures\2012-10-08 Viaje a Asturias (30 al 6 de Octubre 2012)\Viaje a Asturias (30 al 6 de Octubre 2012) 2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11755" y="116632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532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C:\Users\abuelitos\Pictures\2012-10-08 Viaje a Asturias (30 al 6 de Octubre 2012)\Viaje a Asturias (30 al 6 de Octubre 2012) 2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abuelitos\Pictures\2012-10-08 Viaje a Asturias (30 al 6 de Octubre 2012)\Viaje a Asturias (30 al 6 de Octubre 2012) 29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600419" y="18864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2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2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2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:\Users\abuelitos\Pictures\2012-10-08 Viaje a Asturias (30 al 6 de Octubre 2012)\Viaje a Asturias (30 al 6 de Octubre 2012) 2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0898" name="Picture 2" descr="http://www.senderismoenasturias.es/cu3santi.jpg"/>
          <p:cNvPicPr>
            <a:picLocks noChangeAspect="1" noChangeArrowheads="1"/>
          </p:cNvPicPr>
          <p:nvPr/>
        </p:nvPicPr>
        <p:blipFill>
          <a:blip r:embed="rId3" cstate="print"/>
          <a:srcRect l="9394"/>
          <a:stretch>
            <a:fillRect/>
          </a:stretch>
        </p:blipFill>
        <p:spPr bwMode="auto">
          <a:xfrm>
            <a:off x="1907704" y="1124744"/>
            <a:ext cx="4861733" cy="403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827584" y="620688"/>
            <a:ext cx="477246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000" dirty="0" smtClean="0">
                <a:solidFill>
                  <a:schemeClr val="bg1"/>
                </a:solidFill>
                <a:latin typeface="Algerian" pitchFamily="82" charset="0"/>
              </a:rPr>
              <a:t>Virgen de Covadonga (La </a:t>
            </a:r>
            <a:r>
              <a:rPr lang="es-ES_tradnl" sz="2000" dirty="0" err="1" smtClean="0">
                <a:solidFill>
                  <a:schemeClr val="bg1"/>
                </a:solidFill>
                <a:latin typeface="Algerian" pitchFamily="82" charset="0"/>
              </a:rPr>
              <a:t>Santina</a:t>
            </a:r>
            <a:r>
              <a:rPr lang="es-ES_tradnl" sz="2000" dirty="0" smtClean="0">
                <a:solidFill>
                  <a:schemeClr val="bg1"/>
                </a:solidFill>
                <a:latin typeface="Algerian" pitchFamily="82" charset="0"/>
              </a:rPr>
              <a:t>)</a:t>
            </a:r>
            <a:endParaRPr lang="es-ES_tradnl" sz="2000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600419" y="116632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6" name="Picture 2" descr="C:\Users\abuelitos\Pictures\2012-10-08 Viaje a Asturias (30 al 6 de Octubre 2012)\Viaje a Asturias (30 al 6 de Octubre 2012) 3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600419" y="116632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tx2">
                  <a:lumMod val="40000"/>
                  <a:lumOff val="6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abuelitos\Pictures\2012-10-08 Viaje a Asturias (30 al 6 de Octubre 2012)\Viaje a Asturias (30 al 6 de Octubre 2012) 2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55576" y="476672"/>
            <a:ext cx="784541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000" dirty="0" smtClean="0">
                <a:solidFill>
                  <a:schemeClr val="accent3">
                    <a:lumMod val="50000"/>
                  </a:schemeClr>
                </a:solidFill>
                <a:latin typeface="Algerian" pitchFamily="82" charset="0"/>
              </a:rPr>
              <a:t>Desde la Basílica continuamos a los Lagos en taxi local</a:t>
            </a:r>
            <a:endParaRPr lang="es-ES_tradnl" sz="2000" dirty="0">
              <a:solidFill>
                <a:schemeClr val="accent3">
                  <a:lumMod val="50000"/>
                </a:schemeClr>
              </a:solidFill>
              <a:latin typeface="Algeria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11755" y="6381328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accent3">
                  <a:lumMod val="60000"/>
                  <a:lumOff val="4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abuelitos\Pictures\2012-10-08 Viaje a Asturias (30 al 6 de Octubre 2012)\Viaje a Asturias (30 al 6 de Octubre 2012) 2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419872" y="1124744"/>
            <a:ext cx="20858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smtClean="0">
                <a:solidFill>
                  <a:schemeClr val="accent1">
                    <a:lumMod val="75000"/>
                  </a:schemeClr>
                </a:solidFill>
                <a:latin typeface="Algerian" pitchFamily="82" charset="0"/>
              </a:rPr>
              <a:t>Picos de Europa</a:t>
            </a:r>
            <a:endParaRPr lang="es-ES_tradnl" dirty="0">
              <a:solidFill>
                <a:schemeClr val="accent1">
                  <a:lumMod val="75000"/>
                </a:schemeClr>
              </a:solidFill>
              <a:latin typeface="Algeria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460427" y="630932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00"/>
                            </p:stCondLst>
                            <p:childTnLst>
                              <p:par>
                                <p:cTn id="1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5000" fill="hold"/>
                                        <p:tgtEl>
                                          <p:spTgt spid="1945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abuelitos\Pictures\2012-10-08 Viaje a Asturias (30 al 6 de Octubre 2012)\Viaje a Asturias (30 al 6 de Octubre 2012) 2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abuelitos\Pictures\2012-10-08 Viaje a Asturias (30 al 6 de Octubre 2012)\Viaje a Asturias (30 al 6 de Octubre 2012) 2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abuelitos\Pictures\2012-10-08 Viaje a Asturias (30 al 6 de Octubre 2012)\Viaje a Asturias (30 al 6 de Octubre 2012) 22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11755" y="6381328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buelitos\Pictures\2012-10-08 Viaje a Asturias (30 al 6 de Octubre 2012)\Viaje a Asturias (30 al 6 de Octubre 2012) 2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Users\abuelitos\Pictures\2012-10-08 Viaje a Asturias (30 al 6 de Octubre 2012)\Viaje a Asturias (30 al 6 de Octubre 2012) 2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11755" y="630932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accent3">
                  <a:lumMod val="60000"/>
                  <a:lumOff val="4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abuelitos\Pictures\2012-10-08 Viaje a Asturias (30 al 6 de Octubre 2012)\Viaje a Asturias (30 al 6 de Octubre 2012) 2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460427" y="630932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2457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abuelitos\Pictures\2012-10-08 Viaje a Asturias (30 al 6 de Octubre 2012)\Viaje a Asturias (30 al 6 de Octubre 2012) 2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39747" y="6381328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2560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abuelitos\Pictures\2012-10-08 Viaje a Asturias (30 al 6 de Octubre 2012)\Viaje a Asturias (30 al 6 de Octubre 2012) 2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460427" y="6381328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accent3">
                  <a:lumMod val="60000"/>
                  <a:lumOff val="4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abuelitos\Pictures\2012-10-08 Viaje a Asturias (30 al 6 de Octubre 2012)\Viaje a Asturias (30 al 6 de Octubre 2012) 2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460427" y="630932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accent3">
                  <a:lumMod val="60000"/>
                  <a:lumOff val="4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abuelitos\Pictures\2012-10-08 Viaje a Asturias (30 al 6 de Octubre 2012)\Viaje a Asturias (30 al 6 de Octubre 2012) 2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32243" y="6488668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abuelitos\Pictures\2012-10-08 Viaje a Asturias (30 al 6 de Octubre 2012)\Viaje a Asturias (30 al 6 de Octubre 2012) 2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460427" y="630932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accent3">
                  <a:lumMod val="60000"/>
                  <a:lumOff val="4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3379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abuelitos\Pictures\2012-10-08 Viaje a Asturias (30 al 6 de Octubre 2012)\Viaje a Asturias (30 al 6 de Octubre 2012) 2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39747" y="6381328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accent3">
                  <a:lumMod val="60000"/>
                  <a:lumOff val="4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abuelitos\Pictures\2012-10-08 Viaje a Asturias (30 al 6 de Octubre 2012)\Viaje a Asturias (30 al 6 de Octubre 2012) 2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83763" y="6237312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abuelitos\Pictures\2012-10-08 Viaje a Asturias (30 al 6 de Octubre 2012)\Viaje a Asturias (30 al 6 de Octubre 2012) 2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1755" y="6381328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3686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abuelitos\Pictures\2012-10-08 Viaje a Asturias (30 al 6 de Octubre 2012)\Viaje a Asturias (30 al 6 de Octubre 2012) 2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39747" y="6381328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accent3">
                  <a:lumMod val="60000"/>
                  <a:lumOff val="4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abuelitos\Pictures\2012-10-08 Viaje a Asturias (30 al 6 de Octubre 2012)\Viaje a Asturias (30 al 6 de Octubre 2012) 2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39747" y="6381328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accent3">
                  <a:lumMod val="60000"/>
                  <a:lumOff val="4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389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abuelitos\Pictures\2012-10-08 Viaje a Asturias (30 al 6 de Octubre 2012)\Viaje a Asturias (30 al 6 de Octubre 2012) 2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39747" y="6381328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accent3">
                  <a:lumMod val="60000"/>
                  <a:lumOff val="4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abuelitos\Pictures\2012-10-08 Viaje a Asturias (30 al 6 de Octubre 2012)\Viaje a Asturias (30 al 6 de Octubre 2012) 2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600419" y="6381328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accent3">
                  <a:lumMod val="60000"/>
                  <a:lumOff val="4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abuelitos\Pictures\2012-10-08 Viaje a Asturias (30 al 6 de Octubre 2012)\Viaje a Asturias (30 al 6 de Octubre 2012) 2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460427" y="630932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accent3">
                  <a:lumMod val="60000"/>
                  <a:lumOff val="4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4505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abuelitos\Pictures\2012-10-08 Viaje a Asturias (30 al 6 de Octubre 2012)\Viaje a Asturias (30 al 6 de Octubre 2012) 2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39747" y="630932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accent3">
                  <a:lumMod val="60000"/>
                  <a:lumOff val="4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Users\abuelitos\Pictures\2012-10-08 Viaje a Asturias (30 al 6 de Octubre 2012)\Viaje a Asturias (30 al 6 de Octubre 2012) 2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abuelitos\Pictures\2012-10-08 Viaje a Asturias (30 al 6 de Octubre 2012)\Viaje a Asturias (30 al 6 de Octubre 2012) 27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11755" y="6381328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accent3">
                  <a:lumMod val="60000"/>
                  <a:lumOff val="4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Users\abuelitos\Pictures\2012-10-08 Viaje a Asturias (30 al 6 de Octubre 2012)\Viaje a Asturias (30 al 6 de Octubre 2012) 2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1755" y="6488668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accent3">
                  <a:lumMod val="60000"/>
                  <a:lumOff val="4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Users\abuelitos\Pictures\2012-10-08 Viaje a Asturias (30 al 6 de Octubre 2012)\Viaje a Asturias (30 al 6 de Octubre 2012) 2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460427" y="6381328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accent3">
                  <a:lumMod val="60000"/>
                  <a:lumOff val="4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Users\abuelitos\Pictures\2012-10-08 Viaje a Asturias (30 al 6 de Octubre 2012)\Viaje a Asturias (30 al 6 de Octubre 2012) 2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460427" y="116632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2">
                    <a:lumMod val="1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2">
                    <a:lumMod val="10000"/>
                  </a:schemeClr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2">
                  <a:lumMod val="1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Users\abuelitos\Pictures\2012-10-08 Viaje a Asturias (30 al 6 de Octubre 2012)\Viaje a Asturias (30 al 6 de Octubre 2012) 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18864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2">
                    <a:lumMod val="1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2">
                    <a:lumMod val="10000"/>
                  </a:schemeClr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2">
                  <a:lumMod val="1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C:\Users\abuelitos\Pictures\2012-10-08 Viaje a Asturias (30 al 6 de Octubre 2012)\Viaje a Asturias (30 al 6 de Octubre 2012) 3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971600" y="476672"/>
            <a:ext cx="445827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000" dirty="0" smtClean="0">
                <a:solidFill>
                  <a:schemeClr val="accent3">
                    <a:lumMod val="50000"/>
                  </a:schemeClr>
                </a:solidFill>
                <a:latin typeface="Algerian" pitchFamily="82" charset="0"/>
              </a:rPr>
              <a:t>Cangas de Onís “Puente romano”</a:t>
            </a:r>
            <a:endParaRPr lang="es-ES_tradnl" sz="2000" dirty="0">
              <a:solidFill>
                <a:schemeClr val="accent3">
                  <a:lumMod val="50000"/>
                </a:schemeClr>
              </a:solidFill>
              <a:latin typeface="Algeria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11755" y="630932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accent3">
                    <a:lumMod val="40000"/>
                    <a:lumOff val="6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accent3">
                    <a:lumMod val="40000"/>
                    <a:lumOff val="60000"/>
                  </a:schemeClr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accent3">
                  <a:lumMod val="40000"/>
                  <a:lumOff val="6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C:\Users\abuelitos\Pictures\2012-10-08 Viaje a Asturias (30 al 6 de Octubre 2012)\Viaje a Asturias (30 al 6 de Octubre 2012) 3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660232" y="630932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buelitos\Pictures\2012-10-08 Viaje a Asturias (30 al 6 de Octubre 2012)\Viaje a Asturias (30 al 6 de Octubre 2012) 3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388419" y="630932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20000">
    <p:fad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C:\Users\abuelitos\Pictures\2012-10-08 Viaje a Asturias (30 al 6 de Octubre 2012)\Viaje a Asturias (30 al 6 de Octubre 2012) 4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95936" y="548680"/>
            <a:ext cx="166263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000" spc="150" dirty="0" err="1" smtClean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latin typeface="Algerian" pitchFamily="82" charset="0"/>
              </a:rPr>
              <a:t>Cudillero</a:t>
            </a:r>
            <a:endParaRPr lang="es-ES" sz="2000" cap="none" spc="150" dirty="0">
              <a:ln w="11430"/>
              <a:solidFill>
                <a:schemeClr val="tx2">
                  <a:lumMod val="60000"/>
                  <a:lumOff val="40000"/>
                </a:schemeClr>
              </a:solidFill>
              <a:latin typeface="Algeria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32243" y="6488668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0" name="Picture 2" descr="C:\Users\abuelitos\Pictures\2012-10-08 Viaje a Asturias (30 al 6 de Octubre 2012)\Viaje a Asturias (30 al 6 de Octubre 2012) 4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460427" y="6381328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10957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C:\Users\abuelitos\Pictures\2012-10-08 Viaje a Asturias (30 al 6 de Octubre 2012)\Viaje a Asturias (30 al 6 de Octubre 2012) 4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600419" y="6488668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C:\Users\abuelitos\Pictures\2012-10-08 Viaje a Asturias (30 al 6 de Octubre 2012)\Viaje a Asturias (30 al 6 de Octubre 2012) 4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460427" y="116632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C:\Users\abuelitos\Pictures\2012-10-08 Viaje a Asturias (30 al 6 de Octubre 2012)\Viaje a Asturias (30 al 6 de Octubre 2012) 4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32243" y="116632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C:\Users\abuelitos\Pictures\2012-10-08 Viaje a Asturias (30 al 6 de Octubre 2012)\Viaje a Asturias (30 al 6 de Octubre 2012) 4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1755" y="630932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C:\Users\abuelitos\Pictures\2012-10-08 Viaje a Asturias (30 al 6 de Octubre 2012)\Viaje a Asturias (30 al 6 de Octubre 2012) 5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11755" y="630932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C:\Users\abuelitos\Pictures\2012-10-08 Viaje a Asturias (30 al 6 de Octubre 2012)\Viaje a Asturias (30 al 6 de Octubre 2012) 5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1755" y="6381328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C:\Users\abuelitos\Pictures\2012-10-08 Viaje a Asturias (30 al 6 de Octubre 2012)\Viaje a Asturias (30 al 6 de Octubre 2012) 5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460427" y="630932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newsflash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1" name="Picture 3" descr="C:\Users\abuelitos\Pictures\2012-10-08 Viaje a Asturias (30 al 6 de Octubre 2012)\Viaje a Asturias (30 al 6 de Octubre 2012) 588.JPG"/>
          <p:cNvPicPr>
            <a:picLocks noChangeAspect="1" noChangeArrowheads="1"/>
          </p:cNvPicPr>
          <p:nvPr/>
        </p:nvPicPr>
        <p:blipFill>
          <a:blip r:embed="rId2" cstate="print"/>
          <a:srcRect r="12511"/>
          <a:stretch>
            <a:fillRect/>
          </a:stretch>
        </p:blipFill>
        <p:spPr bwMode="auto">
          <a:xfrm>
            <a:off x="0" y="0"/>
            <a:ext cx="4499992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987824" y="260648"/>
            <a:ext cx="105670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000" dirty="0" smtClean="0">
                <a:solidFill>
                  <a:schemeClr val="accent3">
                    <a:lumMod val="50000"/>
                  </a:schemeClr>
                </a:solidFill>
                <a:latin typeface="Algerian" pitchFamily="82" charset="0"/>
              </a:rPr>
              <a:t>Oviedo</a:t>
            </a:r>
            <a:endParaRPr lang="es-ES_tradnl" sz="2000" dirty="0">
              <a:solidFill>
                <a:schemeClr val="accent3">
                  <a:lumMod val="50000"/>
                </a:schemeClr>
              </a:solidFill>
              <a:latin typeface="Algerian" pitchFamily="82" charset="0"/>
            </a:endParaRPr>
          </a:p>
        </p:txBody>
      </p:sp>
      <p:pic>
        <p:nvPicPr>
          <p:cNvPr id="5" name="Picture 2" descr="C:\Users\abuelitos\Pictures\2012-10-08 Viaje a Asturias (30 al 6 de Octubre 2012)\Viaje a Asturias (30 al 6 de Octubre 2012) 583.JPG"/>
          <p:cNvPicPr>
            <a:picLocks noChangeAspect="1" noChangeArrowheads="1"/>
          </p:cNvPicPr>
          <p:nvPr/>
        </p:nvPicPr>
        <p:blipFill>
          <a:blip r:embed="rId3" cstate="print"/>
          <a:srcRect l="-1044" r="9114"/>
          <a:stretch>
            <a:fillRect/>
          </a:stretch>
        </p:blipFill>
        <p:spPr bwMode="auto">
          <a:xfrm>
            <a:off x="4427984" y="18000"/>
            <a:ext cx="4716016" cy="6840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436091" y="630932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C:\Users\abuelitos\Pictures\2012-10-08 Viaje a Asturias (30 al 6 de Octubre 2012)\Viaje a Asturias (30 al 6 de Octubre 2012) 5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1755" y="18864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C:\Users\abuelitos\Pictures\2012-10-08 Viaje a Asturias (30 al 6 de Octubre 2012)\Viaje a Asturias (30 al 6 de Octubre 2012) 5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abuelitos\Pictures\2012-10-08 Viaje a Asturias (30 al 6 de Octubre 2012)\Viaje a Asturias (30 al 6 de Octubre 2012) 59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32243" y="116632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506" name="Picture 2" descr="https://corremundo.files.wordpress.com/2012/08/uria-oviedo-22-08-12-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460427" y="630932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 descr="C:\Users\abuelitos\Pictures\2012-10-08 Viaje a Asturias (30 al 6 de Octubre 2012)\Viaje a Asturias (30 al 6 de Octubre 2012) 5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0"/>
            <a:ext cx="5143500" cy="6858000"/>
          </a:xfrm>
          <a:prstGeom prst="rect">
            <a:avLst/>
          </a:prstGeom>
          <a:noFill/>
        </p:spPr>
      </p:pic>
      <p:pic>
        <p:nvPicPr>
          <p:cNvPr id="93187" name="Picture 3" descr="C:\Users\abuelitos\Pictures\2012-10-08 Viaje a Asturias (30 al 6 de Octubre 2012)\Viaje a Asturias (30 al 6 de Octubre 2012) 6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56592" y="0"/>
            <a:ext cx="51435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148059" y="6488668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2" name="Picture 2" descr="http://static.panoramio.com/photos/large/53702738.jpg"/>
          <p:cNvPicPr>
            <a:picLocks noChangeAspect="1" noChangeArrowheads="1"/>
          </p:cNvPicPr>
          <p:nvPr/>
        </p:nvPicPr>
        <p:blipFill>
          <a:blip r:embed="rId2" cstate="print"/>
          <a:srcRect r="7275"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1755" y="6381328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0" name="Picture 2" descr="C:\Users\abuelitos\Pictures\2012-10-08 Viaje a Asturias (30 al 6 de Octubre 2012)\Viaje a Asturias (30 al 6 de Octubre 2012) 6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1755" y="6381328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1469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 descr="C:\Users\abuelitos\Pictures\2012-10-08 Viaje a Asturias (30 al 6 de Octubre 2012)\Viaje a Asturias (30 al 6 de Octubre 2012) 5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abuelitos\Pictures\2012-10-08 Viaje a Asturias (30 al 6 de Octubre 2012)\Viaje a Asturias (30 al 6 de Octubre 2012) 6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388419" y="630932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39" name="Picture 3" descr="C:\Users\abuelitos\Pictures\2012-10-08 Viaje a Asturias (30 al 6 de Octubre 2012)\Viaje a Asturias (30 al 6 de Octubre 2012) 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32243" y="6237312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 descr="C:\Users\abuelitos\Pictures\2012-10-08 Viaje a Asturias (30 al 6 de Octubre 2012)\Viaje a Asturias (30 al 6 de Octubre 2012) 6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460427" y="630932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9728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0" name="Picture 2" descr="http://www.fondosni.com/descarga/images/2012-11-15/fondo%2520azul-836335.png"/>
          <p:cNvPicPr>
            <a:picLocks noChangeAspect="1" noChangeArrowheads="1"/>
          </p:cNvPicPr>
          <p:nvPr/>
        </p:nvPicPr>
        <p:blipFill>
          <a:blip r:embed="rId2" cstate="print"/>
          <a:srcRect r="15021"/>
          <a:stretch>
            <a:fillRect/>
          </a:stretch>
        </p:blipFill>
        <p:spPr bwMode="auto">
          <a:xfrm>
            <a:off x="0" y="0"/>
            <a:ext cx="9324528" cy="6858000"/>
          </a:xfrm>
          <a:prstGeom prst="rect">
            <a:avLst/>
          </a:prstGeom>
          <a:noFill/>
        </p:spPr>
      </p:pic>
      <p:pic>
        <p:nvPicPr>
          <p:cNvPr id="3" name="Picture 2" descr="C:\Users\abuelitos\Pictures\2012-10-08 Viaje a Asturias (30 al 6 de Octubre 2012)\Viaje a Asturias (30 al 6 de Octubre 2012) 6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0"/>
            <a:ext cx="5143500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http://www.spain.info/export/sites/spaininfo/comun/carrusel-recursos/reportajes/355_p2_fabada_asturias_t6300224a.jpg_36927254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2636912"/>
            <a:ext cx="5303557" cy="2160000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1203843" y="5949280"/>
            <a:ext cx="23113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y fotografía 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479634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641835" y="260648"/>
            <a:ext cx="279108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Diseño y fotografías </a:t>
            </a:r>
          </a:p>
          <a:p>
            <a:pPr algn="ctr"/>
            <a:r>
              <a:rPr lang="es-ES" sz="2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María Teresa Espín</a:t>
            </a:r>
          </a:p>
          <a:p>
            <a:pPr algn="ctr"/>
            <a:r>
              <a:rPr lang="es-ES" sz="2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2015</a:t>
            </a:r>
            <a:endParaRPr lang="es-ES" sz="2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5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908</TotalTime>
  <Words>532</Words>
  <Application>Microsoft Office PowerPoint</Application>
  <PresentationFormat>Presentación en pantalla (4:3)</PresentationFormat>
  <Paragraphs>108</Paragraphs>
  <Slides>88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88</vt:i4>
      </vt:variant>
    </vt:vector>
  </HeadingPairs>
  <TitlesOfParts>
    <vt:vector size="9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  <vt:lpstr>Diapositiva 88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332</cp:revision>
  <dcterms:created xsi:type="dcterms:W3CDTF">2015-08-10T16:19:59Z</dcterms:created>
  <dcterms:modified xsi:type="dcterms:W3CDTF">2015-10-02T16:37:22Z</dcterms:modified>
</cp:coreProperties>
</file>