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9" r:id="rId5"/>
    <p:sldId id="261" r:id="rId6"/>
    <p:sldId id="263" r:id="rId7"/>
    <p:sldId id="310" r:id="rId8"/>
    <p:sldId id="264" r:id="rId9"/>
    <p:sldId id="272" r:id="rId10"/>
    <p:sldId id="273" r:id="rId11"/>
    <p:sldId id="275" r:id="rId12"/>
    <p:sldId id="279" r:id="rId13"/>
    <p:sldId id="280" r:id="rId14"/>
    <p:sldId id="324" r:id="rId15"/>
    <p:sldId id="309" r:id="rId16"/>
    <p:sldId id="282" r:id="rId17"/>
    <p:sldId id="283" r:id="rId18"/>
    <p:sldId id="311" r:id="rId19"/>
    <p:sldId id="286" r:id="rId20"/>
    <p:sldId id="288" r:id="rId21"/>
    <p:sldId id="290" r:id="rId22"/>
    <p:sldId id="291" r:id="rId23"/>
    <p:sldId id="308" r:id="rId24"/>
    <p:sldId id="292" r:id="rId25"/>
    <p:sldId id="331" r:id="rId26"/>
    <p:sldId id="293" r:id="rId27"/>
    <p:sldId id="300" r:id="rId28"/>
    <p:sldId id="332" r:id="rId29"/>
    <p:sldId id="301" r:id="rId30"/>
    <p:sldId id="302" r:id="rId31"/>
    <p:sldId id="304" r:id="rId32"/>
    <p:sldId id="305" r:id="rId33"/>
    <p:sldId id="314" r:id="rId34"/>
    <p:sldId id="335" r:id="rId35"/>
    <p:sldId id="315" r:id="rId36"/>
    <p:sldId id="321" r:id="rId37"/>
    <p:sldId id="325" r:id="rId38"/>
    <p:sldId id="322" r:id="rId39"/>
    <p:sldId id="319" r:id="rId40"/>
    <p:sldId id="317" r:id="rId41"/>
    <p:sldId id="326" r:id="rId42"/>
    <p:sldId id="327" r:id="rId43"/>
    <p:sldId id="328" r:id="rId44"/>
    <p:sldId id="333" r:id="rId45"/>
    <p:sldId id="334" r:id="rId46"/>
  </p:sldIdLst>
  <p:sldSz cx="9144000" cy="5143500" type="screen16x9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JwqYfveiSXo+1dOVM6rsg==" hashData="ZSmxzJ320p99j6Jejd/ALCsnCk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724" y="-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BBF9A-3E84-4BBD-97A7-EFC8EF281A87}" type="datetimeFigureOut">
              <a:rPr lang="es-ES_tradnl" smtClean="0"/>
              <a:pPr/>
              <a:t>17/06/2015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16C63-9D30-4072-99FF-4BD689513836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BBF9A-3E84-4BBD-97A7-EFC8EF281A87}" type="datetimeFigureOut">
              <a:rPr lang="es-ES_tradnl" smtClean="0"/>
              <a:pPr/>
              <a:t>17/06/2015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16C63-9D30-4072-99FF-4BD689513836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BBF9A-3E84-4BBD-97A7-EFC8EF281A87}" type="datetimeFigureOut">
              <a:rPr lang="es-ES_tradnl" smtClean="0"/>
              <a:pPr/>
              <a:t>17/06/2015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16C63-9D30-4072-99FF-4BD689513836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BBF9A-3E84-4BBD-97A7-EFC8EF281A87}" type="datetimeFigureOut">
              <a:rPr lang="es-ES_tradnl" smtClean="0"/>
              <a:pPr/>
              <a:t>17/06/2015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16C63-9D30-4072-99FF-4BD689513836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BBF9A-3E84-4BBD-97A7-EFC8EF281A87}" type="datetimeFigureOut">
              <a:rPr lang="es-ES_tradnl" smtClean="0"/>
              <a:pPr/>
              <a:t>17/06/2015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16C63-9D30-4072-99FF-4BD689513836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BBF9A-3E84-4BBD-97A7-EFC8EF281A87}" type="datetimeFigureOut">
              <a:rPr lang="es-ES_tradnl" smtClean="0"/>
              <a:pPr/>
              <a:t>17/06/2015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16C63-9D30-4072-99FF-4BD689513836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BBF9A-3E84-4BBD-97A7-EFC8EF281A87}" type="datetimeFigureOut">
              <a:rPr lang="es-ES_tradnl" smtClean="0"/>
              <a:pPr/>
              <a:t>17/06/2015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16C63-9D30-4072-99FF-4BD689513836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BBF9A-3E84-4BBD-97A7-EFC8EF281A87}" type="datetimeFigureOut">
              <a:rPr lang="es-ES_tradnl" smtClean="0"/>
              <a:pPr/>
              <a:t>17/06/2015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16C63-9D30-4072-99FF-4BD689513836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BBF9A-3E84-4BBD-97A7-EFC8EF281A87}" type="datetimeFigureOut">
              <a:rPr lang="es-ES_tradnl" smtClean="0"/>
              <a:pPr/>
              <a:t>17/06/2015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16C63-9D30-4072-99FF-4BD689513836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BBF9A-3E84-4BBD-97A7-EFC8EF281A87}" type="datetimeFigureOut">
              <a:rPr lang="es-ES_tradnl" smtClean="0"/>
              <a:pPr/>
              <a:t>17/06/2015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16C63-9D30-4072-99FF-4BD689513836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BBF9A-3E84-4BBD-97A7-EFC8EF281A87}" type="datetimeFigureOut">
              <a:rPr lang="es-ES_tradnl" smtClean="0"/>
              <a:pPr/>
              <a:t>17/06/2015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16C63-9D30-4072-99FF-4BD689513836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7BBF9A-3E84-4BBD-97A7-EFC8EF281A87}" type="datetimeFigureOut">
              <a:rPr lang="es-ES_tradnl" smtClean="0"/>
              <a:pPr/>
              <a:t>17/06/2015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516C63-9D30-4072-99FF-4BD689513836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6.png"/><Relationship Id="rId10" Type="http://schemas.openxmlformats.org/officeDocument/2006/relationships/image" Target="../media/image6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266" name="Picture 2" descr="http://www.mactualidad.com/wp-content/uploads/2013/06/fondo-pantalla-mac-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24"/>
            <a:ext cx="9144000" cy="5143624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572000" y="386789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endParaRPr lang="es-ES_tradnl" b="1" dirty="0">
              <a:solidFill>
                <a:schemeClr val="bg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055440" y="411510"/>
            <a:ext cx="657263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48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Adobe Fangsong Std R" pitchFamily="18" charset="-128"/>
                <a:ea typeface="Adobe Fangsong Std R" pitchFamily="18" charset="-128"/>
              </a:rPr>
              <a:t>Alucinante  New </a:t>
            </a:r>
            <a:r>
              <a:rPr lang="es-ES_tradnl" sz="4800" b="1" cap="none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Adobe Fangsong Std R" pitchFamily="18" charset="-128"/>
                <a:ea typeface="Adobe Fangsong Std R" pitchFamily="18" charset="-128"/>
              </a:rPr>
              <a:t>York</a:t>
            </a:r>
          </a:p>
        </p:txBody>
      </p:sp>
      <p:sp>
        <p:nvSpPr>
          <p:cNvPr id="7" name="6 Rectángulo"/>
          <p:cNvSpPr/>
          <p:nvPr/>
        </p:nvSpPr>
        <p:spPr>
          <a:xfrm>
            <a:off x="8043066" y="4587974"/>
            <a:ext cx="8533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Mari Tere</a:t>
            </a:r>
            <a:endParaRPr lang="es-ES" sz="14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  <p:sndAc>
      <p:stSnd>
        <p:snd r:embed="rId2" name="New York  fina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www.mactualidad.com/wp-content/uploads/2013/06/fondo-pantalla-mac-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624"/>
          </a:xfrm>
          <a:prstGeom prst="rect">
            <a:avLst/>
          </a:prstGeom>
          <a:noFill/>
        </p:spPr>
      </p:pic>
      <p:pic>
        <p:nvPicPr>
          <p:cNvPr id="8194" name="Picture 2" descr="C:\Users\abuelitos\Desktop\Nueva york\fondo-pantalla-mac-02-convertid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418" y="0"/>
            <a:ext cx="9129582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38210" y="267494"/>
            <a:ext cx="8533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2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Mari Tere</a:t>
            </a:r>
            <a:endParaRPr lang="es-ES" sz="14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2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5000" fill="hold"/>
                                        <p:tgtEl>
                                          <p:spTgt spid="1536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www.mactualidad.com/wp-content/uploads/2013/08/new-york-fondos-pantalla-hd-33.jpg"/>
          <p:cNvPicPr>
            <a:picLocks noChangeAspect="1" noChangeArrowheads="1"/>
          </p:cNvPicPr>
          <p:nvPr/>
        </p:nvPicPr>
        <p:blipFill>
          <a:blip r:embed="rId2" cstate="print"/>
          <a:srcRect t="9999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C:\Users\abuelitos\Descargas\new-york-fondos-pantalla-hd-33 convertid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66202" y="195486"/>
            <a:ext cx="8533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Mari Tere</a:t>
            </a:r>
            <a:endParaRPr lang="es-ES" sz="14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www.mactualidad.com/wp-content/uploads/2013/06/fondo-pantalla-mac-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624"/>
          </a:xfrm>
          <a:prstGeom prst="rect">
            <a:avLst/>
          </a:prstGeom>
          <a:noFill/>
        </p:spPr>
      </p:pic>
      <p:pic>
        <p:nvPicPr>
          <p:cNvPr id="9218" name="Picture 2" descr="C:\Users\abuelitos\Desktop\Nueva york\fondo-pantalla-mac-24 convertid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10218" y="195486"/>
            <a:ext cx="8533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tx2">
                    <a:lumMod val="40000"/>
                    <a:lumOff val="60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Mari Tere</a:t>
            </a:r>
            <a:endParaRPr lang="es-ES" sz="14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tx2">
                  <a:lumMod val="40000"/>
                  <a:lumOff val="60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www.mactualidad.com/wp-content/uploads/2013/06/fondo-pantalla-mac-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62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38210" y="195486"/>
            <a:ext cx="8533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tx2">
                    <a:lumMod val="40000"/>
                    <a:lumOff val="60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Mari Tere</a:t>
            </a:r>
            <a:endParaRPr lang="es-ES" sz="14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tx2">
                  <a:lumMod val="40000"/>
                  <a:lumOff val="60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abuelitos\Desktop\Nueva york\new-york-fondos--hd-17 convertido.jpg"/>
          <p:cNvPicPr>
            <a:picLocks noChangeAspect="1" noChangeArrowheads="1"/>
          </p:cNvPicPr>
          <p:nvPr/>
        </p:nvPicPr>
        <p:blipFill>
          <a:blip r:embed="rId2" cstate="print"/>
          <a:srcRect t="7121"/>
          <a:stretch>
            <a:fillRect/>
          </a:stretch>
        </p:blipFill>
        <p:spPr bwMode="auto">
          <a:xfrm>
            <a:off x="0" y="0"/>
            <a:ext cx="9144000" cy="5308054"/>
          </a:xfrm>
          <a:prstGeom prst="rect">
            <a:avLst/>
          </a:prstGeom>
          <a:noFill/>
        </p:spPr>
      </p:pic>
      <p:pic>
        <p:nvPicPr>
          <p:cNvPr id="4" name="Picture 2" descr="http://www.mactualidad.com/wp-content/uploads/2013/08/new-york-fondos-pantalla-hd-17.jpg"/>
          <p:cNvPicPr>
            <a:picLocks noChangeAspect="1" noChangeArrowheads="1"/>
          </p:cNvPicPr>
          <p:nvPr/>
        </p:nvPicPr>
        <p:blipFill>
          <a:blip r:embed="rId3" cstate="print"/>
          <a:srcRect t="8379"/>
          <a:stretch>
            <a:fillRect/>
          </a:stretch>
        </p:blipFill>
        <p:spPr bwMode="auto">
          <a:xfrm>
            <a:off x="0" y="0"/>
            <a:ext cx="9144000" cy="5236046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10218" y="123478"/>
            <a:ext cx="8533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tx2">
                    <a:lumMod val="40000"/>
                    <a:lumOff val="60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Mari Tere</a:t>
            </a:r>
            <a:endParaRPr lang="es-ES" sz="14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tx2">
                  <a:lumMod val="40000"/>
                  <a:lumOff val="60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www.mactualidad.com/wp-content/uploads/2013/06/fondo-pantalla-mac-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4"/>
            <a:ext cx="9144000" cy="5143624"/>
          </a:xfrm>
          <a:prstGeom prst="rect">
            <a:avLst/>
          </a:prstGeom>
          <a:noFill/>
        </p:spPr>
      </p:pic>
      <p:pic>
        <p:nvPicPr>
          <p:cNvPr id="3" name="Picture 2" descr="http://www.mactualidad.com/wp-content/uploads/2013/06/fondo-pantalla-mac-1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80528" y="-40667"/>
            <a:ext cx="9648000" cy="5222564"/>
          </a:xfrm>
          <a:prstGeom prst="rect">
            <a:avLst/>
          </a:prstGeom>
          <a:noFill/>
        </p:spPr>
      </p:pic>
      <p:pic>
        <p:nvPicPr>
          <p:cNvPr id="4" name="Picture 2" descr="http://www.mactualidad.com/wp-content/uploads/2013/08/new-york-fondos-pantalla-hd-28.jpg"/>
          <p:cNvPicPr>
            <a:picLocks noChangeAspect="1" noChangeArrowheads="1"/>
          </p:cNvPicPr>
          <p:nvPr/>
        </p:nvPicPr>
        <p:blipFill>
          <a:blip r:embed="rId4" cstate="print"/>
          <a:srcRect t="9999"/>
          <a:stretch>
            <a:fillRect/>
          </a:stretch>
        </p:blipFill>
        <p:spPr bwMode="auto">
          <a:xfrm>
            <a:off x="-180528" y="-20250"/>
            <a:ext cx="9649072" cy="5163750"/>
          </a:xfrm>
          <a:prstGeom prst="rect">
            <a:avLst/>
          </a:prstGeom>
          <a:noFill/>
        </p:spPr>
      </p:pic>
      <p:pic>
        <p:nvPicPr>
          <p:cNvPr id="5" name="Picture 2" descr="http://www.mactualidad.com/wp-content/uploads/2013/06/fondo-pantalla-mac-0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80528" y="0"/>
            <a:ext cx="9649072" cy="5163874"/>
          </a:xfrm>
          <a:prstGeom prst="rect">
            <a:avLst/>
          </a:prstGeom>
          <a:noFill/>
        </p:spPr>
      </p:pic>
      <p:pic>
        <p:nvPicPr>
          <p:cNvPr id="6" name="Picture 2" descr="http://www.mactualidad.com/wp-content/uploads/2013/08/new-york-fondos-pantalla-hd-05.jpg"/>
          <p:cNvPicPr>
            <a:picLocks noChangeAspect="1" noChangeArrowheads="1"/>
          </p:cNvPicPr>
          <p:nvPr/>
        </p:nvPicPr>
        <p:blipFill>
          <a:blip r:embed="rId6" cstate="print"/>
          <a:srcRect t="3339" b="6659"/>
          <a:stretch>
            <a:fillRect/>
          </a:stretch>
        </p:blipFill>
        <p:spPr bwMode="auto">
          <a:xfrm>
            <a:off x="-180528" y="-20250"/>
            <a:ext cx="9649072" cy="5163750"/>
          </a:xfrm>
          <a:prstGeom prst="rect">
            <a:avLst/>
          </a:prstGeom>
          <a:noFill/>
        </p:spPr>
      </p:pic>
      <p:pic>
        <p:nvPicPr>
          <p:cNvPr id="7" name="Picture 2" descr="http://www.mactualidad.com/wp-content/uploads/2013/08/new-york-fondos-pantalla-hd-20.jpg"/>
          <p:cNvPicPr>
            <a:picLocks noChangeAspect="1" noChangeArrowheads="1"/>
          </p:cNvPicPr>
          <p:nvPr/>
        </p:nvPicPr>
        <p:blipFill>
          <a:blip r:embed="rId7" cstate="print"/>
          <a:srcRect b="8379"/>
          <a:stretch>
            <a:fillRect/>
          </a:stretch>
        </p:blipFill>
        <p:spPr bwMode="auto">
          <a:xfrm>
            <a:off x="-180528" y="-113160"/>
            <a:ext cx="9649072" cy="5292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86690" y="4659982"/>
            <a:ext cx="8533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Mari Tere</a:t>
            </a:r>
            <a:endParaRPr lang="es-ES" sz="14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3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0"/>
                            </p:stCondLst>
                            <p:childTnLst>
                              <p:par>
                                <p:cTn id="38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0"/>
                            </p:stCondLst>
                            <p:childTnLst>
                              <p:par>
                                <p:cTn id="51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5000"/>
                            </p:stCondLst>
                            <p:childTnLst>
                              <p:par>
                                <p:cTn id="64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0000"/>
                            </p:stCondLst>
                            <p:childTnLst>
                              <p:par>
                                <p:cTn id="7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2" dur="5000" fill="hold"/>
                                        <p:tgtEl>
                                          <p:spTgt spid="2253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www.mactualidad.com/wp-content/uploads/2013/08/new-york-fondos-pantalla-hd-33.jpg"/>
          <p:cNvPicPr>
            <a:picLocks noChangeAspect="1" noChangeArrowheads="1"/>
          </p:cNvPicPr>
          <p:nvPr/>
        </p:nvPicPr>
        <p:blipFill>
          <a:blip r:embed="rId2" cstate="print"/>
          <a:srcRect t="9999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38210" y="195486"/>
            <a:ext cx="8533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2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Mari Tere</a:t>
            </a:r>
            <a:endParaRPr lang="es-ES" sz="14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2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307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www.mactualidad.com/wp-content/uploads/2013/08/new-york-fondos-pantalla-hd-31.jpg"/>
          <p:cNvPicPr>
            <a:picLocks noChangeAspect="1" noChangeArrowheads="1"/>
          </p:cNvPicPr>
          <p:nvPr/>
        </p:nvPicPr>
        <p:blipFill>
          <a:blip r:embed="rId2" cstate="print"/>
          <a:srcRect t="9999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6" name="Picture 4" descr="http://th07.deviantart.net/fs70/200H/f/2013/067/e/f/nube_pngby_ladyany_original_by_ladyany1-d5xera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67494"/>
            <a:ext cx="4824536" cy="170973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26242" y="123478"/>
            <a:ext cx="8533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tx2">
                    <a:lumMod val="40000"/>
                    <a:lumOff val="60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Mari Tere</a:t>
            </a:r>
            <a:endParaRPr lang="es-ES" sz="14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tx2">
                  <a:lumMod val="40000"/>
                  <a:lumOff val="60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5000" fill="hold"/>
                                        <p:tgtEl>
                                          <p:spTgt spid="2969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www.mactualidad.com/wp-content/uploads/2013/08/new-york-fondos-pantalla-hd-29.jpg"/>
          <p:cNvPicPr>
            <a:picLocks noChangeAspect="1" noChangeArrowheads="1"/>
          </p:cNvPicPr>
          <p:nvPr/>
        </p:nvPicPr>
        <p:blipFill>
          <a:blip r:embed="rId2" cstate="print"/>
          <a:srcRect t="5859" b="4139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1028" name="Picture 4" descr="C:\Users\abuelitos\Desktop\Nueva york\new-york-fondos-pantalla-hd-29 cambiado.jpg"/>
          <p:cNvPicPr>
            <a:picLocks noChangeAspect="1" noChangeArrowheads="1"/>
          </p:cNvPicPr>
          <p:nvPr/>
        </p:nvPicPr>
        <p:blipFill>
          <a:blip r:embed="rId3" cstate="print"/>
          <a:srcRect t="6300" b="37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1029" name="Picture 5" descr="C:\Users\abuelitos\Desktop\Nueva york\new-york-fondos-pantalla-hd-29 cambiado 2.jpg"/>
          <p:cNvPicPr>
            <a:picLocks noChangeAspect="1" noChangeArrowheads="1"/>
          </p:cNvPicPr>
          <p:nvPr/>
        </p:nvPicPr>
        <p:blipFill>
          <a:blip r:embed="rId4" cstate="print"/>
          <a:srcRect t="7201" b="2799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38210" y="4443958"/>
            <a:ext cx="8533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Mari Tere</a:t>
            </a:r>
            <a:endParaRPr lang="es-ES" sz="14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www.mactualidad.com/wp-content/uploads/2013/08/new-york-fondos-pantalla-hd-25.jpg"/>
          <p:cNvPicPr>
            <a:picLocks noChangeAspect="1" noChangeArrowheads="1"/>
          </p:cNvPicPr>
          <p:nvPr/>
        </p:nvPicPr>
        <p:blipFill>
          <a:blip r:embed="rId2" cstate="print"/>
          <a:srcRect t="8461"/>
          <a:stretch>
            <a:fillRect/>
          </a:stretch>
        </p:blipFill>
        <p:spPr bwMode="auto">
          <a:xfrm>
            <a:off x="0" y="0"/>
            <a:ext cx="9144000" cy="523139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10218" y="195486"/>
            <a:ext cx="8533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Mari Tere</a:t>
            </a:r>
            <a:endParaRPr lang="es-ES" sz="14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www.mactualidad.com/wp-content/uploads/2013/08/new-york-fondos-pantalla-hd-24.jpg"/>
          <p:cNvPicPr>
            <a:picLocks noChangeAspect="1" noChangeArrowheads="1"/>
          </p:cNvPicPr>
          <p:nvPr/>
        </p:nvPicPr>
        <p:blipFill>
          <a:blip r:embed="rId2" cstate="print"/>
          <a:srcRect t="9999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7170" name="Picture 2" descr="C:\Users\abuelitos\Desktop\Nueva york\new-york-fondos-pantalla-hd-24 convertido.jpg"/>
          <p:cNvPicPr>
            <a:picLocks noChangeAspect="1" noChangeArrowheads="1"/>
          </p:cNvPicPr>
          <p:nvPr/>
        </p:nvPicPr>
        <p:blipFill>
          <a:blip r:embed="rId3" cstate="print"/>
          <a:srcRect t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38210" y="195486"/>
            <a:ext cx="8533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Mari Tere</a:t>
            </a:r>
            <a:endParaRPr lang="es-ES" sz="14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buelitos\Descargas\new-york,-flatiron,-calles-170973.jpg"/>
          <p:cNvPicPr>
            <a:picLocks noChangeAspect="1" noChangeArrowheads="1"/>
          </p:cNvPicPr>
          <p:nvPr/>
        </p:nvPicPr>
        <p:blipFill>
          <a:blip r:embed="rId2" cstate="print"/>
          <a:srcRect b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https://myteacorner.files.wordpress.com/2013/10/new-york-1-1-25.jpg"/>
          <p:cNvPicPr>
            <a:picLocks noChangeAspect="1" noChangeArrowheads="1"/>
          </p:cNvPicPr>
          <p:nvPr/>
        </p:nvPicPr>
        <p:blipFill>
          <a:blip r:embed="rId3" cstate="print"/>
          <a:srcRect b="15615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8043066" y="4659982"/>
            <a:ext cx="8533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Mari Tere</a:t>
            </a:r>
            <a:endParaRPr lang="es-ES" sz="14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www.mactualidad.com/wp-content/uploads/2013/08/new-york-fondos-pantalla-hd-19.jpg"/>
          <p:cNvPicPr>
            <a:picLocks noChangeAspect="1" noChangeArrowheads="1"/>
          </p:cNvPicPr>
          <p:nvPr/>
        </p:nvPicPr>
        <p:blipFill>
          <a:blip r:embed="rId2" cstate="print"/>
          <a:srcRect t="9999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10218" y="123478"/>
            <a:ext cx="8533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Mari Tere</a:t>
            </a:r>
            <a:endParaRPr lang="es-ES" sz="14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www.mactualidad.com/wp-content/uploads/2013/08/new-york-fondos-pantalla-hd-22.jpg"/>
          <p:cNvPicPr>
            <a:picLocks noChangeAspect="1" noChangeArrowheads="1"/>
          </p:cNvPicPr>
          <p:nvPr/>
        </p:nvPicPr>
        <p:blipFill>
          <a:blip r:embed="rId2" cstate="print"/>
          <a:srcRect t="9999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2050" name="Picture 2" descr="C:\Users\abuelitos\Desktop\Nueva york\new-york-fondos-pantalla-hd-22 cambiadf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571500"/>
            <a:ext cx="9144000" cy="5715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10218" y="0"/>
            <a:ext cx="8533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Mari Tere</a:t>
            </a:r>
            <a:endParaRPr lang="es-ES" sz="14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www.mactualidad.com/wp-content/uploads/2013/08/new-york-fondos-pantalla-hd-21.jpg"/>
          <p:cNvPicPr>
            <a:picLocks noChangeAspect="1" noChangeArrowheads="1"/>
          </p:cNvPicPr>
          <p:nvPr/>
        </p:nvPicPr>
        <p:blipFill>
          <a:blip r:embed="rId2" cstate="print"/>
          <a:srcRect b="9999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38210" y="4587974"/>
            <a:ext cx="8533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Mari Tere</a:t>
            </a:r>
            <a:endParaRPr lang="es-ES" sz="14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30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://www.mactualidad.com/wp-content/uploads/2013/08/new-york-fondos-pantalla-hd-08.jpg"/>
          <p:cNvPicPr>
            <a:picLocks noChangeAspect="1" noChangeArrowheads="1"/>
          </p:cNvPicPr>
          <p:nvPr/>
        </p:nvPicPr>
        <p:blipFill>
          <a:blip r:embed="rId2" cstate="print"/>
          <a:srcRect t="9999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82226" y="195486"/>
            <a:ext cx="8533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Mari Tere</a:t>
            </a:r>
            <a:endParaRPr lang="es-ES" sz="14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22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://www.mactualidad.com/wp-content/uploads/2013/08/new-york-fondos-pantalla-hd-18.jpg"/>
          <p:cNvPicPr>
            <a:picLocks noChangeAspect="1" noChangeArrowheads="1"/>
          </p:cNvPicPr>
          <p:nvPr/>
        </p:nvPicPr>
        <p:blipFill>
          <a:blip r:embed="rId2" cstate="print"/>
          <a:srcRect t="9999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5122" name="Picture 2" descr="C:\Users\abuelitos\Desktop\Nueva york\new-york--18 convertid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842266" y="123478"/>
            <a:ext cx="8533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2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Mari Tere</a:t>
            </a:r>
            <a:endParaRPr lang="es-ES" sz="14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2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5000" fill="hold"/>
                                        <p:tgtEl>
                                          <p:spTgt spid="4608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www.mactualidad.com/wp-content/uploads/2013/08/new-york-fondos-pantalla-hd-16.jpg"/>
          <p:cNvPicPr>
            <a:picLocks noChangeAspect="1" noChangeArrowheads="1"/>
          </p:cNvPicPr>
          <p:nvPr/>
        </p:nvPicPr>
        <p:blipFill>
          <a:blip r:embed="rId2" cstate="print"/>
          <a:srcRect t="5941" b="4058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http://www.mactualidad.com/wp-content/uploads/2013/08/new-york-fondos-pantalla-hd-16.jpg"/>
          <p:cNvPicPr>
            <a:picLocks noChangeAspect="1" noChangeArrowheads="1"/>
          </p:cNvPicPr>
          <p:nvPr/>
        </p:nvPicPr>
        <p:blipFill>
          <a:blip r:embed="rId2" cstate="print"/>
          <a:srcRect t="5941" b="4058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10218" y="267494"/>
            <a:ext cx="8533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2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Mari Tere</a:t>
            </a:r>
            <a:endParaRPr lang="es-ES" sz="14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2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www.mactualidad.com/wp-content/uploads/2013/08/new-york-fondos-pantalla-hd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4917"/>
          </a:xfrm>
          <a:prstGeom prst="rect">
            <a:avLst/>
          </a:prstGeom>
          <a:noFill/>
        </p:spPr>
      </p:pic>
      <p:pic>
        <p:nvPicPr>
          <p:cNvPr id="3074" name="Picture 2" descr="C:\Users\abuelitos\Desktop\Nueva york\new-york-fondos-pantalla-hd-14 convertid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82226" y="4774168"/>
            <a:ext cx="8533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Mari Tere</a:t>
            </a:r>
            <a:endParaRPr lang="es-ES" sz="14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http://www.mactualidad.com/wp-content/uploads/2013/08/new-york-fondos-pantalla-hd-13.jpg"/>
          <p:cNvPicPr>
            <a:picLocks noChangeAspect="1" noChangeArrowheads="1"/>
          </p:cNvPicPr>
          <p:nvPr/>
        </p:nvPicPr>
        <p:blipFill>
          <a:blip r:embed="rId2" cstate="print"/>
          <a:srcRect t="9999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971058" y="4587974"/>
            <a:ext cx="8533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Mari Tere</a:t>
            </a:r>
            <a:endParaRPr lang="es-ES" sz="14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tx2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4710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www.mactualidad.com/wp-content/uploads/2013/08/new-york-fondos-pantalla-hd-27.jpg"/>
          <p:cNvPicPr>
            <a:picLocks noChangeAspect="1" noChangeArrowheads="1"/>
          </p:cNvPicPr>
          <p:nvPr/>
        </p:nvPicPr>
        <p:blipFill>
          <a:blip r:embed="rId2" cstate="print"/>
          <a:srcRect t="9999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38210" y="195486"/>
            <a:ext cx="8533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Mari Tere</a:t>
            </a:r>
            <a:endParaRPr lang="es-ES" sz="14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tx2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://www.mactualidad.com/wp-content/uploads/2013/08/new-york-fondos-pantalla-hd-12.jpg"/>
          <p:cNvPicPr>
            <a:picLocks noChangeAspect="1" noChangeArrowheads="1"/>
          </p:cNvPicPr>
          <p:nvPr/>
        </p:nvPicPr>
        <p:blipFill>
          <a:blip r:embed="rId2" cstate="print"/>
          <a:srcRect t="9999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82226" y="195486"/>
            <a:ext cx="8533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Mari Tere</a:t>
            </a:r>
            <a:endParaRPr lang="es-ES" sz="14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tx2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5120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C:\Users\abuelitos\Desktop\Nueva york\Nueva york 1.jpg"/>
          <p:cNvPicPr>
            <a:picLocks noChangeAspect="1" noChangeArrowheads="1"/>
          </p:cNvPicPr>
          <p:nvPr/>
        </p:nvPicPr>
        <p:blipFill>
          <a:blip r:embed="rId2" cstate="print"/>
          <a:srcRect t="3341" b="5941"/>
          <a:stretch>
            <a:fillRect/>
          </a:stretch>
        </p:blipFill>
        <p:spPr bwMode="auto">
          <a:xfrm>
            <a:off x="0" y="-41076"/>
            <a:ext cx="9144000" cy="5184576"/>
          </a:xfrm>
          <a:prstGeom prst="rect">
            <a:avLst/>
          </a:prstGeom>
          <a:noFill/>
        </p:spPr>
      </p:pic>
      <p:pic>
        <p:nvPicPr>
          <p:cNvPr id="56323" name="Picture 3" descr="C:\Users\abuelitos\Desktop\Nueva york\Nueva york 1 cambiado.jpg"/>
          <p:cNvPicPr>
            <a:picLocks noChangeAspect="1" noChangeArrowheads="1"/>
          </p:cNvPicPr>
          <p:nvPr/>
        </p:nvPicPr>
        <p:blipFill>
          <a:blip r:embed="rId3" cstate="print"/>
          <a:srcRect t="8381" b="1619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10218" y="4515966"/>
            <a:ext cx="8533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Mari Tere</a:t>
            </a:r>
            <a:endParaRPr lang="es-ES" sz="14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63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6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6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http://www.mactualidad.com/wp-content/uploads/2013/08/new-york-fondos-pantalla-hd-11.jpg"/>
          <p:cNvPicPr>
            <a:picLocks noChangeAspect="1" noChangeArrowheads="1"/>
          </p:cNvPicPr>
          <p:nvPr/>
        </p:nvPicPr>
        <p:blipFill>
          <a:blip r:embed="rId2" cstate="print"/>
          <a:srcRect t="9999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10218" y="195486"/>
            <a:ext cx="8533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2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Mari Tere</a:t>
            </a:r>
            <a:endParaRPr lang="es-ES" sz="14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2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5017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http://www.mactualidad.com/wp-content/uploads/2013/08/new-york-fondos-pantalla-hd-03.jpg"/>
          <p:cNvPicPr>
            <a:picLocks noChangeAspect="1" noChangeArrowheads="1"/>
          </p:cNvPicPr>
          <p:nvPr/>
        </p:nvPicPr>
        <p:blipFill>
          <a:blip r:embed="rId2" cstate="print"/>
          <a:srcRect t="9999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38210" y="267494"/>
            <a:ext cx="8533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Mari Tere</a:t>
            </a:r>
            <a:endParaRPr lang="es-ES" sz="14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563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www.mactualidad.com/wp-content/uploads/2013/06/fondo-pantalla-mac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4"/>
            <a:ext cx="9144000" cy="514362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82226" y="195486"/>
            <a:ext cx="8533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Mari Tere</a:t>
            </a:r>
            <a:endParaRPr lang="es-ES" sz="14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2457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http://www.mactualidad.com/wp-content/uploads/2013/08/new-york-fondos-pantalla-hd-02.jpg"/>
          <p:cNvPicPr>
            <a:picLocks noChangeAspect="1" noChangeArrowheads="1"/>
          </p:cNvPicPr>
          <p:nvPr/>
        </p:nvPicPr>
        <p:blipFill>
          <a:blip r:embed="rId2" cstate="print"/>
          <a:srcRect t="9999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82226" y="195486"/>
            <a:ext cx="8533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Mari Tere</a:t>
            </a:r>
            <a:endParaRPr lang="es-ES" sz="14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04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http://www.mactualidad.com/wp-content/uploads/2013/08/new-york-fondos-pantalla-hd-01.jpg"/>
          <p:cNvPicPr>
            <a:picLocks noChangeAspect="1" noChangeArrowheads="1"/>
          </p:cNvPicPr>
          <p:nvPr/>
        </p:nvPicPr>
        <p:blipFill>
          <a:blip r:embed="rId2" cstate="print"/>
          <a:srcRect t="8379" b="1619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899050" y="4515966"/>
            <a:ext cx="8533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Mari Tere</a:t>
            </a:r>
            <a:endParaRPr lang="es-ES" sz="14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k36.kn3.net/taringa/4/4/4/3/5/9/4/emijc/DE8.jpg?619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38210" y="4587974"/>
            <a:ext cx="8533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Mari Tere</a:t>
            </a:r>
            <a:endParaRPr lang="es-ES" sz="14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http://www.fondoswiki.com/Uploads/fondoswiki.com/Resoluciones/766-1920x10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38210" y="4587974"/>
            <a:ext cx="8533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Mari Tere</a:t>
            </a:r>
            <a:endParaRPr lang="es-ES" sz="14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http://es.wallpapersam.com/wallpapers/2013/06/Noche-de-Nueva-York-ciudad-Manhattan-768x13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510"/>
            <a:ext cx="9144000" cy="514099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10218" y="4587974"/>
            <a:ext cx="8533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Mari Tere</a:t>
            </a:r>
            <a:endParaRPr lang="es-ES" sz="14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017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buelitos\Desktop\NY (FILEminimizer).jpg"/>
          <p:cNvPicPr>
            <a:picLocks noChangeAspect="1" noChangeArrowheads="1"/>
          </p:cNvPicPr>
          <p:nvPr/>
        </p:nvPicPr>
        <p:blipFill>
          <a:blip r:embed="rId2" cstate="print"/>
          <a:srcRect b="2351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38210" y="123478"/>
            <a:ext cx="8533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Mari Tere</a:t>
            </a:r>
            <a:endParaRPr lang="es-ES" sz="14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actividadesparaninos.es/wp-content/uploads/2012/04/Timessquare.jpg"/>
          <p:cNvPicPr>
            <a:picLocks noChangeAspect="1" noChangeArrowheads="1"/>
          </p:cNvPicPr>
          <p:nvPr/>
        </p:nvPicPr>
        <p:blipFill>
          <a:blip r:embed="rId2" cstate="print"/>
          <a:srcRect b="12653"/>
          <a:stretch>
            <a:fillRect/>
          </a:stretch>
        </p:blipFill>
        <p:spPr bwMode="auto">
          <a:xfrm>
            <a:off x="0" y="0"/>
            <a:ext cx="9144000" cy="530805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066402" y="4774168"/>
            <a:ext cx="8533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Mari Tere</a:t>
            </a:r>
            <a:endParaRPr lang="es-ES" sz="14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buelitos\Descargas\citywallpaperhd.com-1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78958" cy="5220000"/>
          </a:xfrm>
          <a:prstGeom prst="rect">
            <a:avLst/>
          </a:prstGeom>
          <a:noFill/>
        </p:spPr>
      </p:pic>
      <p:pic>
        <p:nvPicPr>
          <p:cNvPr id="3074" name="Picture 2" descr="C:\Users\abuelitos\Desktop\Nueva york\citywallpaperhd.com-127 cambiad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324000" cy="524533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10218" y="339502"/>
            <a:ext cx="8533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Mari Tere</a:t>
            </a:r>
            <a:endParaRPr lang="es-ES" sz="14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tx2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C:\Users\abuelitos\Desktop\Nueva york\new-york-hd-wallpaper-3.jpg"/>
          <p:cNvPicPr>
            <a:picLocks noChangeAspect="1" noChangeArrowheads="1"/>
          </p:cNvPicPr>
          <p:nvPr/>
        </p:nvPicPr>
        <p:blipFill>
          <a:blip r:embed="rId2" cstate="print"/>
          <a:srcRect t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82226" y="267494"/>
            <a:ext cx="8533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Mari Tere</a:t>
            </a:r>
            <a:endParaRPr lang="es-ES" sz="14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buelitos\Descargas\citywallpaperhd.com-91.jpg"/>
          <p:cNvPicPr>
            <a:picLocks noChangeAspect="1" noChangeArrowheads="1"/>
          </p:cNvPicPr>
          <p:nvPr/>
        </p:nvPicPr>
        <p:blipFill>
          <a:blip r:embed="rId2" cstate="print"/>
          <a:srcRect t="2086" b="9451"/>
          <a:stretch>
            <a:fillRect/>
          </a:stretch>
        </p:blipFill>
        <p:spPr bwMode="auto">
          <a:xfrm>
            <a:off x="-62477" y="0"/>
            <a:ext cx="9206477" cy="5380062"/>
          </a:xfrm>
          <a:prstGeom prst="rect">
            <a:avLst/>
          </a:prstGeom>
          <a:noFill/>
        </p:spPr>
      </p:pic>
      <p:pic>
        <p:nvPicPr>
          <p:cNvPr id="1026" name="Picture 2" descr="C:\Users\abuelitos\Desktop\Nueva york\citywallpaperhd.com-91 lapiz.jpg"/>
          <p:cNvPicPr>
            <a:picLocks noChangeAspect="1" noChangeArrowheads="1"/>
          </p:cNvPicPr>
          <p:nvPr/>
        </p:nvPicPr>
        <p:blipFill>
          <a:blip r:embed="rId3" cstate="print"/>
          <a:srcRect t="-525" b="7258"/>
          <a:stretch>
            <a:fillRect/>
          </a:stretch>
        </p:blipFill>
        <p:spPr bwMode="auto">
          <a:xfrm>
            <a:off x="0" y="-164554"/>
            <a:ext cx="9144000" cy="5699026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26242" y="195486"/>
            <a:ext cx="8533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Mari Tere</a:t>
            </a:r>
            <a:endParaRPr lang="es-ES" sz="14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tx2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buelitos\Descargas\nueva-york-de-noche-159078.jpg"/>
          <p:cNvPicPr>
            <a:picLocks noChangeAspect="1" noChangeArrowheads="1"/>
          </p:cNvPicPr>
          <p:nvPr/>
        </p:nvPicPr>
        <p:blipFill>
          <a:blip r:embed="rId2" cstate="print"/>
          <a:srcRect t="10080"/>
          <a:stretch>
            <a:fillRect/>
          </a:stretch>
        </p:blipFill>
        <p:spPr bwMode="auto">
          <a:xfrm>
            <a:off x="0" y="0"/>
            <a:ext cx="9160128" cy="5152564"/>
          </a:xfrm>
          <a:prstGeom prst="rect">
            <a:avLst/>
          </a:prstGeom>
          <a:noFill/>
        </p:spPr>
      </p:pic>
      <p:pic>
        <p:nvPicPr>
          <p:cNvPr id="2" name="Picture 2" descr="C:\Users\abuelitos\Desktop\Nueva york\nueva-york-de-noche-159078 realce.jpg"/>
          <p:cNvPicPr>
            <a:picLocks noChangeAspect="1" noChangeArrowheads="1"/>
          </p:cNvPicPr>
          <p:nvPr/>
        </p:nvPicPr>
        <p:blipFill>
          <a:blip r:embed="rId3" cstate="print"/>
          <a:srcRect t="5670" b="2711"/>
          <a:stretch>
            <a:fillRect/>
          </a:stretch>
        </p:blipFill>
        <p:spPr bwMode="auto">
          <a:xfrm>
            <a:off x="0" y="0"/>
            <a:ext cx="9144000" cy="5236046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10218" y="267494"/>
            <a:ext cx="8533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Mari Tere</a:t>
            </a:r>
            <a:endParaRPr lang="es-ES" sz="14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2" name="Picture 4" descr="http://k39.kn3.net/taringa/4/4/4/3/5/9/4/emijc/F25.jpg?41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13"/>
            <a:ext cx="9144000" cy="5144413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899050" y="4515966"/>
            <a:ext cx="8533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Mari Tere</a:t>
            </a:r>
            <a:endParaRPr lang="es-ES" sz="14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5325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ondos de Pantalla &gt; Windows 7 &gt; Golden Bridge Manhattan, New York, NY - for Windows 7"/>
          <p:cNvPicPr>
            <a:picLocks noChangeAspect="1" noChangeArrowheads="1"/>
          </p:cNvPicPr>
          <p:nvPr/>
        </p:nvPicPr>
        <p:blipFill>
          <a:blip r:embed="rId2" cstate="print"/>
          <a:srcRect b="9281"/>
          <a:stretch>
            <a:fillRect/>
          </a:stretch>
        </p:blipFill>
        <p:spPr bwMode="auto">
          <a:xfrm>
            <a:off x="0" y="-41076"/>
            <a:ext cx="9144000" cy="5184576"/>
          </a:xfrm>
          <a:prstGeom prst="rect">
            <a:avLst/>
          </a:prstGeom>
          <a:noFill/>
        </p:spPr>
      </p:pic>
      <p:pic>
        <p:nvPicPr>
          <p:cNvPr id="2051" name="Picture 3" descr="C:\Users\abuelitos\Desktop\Nueva york\Nueva york 2 cambiad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92546"/>
            <a:ext cx="9144000" cy="5807546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10218" y="4774168"/>
            <a:ext cx="8533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Mari Tere</a:t>
            </a:r>
            <a:endParaRPr lang="es-ES" sz="14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tx2">
                  <a:lumMod val="20000"/>
                  <a:lumOff val="80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://juliewight.com/wp-content/uploads/2013/12/new-york-hd-wallpaper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71500"/>
            <a:ext cx="9144000" cy="5715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10218" y="123478"/>
            <a:ext cx="8533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tx2">
                    <a:lumMod val="40000"/>
                    <a:lumOff val="60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Mari Tere</a:t>
            </a:r>
            <a:endParaRPr lang="es-ES" sz="14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tx2">
                  <a:lumMod val="40000"/>
                  <a:lumOff val="60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C:\Users\abuelitos\Desktop\Nueva york\new-york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71500"/>
            <a:ext cx="9144000" cy="5715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82226" y="4587974"/>
            <a:ext cx="8533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Mari Tere</a:t>
            </a:r>
            <a:endParaRPr lang="es-ES" sz="14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www.mactualidad.com/wp-content/uploads/2013/08/new-york-fondos-pantalla-hd-23.jpg"/>
          <p:cNvPicPr>
            <a:picLocks noChangeAspect="1" noChangeArrowheads="1"/>
          </p:cNvPicPr>
          <p:nvPr/>
        </p:nvPicPr>
        <p:blipFill>
          <a:blip r:embed="rId2" cstate="print"/>
          <a:srcRect b="9999"/>
          <a:stretch>
            <a:fillRect/>
          </a:stretch>
        </p:blipFill>
        <p:spPr bwMode="auto">
          <a:xfrm>
            <a:off x="1" y="0"/>
            <a:ext cx="9143999" cy="5184000"/>
          </a:xfrm>
          <a:prstGeom prst="rect">
            <a:avLst/>
          </a:prstGeom>
          <a:noFill/>
        </p:spPr>
      </p:pic>
      <p:pic>
        <p:nvPicPr>
          <p:cNvPr id="4098" name="Picture 2" descr="C:\Users\abuelitos\Desktop\Nueva york\new-york-fondos-pantalla-hd-23 cambiado.jpg"/>
          <p:cNvPicPr>
            <a:picLocks noChangeAspect="1" noChangeArrowheads="1"/>
          </p:cNvPicPr>
          <p:nvPr/>
        </p:nvPicPr>
        <p:blipFill>
          <a:blip r:embed="rId3" cstate="print"/>
          <a:srcRect b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743742" y="267494"/>
            <a:ext cx="2122824" cy="73866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 Black" pitchFamily="34" charset="0"/>
              </a:rPr>
              <a:t>DISEÑO </a:t>
            </a:r>
          </a:p>
          <a:p>
            <a:pPr algn="ctr"/>
            <a:r>
              <a:rPr lang="es-ES" sz="1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 Black" pitchFamily="34" charset="0"/>
              </a:rPr>
              <a:t>María Teresa Espín </a:t>
            </a:r>
          </a:p>
          <a:p>
            <a:pPr algn="ctr"/>
            <a:r>
              <a:rPr lang="es-ES" sz="1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 Black" pitchFamily="34" charset="0"/>
              </a:rPr>
              <a:t>2015</a:t>
            </a:r>
            <a:endParaRPr lang="es-ES" sz="1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626242" y="4515966"/>
            <a:ext cx="8533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2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Mari Tere</a:t>
            </a:r>
            <a:endParaRPr lang="es-ES" sz="14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2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2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747</TotalTime>
  <Words>110</Words>
  <Application>Microsoft Office PowerPoint</Application>
  <PresentationFormat>Presentación en pantalla (16:9)</PresentationFormat>
  <Paragraphs>49</Paragraphs>
  <Slides>44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217</cp:revision>
  <dcterms:created xsi:type="dcterms:W3CDTF">2015-06-12T21:21:09Z</dcterms:created>
  <dcterms:modified xsi:type="dcterms:W3CDTF">2015-06-17T17:24:01Z</dcterms:modified>
</cp:coreProperties>
</file>