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72" r:id="rId3"/>
    <p:sldId id="323" r:id="rId4"/>
    <p:sldId id="330" r:id="rId5"/>
    <p:sldId id="259" r:id="rId6"/>
    <p:sldId id="333" r:id="rId7"/>
    <p:sldId id="264" r:id="rId8"/>
    <p:sldId id="261" r:id="rId9"/>
    <p:sldId id="260" r:id="rId10"/>
    <p:sldId id="334" r:id="rId11"/>
    <p:sldId id="335" r:id="rId12"/>
    <p:sldId id="267" r:id="rId13"/>
    <p:sldId id="268" r:id="rId14"/>
    <p:sldId id="270" r:id="rId15"/>
    <p:sldId id="271" r:id="rId16"/>
    <p:sldId id="275" r:id="rId17"/>
    <p:sldId id="276" r:id="rId18"/>
    <p:sldId id="287" r:id="rId19"/>
    <p:sldId id="279" r:id="rId20"/>
    <p:sldId id="286" r:id="rId21"/>
    <p:sldId id="281" r:id="rId22"/>
    <p:sldId id="282" r:id="rId23"/>
    <p:sldId id="283" r:id="rId24"/>
    <p:sldId id="284" r:id="rId25"/>
    <p:sldId id="285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322" r:id="rId35"/>
    <p:sldId id="325" r:id="rId36"/>
    <p:sldId id="312" r:id="rId37"/>
    <p:sldId id="313" r:id="rId38"/>
    <p:sldId id="321" r:id="rId39"/>
    <p:sldId id="297" r:id="rId40"/>
    <p:sldId id="298" r:id="rId41"/>
    <p:sldId id="324" r:id="rId42"/>
    <p:sldId id="302" r:id="rId43"/>
    <p:sldId id="304" r:id="rId44"/>
    <p:sldId id="328" r:id="rId45"/>
    <p:sldId id="326" r:id="rId46"/>
    <p:sldId id="327" r:id="rId47"/>
    <p:sldId id="306" r:id="rId48"/>
    <p:sldId id="307" r:id="rId49"/>
    <p:sldId id="303" r:id="rId50"/>
    <p:sldId id="308" r:id="rId51"/>
    <p:sldId id="309" r:id="rId52"/>
    <p:sldId id="310" r:id="rId53"/>
    <p:sldId id="274" r:id="rId54"/>
    <p:sldId id="316" r:id="rId55"/>
    <p:sldId id="317" r:id="rId56"/>
    <p:sldId id="318" r:id="rId57"/>
    <p:sldId id="319" r:id="rId58"/>
    <p:sldId id="336" r:id="rId5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jC6TB8SxQzyjT1uoairWA==" hashData="tvoT08AE/UpVvvCIVHne8o5nEF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E7E289-E1AB-4EC3-BA30-8C9BC6C5022A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E2A264-D304-4C05-B90F-FE97DD8F705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E2A264-D304-4C05-B90F-FE97DD8F705E}" type="slidenum">
              <a:rPr lang="es-ES_tradnl" smtClean="0"/>
              <a:pPr/>
              <a:t>39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79FBE-04C2-449D-AF94-CE577620878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EAF30-2366-47C7-9246-3F6B20F51BB1}" type="datetimeFigureOut">
              <a:rPr lang="es-ES_tradnl" smtClean="0"/>
              <a:pPr/>
              <a:t>05/09/2014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16016-2916-4A71-BCCA-CD934799F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1145606-94A1-4B0B-93E0-1FA8A4D7827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image" Target="../media/image10.jpe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gif"/><Relationship Id="rId5" Type="http://schemas.openxmlformats.org/officeDocument/2006/relationships/image" Target="../media/image88.jpeg"/><Relationship Id="rId4" Type="http://schemas.openxmlformats.org/officeDocument/2006/relationships/image" Target="../media/image87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memarchoamykonos.com/wp-content/uploads/2011/03/bright-orange-suns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" y="0"/>
            <a:ext cx="9178758" cy="6858000"/>
          </a:xfrm>
          <a:prstGeom prst="rect">
            <a:avLst/>
          </a:prstGeom>
          <a:noFill/>
        </p:spPr>
      </p:pic>
      <p:pic>
        <p:nvPicPr>
          <p:cNvPr id="6451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844824"/>
            <a:ext cx="2362200" cy="733426"/>
          </a:xfrm>
          <a:prstGeom prst="rect">
            <a:avLst/>
          </a:prstGeom>
          <a:noFill/>
        </p:spPr>
      </p:pic>
      <p:pic>
        <p:nvPicPr>
          <p:cNvPr id="64518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4077072"/>
            <a:ext cx="1390650" cy="514351"/>
          </a:xfrm>
          <a:prstGeom prst="rect">
            <a:avLst/>
          </a:prstGeom>
          <a:noFill/>
        </p:spPr>
      </p:pic>
      <p:pic>
        <p:nvPicPr>
          <p:cNvPr id="64520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636912"/>
            <a:ext cx="4000500" cy="762000"/>
          </a:xfrm>
          <a:prstGeom prst="rect">
            <a:avLst/>
          </a:prstGeom>
          <a:noFill/>
        </p:spPr>
      </p:pic>
      <p:pic>
        <p:nvPicPr>
          <p:cNvPr id="64522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3212976"/>
            <a:ext cx="2762250" cy="733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  <p:sndAc>
      <p:stSnd>
        <p:snd r:embed="rId2" name="Grieg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9874" name="Picture 2" descr="http://www.thedeliancollection.com/img/05location-mykonosgreece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00" y="0"/>
            <a:ext cx="9158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Pictures\2014-08-19 Crucero Góndolas Venecianas II - 11 al 18 Agosto 2014\Crucero Góndolas Venecianas II - 11 al 18 Agosto 2014 1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abuelitos\Documents\Gondolas Venecianas II - 11 al 18 agosto 2014\Crucero Góndolas Venecianas II - 11 al 18 Agosto 2014 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C:\Users\abuelitos\Documents\Crucero Gondolas Venecianas - 11al 18 agosto 2014\Crucero Góndolas Venecianas II - 11 al 18 Agosto 2014 4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2" descr="C:\Users\abuelitos\Pictures\2014-08-19 Crucero Góndolas Venecianas II - 11 al 18 Agosto 2014\Crucero Góndolas Venecianas II - 11 al 18 Agosto 2014 2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6" name="Picture 2" descr="C:\Users\abuelitos\Pictures\2014-08-19 Crucero Góndolas Venecianas II - 11 al 18 Agosto 2014\Crucero Góndolas Venecianas II - 11 al 18 Agosto 2014 5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7" name="Picture 1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32656"/>
            <a:ext cx="5019675" cy="466726"/>
          </a:xfrm>
          <a:prstGeom prst="rect">
            <a:avLst/>
          </a:prstGeom>
          <a:noFill/>
        </p:spPr>
      </p:pic>
      <p:pic>
        <p:nvPicPr>
          <p:cNvPr id="18" name="Picture 1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620688"/>
            <a:ext cx="2076450" cy="314326"/>
          </a:xfrm>
          <a:prstGeom prst="rect">
            <a:avLst/>
          </a:prstGeom>
          <a:noFill/>
        </p:spPr>
      </p:pic>
      <p:pic>
        <p:nvPicPr>
          <p:cNvPr id="19" name="Picture 1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1052736"/>
            <a:ext cx="2028825" cy="314326"/>
          </a:xfrm>
          <a:prstGeom prst="rect">
            <a:avLst/>
          </a:prstGeom>
          <a:noFill/>
        </p:spPr>
      </p:pic>
      <p:pic>
        <p:nvPicPr>
          <p:cNvPr id="20" name="Picture 20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4" y="6021288"/>
            <a:ext cx="4019550" cy="314326"/>
          </a:xfrm>
          <a:prstGeom prst="rect">
            <a:avLst/>
          </a:prstGeom>
          <a:noFill/>
        </p:spPr>
      </p:pic>
      <p:pic>
        <p:nvPicPr>
          <p:cNvPr id="21" name="Picture 22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6021288"/>
            <a:ext cx="3162300" cy="31432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092280" y="260649"/>
            <a:ext cx="151067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cap="none" spc="0" dirty="0">
              <a:ln w="50800"/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3" name="Picture 3" descr="C:\Users\abuelitos\Desktop\Nueva carpeta\Crucero Mediterraneo 27-4 al 4 -5  2013 0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340" cy="691200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6021288"/>
            <a:ext cx="2647950" cy="6381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2169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  <p:pic>
        <p:nvPicPr>
          <p:cNvPr id="8" name="Picture 2" descr="https://geminismans.files.wordpress.com/2012/12/psychedelic__by_jacquelin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54000"/>
            <a:ext cx="9215999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Pictures\2014-08-19 Crucero Góndolas Venecianas II - 11 al 18 Agosto 2014\Crucero Góndolas Venecianas II - 11 al 18 Agosto 2014 4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4124325" cy="723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64897" y="6309320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www.managerturismo.com.ar/uploads/promos/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pic>
        <p:nvPicPr>
          <p:cNvPr id="5325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2743200" cy="638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www.crucero10.com/wp-content/uploads/2013/09/P72502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pic>
        <p:nvPicPr>
          <p:cNvPr id="5222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5229200"/>
            <a:ext cx="3295650" cy="733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Pictures\2014-08-19 Crucero Góndolas Venecianas II - 11 al 18 Agosto 2014\Crucero Góndolas Venecianas II - 11 al 18 Agosto 2014 2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4629150" cy="676276"/>
          </a:xfrm>
          <a:prstGeom prst="rect">
            <a:avLst/>
          </a:prstGeom>
          <a:noFill/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052736"/>
            <a:ext cx="4867275" cy="5048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11560" y="6309320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9" name="Picture 2" descr="http://images.forwallpaper.com/files/thumbs/preview/97/974855__psychedelic-movement_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merchantships.info/albums/userpics/10491/GR/GRAND_CELEBRATION_30-04-2011_4.JPG"/>
          <p:cNvPicPr>
            <a:picLocks noChangeAspect="1" noChangeArrowheads="1"/>
          </p:cNvPicPr>
          <p:nvPr/>
        </p:nvPicPr>
        <p:blipFill>
          <a:blip r:embed="rId2" cstate="print"/>
          <a:srcRect l="12150"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60648"/>
            <a:ext cx="4191000" cy="5810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56185" y="616530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ttp://www.egrecia.es/UserFiles/Image/big/Paros%20iglesia%20peque%C3%B1a.jpg"/>
          <p:cNvPicPr>
            <a:picLocks noChangeAspect="1" noChangeArrowheads="1"/>
          </p:cNvPicPr>
          <p:nvPr/>
        </p:nvPicPr>
        <p:blipFill>
          <a:blip r:embed="rId2" cstate="print"/>
          <a:srcRect l="10804" r="2476"/>
          <a:stretch>
            <a:fillRect/>
          </a:stretch>
        </p:blipFill>
        <p:spPr bwMode="auto">
          <a:xfrm>
            <a:off x="0" y="0"/>
            <a:ext cx="9540552" cy="6876000"/>
          </a:xfrm>
          <a:prstGeom prst="rect">
            <a:avLst/>
          </a:prstGeom>
          <a:noFill/>
        </p:spPr>
      </p:pic>
      <p:pic>
        <p:nvPicPr>
          <p:cNvPr id="5632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836712"/>
            <a:ext cx="2362200" cy="733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Islas griegas\Crucero Góndolas Venecianas II - 11 al 18 Agosto 2014 2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84177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7" name="Picture 2" descr="https://singularidad.files.wordpress.com/2007/06/higgs_decay_simulatio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02743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Islas griegas\Crucero Góndolas Venecianas II - 11 al 18 Agosto 2014 2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36905" y="6021288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7" name="Picture 2" descr="http://1.bp.blogspot.com/-SwfZ7BQ_n8w/UAWb73V0A-I/AAAAAAAAFWM/NF1at3H1V8Y/s1600/Boson-de-Higgs%5B1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430" y="-1"/>
            <a:ext cx="915443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Islas griegas\Crucero Góndolas Venecianas II - 11 al 18 Agosto 2014 2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72209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Islas griegas\Crucero Góndolas Venecianas II - 11 al 18 Agosto 2014 2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00201" y="616530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7" name="Picture 2" descr="Gif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esktop\Islas griegas\Crucero Góndolas Venecianas II - 11 al 18 Agosto 2014 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185" y="33265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C:\Users\abuelitos\Desktop\Islas griegas\Crucero Góndolas Venecianas II - 11 al 18 Agosto 2014 2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193" y="33265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C:\Users\abuelitos\Desktop\Islas griegas\Crucero Góndolas Venecianas II - 11 al 18 Agosto 2014 2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6297" y="6237312"/>
            <a:ext cx="1698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</a:t>
            </a:r>
            <a:r>
              <a:rPr lang="es-ES" dirty="0" smtClean="0">
                <a:ln w="50800"/>
                <a:latin typeface="Brush Script MT" pitchFamily="66" charset="0"/>
              </a:rPr>
              <a:t> Mari Tere</a:t>
            </a:r>
            <a:endParaRPr lang="es-ES" dirty="0">
              <a:ln w="50800"/>
              <a:latin typeface="Brush Script MT" pitchFamily="66" charset="0"/>
            </a:endParaRPr>
          </a:p>
        </p:txBody>
      </p:sp>
      <p:pic>
        <p:nvPicPr>
          <p:cNvPr id="7" name="Picture 2" descr="fot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C:\Users\abuelitos\Desktop\Islas griegas\Crucero Góndolas Venecianas II - 11 al 18 Agosto 2014 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64288" y="33265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C:\Users\abuelitos\Desktop\Islas griegas\Crucero Góndolas Venecianas II - 11 al 18 Agosto 2014 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193" y="40466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ktop\Islas griegas\Crucero Góndolas Venecianas II - 11 al 18 Agosto 2014 2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humo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84177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Islas griegas\Crucero Góndolas Venecianas II - 11 al 18 Agosto 2014 2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193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Islas griegas\Crucero Góndolas Venecianas II - 11 al 18 Agosto 2014 2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16225" y="609329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C:\Users\abuelitos\Desktop\Islas griegas\Crucero Góndolas Venecianas II - 11 al 18 Agosto 2014 2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6905" y="260648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C:\Users\abuelitos\Desktop\Islas griegas\Crucero Góndolas Venecianas II - 11 al 18 Agosto 2014 2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6905" y="40466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Islas griegas\Crucero Góndolas Venecianas II - 11 al 18 Agosto 2014 2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185" y="33265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esktop\Islas griegas\Crucero Góndolas Venecianas II - 11 al 18 Agosto 2014 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4177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C:\Users\abuelitos\Desktop\Islas griegas\Crucero Góndolas Venecianas II - 11 al 18 Agosto 2014 2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4177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5" name="Picture 3" descr="C:\Users\abuelitos\Desktop\Islas griegas\Crucero Góndolas Venecianas II - 11 al 18 Agosto 2014 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64897" y="33265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C:\Users\abuelitos\Desktop\Islas griegas\Crucero Góndolas Venecianas II - 11 al 18 Agosto 2014 2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2476500" cy="714375"/>
          </a:xfrm>
          <a:prstGeom prst="rect">
            <a:avLst/>
          </a:prstGeom>
          <a:noFill/>
        </p:spPr>
      </p:pic>
      <p:pic>
        <p:nvPicPr>
          <p:cNvPr id="2970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764704"/>
            <a:ext cx="4533900" cy="6667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Islas griegas\Crucero Góndolas Venecianas II - 11 al 18 Agosto 2014 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C:\Users\abuelitos\Desktop\Islas griegas\Crucero Góndolas Venecianas II - 11 al 18 Agosto 2014 2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185" y="616530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ktop\Islas griegas\Crucero Góndolas Venecianas II - 11 al 18 Agosto 2014 2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00201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0" name="Picture 2" descr="http://www.gtp.gr/MGfiles/travel/image33170%5b751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824" cy="6858000"/>
          </a:xfrm>
          <a:prstGeom prst="rect">
            <a:avLst/>
          </a:prstGeom>
          <a:noFill/>
        </p:spPr>
      </p:pic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76672"/>
            <a:ext cx="2924175" cy="6762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2" descr="http://www.grecotour.com/img/cms/grecia/islas-griegas/mykonos/panagia-tourlia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1600" cy="324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47689" y="3861048"/>
            <a:ext cx="1847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sz="5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251520" y="3397642"/>
            <a:ext cx="856895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En la Isla existe</a:t>
            </a:r>
            <a:r>
              <a:rPr kumimoji="0" lang="es-ES_tradnl" sz="2400" b="0" i="0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uno de los más emblemáticos Monasterio: </a:t>
            </a:r>
            <a:r>
              <a:rPr kumimoji="0" lang="es-ES_tradnl" sz="2400" b="0" i="0" u="none" strike="noStrike" cap="none" normalizeH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Panagía</a:t>
            </a:r>
            <a:r>
              <a:rPr kumimoji="0" lang="es-ES_tradnl" sz="2400" b="0" i="0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400" b="0" i="0" u="none" strike="noStrike" cap="none" normalizeH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Tourliani</a:t>
            </a:r>
            <a:r>
              <a:rPr kumimoji="0" lang="es-ES_tradnl" sz="2400" b="0" i="0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,  que fue fundado en el 1580 para proteger la ciudad. </a:t>
            </a:r>
          </a:p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La construcción tiene mucha influencia barroca ya que el 1775 los artistas florentinos estuvieron decorando dicho monasterio. Cuenta con muy bellas imágenes de los apóstoles y grandes escenas del Nuevo Testamento.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Los incensarios, son unos dragones de plata impresionantes en donde se ve la influencia oriental.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:\Users\abuelitos\Desktop\Islas griegas\Crucero Góndolas Venecianas II - 11 al 18 Agosto 2014 2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22129" y="6093296"/>
            <a:ext cx="13227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C:\Users\abuelitos\Desktop\Islas griegas\Crucero Góndolas Venecianas II - 11 al 18 Agosto 2014 2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64897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www.ronsaari.com/stockImages/greece/MonestaryOfPanagiaTourliani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57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C:\Users\abuelitos\Desktop\Islas griegas\Crucero Góndolas Venecianas II - 11 al 18 Agosto 2014 2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48873" y="616530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Islas griegas\Crucero Góndolas Venecianas II - 11 al 18 Agosto 2014 265.JPG"/>
          <p:cNvPicPr>
            <a:picLocks noChangeAspect="1" noChangeArrowheads="1"/>
          </p:cNvPicPr>
          <p:nvPr/>
        </p:nvPicPr>
        <p:blipFill>
          <a:blip r:embed="rId3" cstate="print"/>
          <a:srcRect l="11999" r="24079" b="34478"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0881" y="40466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2.bp.blogspot.com/-CLfrssjfXIY/UE-4fm9laJI/AAAAAAAAMfY/9e-FLiBbxTs/s1600/IMG_5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C:\Users\abuelitos\Desktop\Islas griegas\Crucero Góndolas Venecianas II - 11 al 18 Agosto 2014 2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76865" y="616530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Islas griegas\Crucero Góndolas Venecianas II - 11 al 18 Agosto 2014 2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08913" y="33265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Pictures\2014-08-19 Crucero Góndolas Venecianas II - 11 al 18 Agosto 2014\Crucero Góndolas Venecianas II - 11 al 18 Agosto 2014 2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20281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C:\Users\abuelitos\Desktop\Islas griegas\Crucero Góndolas Venecianas II - 11 al 18 Agosto 2014 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96345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C:\Users\abuelitos\Desktop\Islas griegas\Crucero Góndolas Venecianas II - 11 al 18 Agosto 2014 2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2169" y="6309320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C:\Users\abuelitos\Desktop\Islas griegas\Crucero Góndolas Venecianas II - 11 al 18 Agosto 2014 2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2889" y="40466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:\Users\abuelitos\Desktop\Islas griegas\Crucero Góndolas Venecianas II - 11 al 18 Agosto 2014 2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4177" y="6237312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C:\Users\abuelitos\Desktop\Islas griegas\Crucero Góndolas Venecianas II - 11 al 18 Agosto 2014 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64897" y="40466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C:\Users\abuelitos\Desktop\Islas griegas\Crucero Góndolas Venecianas II - 11 al 18 Agosto 2014 2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2169" y="33265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Islas griegas\Crucero Góndolas Venecianas II - 11 al 18 Agosto 2014 2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0881" y="40466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C:\Users\abuelitos\Desktop\Islas griegas\Crucero Góndolas Venecianas II - 11 al 18 Agosto 2014 2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4177" y="332656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www.diariodeviajeros.com/wp-content/uploads/2013/05/IMG_6810-1030x6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" y="0"/>
            <a:ext cx="918892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ktop\Islas griegas\Crucero Góndolas Venecianas II - 11 al 18 Agosto 2014 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185" y="40466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C:\Users\abuelitos\Desktop\Islas griegas\Crucero Góndolas Venecianas II - 11 al 18 Agosto 2014 2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548680"/>
            <a:ext cx="2476500" cy="704851"/>
          </a:xfrm>
          <a:prstGeom prst="rect">
            <a:avLst/>
          </a:prstGeom>
          <a:noFill/>
        </p:spPr>
      </p:pic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196752"/>
            <a:ext cx="3771900" cy="657226"/>
          </a:xfrm>
          <a:prstGeom prst="rect">
            <a:avLst/>
          </a:prstGeom>
          <a:noFill/>
        </p:spPr>
      </p:pic>
      <p:pic>
        <p:nvPicPr>
          <p:cNvPr id="6160" name="Picture 16" descr="https://encrypted-tbn3.gstatic.com/images?q=tbn:ANd9GcTnj2VuY9A8i9447MqYdarstBEtLDEnEOi2YgEZJn92jhXGAFH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27441">
            <a:off x="-761748" y="2455153"/>
            <a:ext cx="4522774" cy="19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40161" y="616530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10" name="Picture 22" descr="http://devilsfoe.com/wp-content/uploads/2012/08/trippy-gifs-a-saucerful-of-rainbow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908720" y="-1251520"/>
            <a:ext cx="12768000" cy="95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esktop\Islas griegas\Crucero Góndolas Venecianas II - 11 al 18 Agosto 2014 2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00201" y="6165304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C:\Users\abuelitos\Desktop\Islas griegas\Crucero Góndolas Venecianas II - 11 al 18 Agosto 2014 2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84150" y="4581128"/>
            <a:ext cx="203132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dobe Naskh Medium" pitchFamily="50" charset="-78"/>
                <a:cs typeface="Adobe Naskh Medium" pitchFamily="50" charset="-78"/>
              </a:rPr>
              <a:t>Diseño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dobe Naskh Medium" pitchFamily="50" charset="-78"/>
                <a:cs typeface="Adobe Naskh Medium" pitchFamily="50" charset="-78"/>
              </a:rPr>
              <a:t>María Teresa Espín</a:t>
            </a:r>
            <a:endParaRPr lang="es-ES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dobe Naskh Medium" pitchFamily="50" charset="-78"/>
              <a:cs typeface="Adobe Naskh Medium" pitchFamily="50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76865" y="5949280"/>
            <a:ext cx="15106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Fotografías 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272</Words>
  <Application>Microsoft Office PowerPoint</Application>
  <PresentationFormat>Presentación en pantalla (4:3)</PresentationFormat>
  <Paragraphs>78</Paragraphs>
  <Slides>57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222</cp:revision>
  <dcterms:created xsi:type="dcterms:W3CDTF">2014-08-31T14:23:56Z</dcterms:created>
  <dcterms:modified xsi:type="dcterms:W3CDTF">2014-09-05T21:54:25Z</dcterms:modified>
</cp:coreProperties>
</file>