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64" r:id="rId4"/>
    <p:sldId id="259" r:id="rId5"/>
    <p:sldId id="260" r:id="rId6"/>
    <p:sldId id="263" r:id="rId7"/>
    <p:sldId id="271" r:id="rId8"/>
    <p:sldId id="268" r:id="rId9"/>
    <p:sldId id="266" r:id="rId10"/>
    <p:sldId id="267" r:id="rId11"/>
    <p:sldId id="269" r:id="rId12"/>
    <p:sldId id="272" r:id="rId13"/>
    <p:sldId id="270" r:id="rId14"/>
    <p:sldId id="273" r:id="rId15"/>
    <p:sldId id="274" r:id="rId16"/>
    <p:sldId id="278" r:id="rId17"/>
    <p:sldId id="279" r:id="rId18"/>
    <p:sldId id="277" r:id="rId19"/>
    <p:sldId id="280" r:id="rId20"/>
    <p:sldId id="281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MR7M7C3GCA7firmx4Xaew==" hashData="Eq/GNu6pR9c8oVvjRHpJ/wRhFV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23232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4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1521E3-A99C-4E63-8928-E4EB6726402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8737FF-496E-412F-9B08-8A58F6DDBE99}" type="datetimeFigureOut">
              <a:rPr lang="es-ES" smtClean="0"/>
              <a:pPr/>
              <a:t>02/11/2013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6A1071-906D-4633-A783-D342B915D6C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EE7AB8C-212E-4C36-83AD-0FBCA1FD3A8A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gif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9.png"/><Relationship Id="rId7" Type="http://schemas.openxmlformats.org/officeDocument/2006/relationships/image" Target="../media/image5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AutoShape 2" descr="http://www.catedralescatolicas.com/wp-content/uploads/2010/03/Catedral-Bas%C3%ADlica-de-Nuestra-Se%C3%B1ora-del-Pilar-de-Zaragoza3.jpg"/>
          <p:cNvSpPr>
            <a:spLocks noChangeAspect="1" noChangeArrowheads="1"/>
          </p:cNvSpPr>
          <p:nvPr/>
        </p:nvSpPr>
        <p:spPr bwMode="auto">
          <a:xfrm>
            <a:off x="155575" y="-2544763"/>
            <a:ext cx="7077075" cy="530542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9460" name="Picture 4" descr="http://upload.wikimedia.org/wikipedia/commons/b/b6/E5266-Zaragoza-Nuestra-Senora-del-Pila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108503" y="0"/>
            <a:ext cx="10252503" cy="6858000"/>
          </a:xfrm>
          <a:prstGeom prst="rect">
            <a:avLst/>
          </a:prstGeom>
          <a:noFill/>
        </p:spPr>
      </p:pic>
      <p:pic>
        <p:nvPicPr>
          <p:cNvPr id="4" name="Picture 5" descr="Cortina azul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ortina azul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720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Franja azul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1484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 rot="20647799">
            <a:off x="2097925" y="1986214"/>
            <a:ext cx="4862228" cy="1015663"/>
          </a:xfrm>
          <a:prstGeom prst="rect">
            <a:avLst/>
          </a:prstGeom>
          <a:noFill/>
          <a:effectLst>
            <a:glow rad="228600">
              <a:schemeClr val="accent5">
                <a:satMod val="175000"/>
                <a:alpha val="40000"/>
              </a:schemeClr>
            </a:glow>
          </a:effectLst>
        </p:spPr>
        <p:txBody>
          <a:bodyPr wrap="none" rtlCol="0">
            <a:spAutoFit/>
          </a:bodyPr>
          <a:lstStyle/>
          <a:p>
            <a:r>
              <a:rPr lang="es-ES" sz="6000" b="1" dirty="0" smtClean="0">
                <a:solidFill>
                  <a:srgbClr val="F23232"/>
                </a:solidFill>
                <a:latin typeface="Georgia" pitchFamily="18" charset="0"/>
              </a:rPr>
              <a:t>ZARAGOZA</a:t>
            </a:r>
            <a:endParaRPr lang="es-ES" sz="6000" b="1" dirty="0">
              <a:solidFill>
                <a:srgbClr val="F23232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3000">
    <p:split orient="vert"/>
    <p:sndAc>
      <p:stSnd>
        <p:snd r:embed="rId2" name="jotas - soy de arag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upload.wikimedia.org/wikipedia/commons/1/11/Basilica_del_Pilar_ZaragozaAragon%28Spain%29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0"/>
            <a:ext cx="7956376" cy="6833698"/>
          </a:xfrm>
          <a:prstGeom prst="rect">
            <a:avLst/>
          </a:prstGeom>
          <a:noFill/>
        </p:spPr>
      </p:pic>
      <p:pic>
        <p:nvPicPr>
          <p:cNvPr id="3" name="Picture 2" descr="http://upload.wikimedia.org/wikipedia/commons/1/11/Basilica_del_Pilar_ZaragozaAragon%28Spain%29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302"/>
            <a:ext cx="611560" cy="6833698"/>
          </a:xfrm>
          <a:prstGeom prst="rect">
            <a:avLst/>
          </a:prstGeom>
          <a:noFill/>
        </p:spPr>
      </p:pic>
      <p:pic>
        <p:nvPicPr>
          <p:cNvPr id="5" name="Picture 2" descr="http://upload.wikimedia.org/wikipedia/commons/1/11/Basilica_del_Pilar_ZaragozaAragon%28Spain%29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32440" y="0"/>
            <a:ext cx="611560" cy="683369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83568" y="188640"/>
            <a:ext cx="417934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 smtClean="0">
                <a:solidFill>
                  <a:srgbClr val="7030A0"/>
                </a:solidFill>
                <a:latin typeface="Georgia" pitchFamily="18" charset="0"/>
              </a:rPr>
              <a:t>Basílica del Pilar</a:t>
            </a:r>
            <a:endParaRPr lang="es-ES" sz="3600" b="1" dirty="0">
              <a:solidFill>
                <a:srgbClr val="7030A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analisisdigital.org/wp-content/uploads/2012/01/100_7132-1f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>
            <a:off x="0" y="0"/>
            <a:ext cx="9144000" cy="6867231"/>
          </a:xfrm>
          <a:prstGeom prst="rect">
            <a:avLst/>
          </a:prstGeom>
          <a:noFill/>
        </p:spPr>
      </p:pic>
      <p:pic>
        <p:nvPicPr>
          <p:cNvPr id="3" name="Picture 2" descr="http://www.analisisdigital.org/wp-content/uploads/2012/01/100_7132-1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7231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</p:pic>
      <p:sp>
        <p:nvSpPr>
          <p:cNvPr id="4" name="3 Rombo"/>
          <p:cNvSpPr/>
          <p:nvPr/>
        </p:nvSpPr>
        <p:spPr>
          <a:xfrm>
            <a:off x="179512" y="260648"/>
            <a:ext cx="2592288" cy="2808312"/>
          </a:xfrm>
          <a:prstGeom prst="diamond">
            <a:avLst/>
          </a:prstGeom>
          <a:blipFill>
            <a:blip r:embed="rId4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  <a:softEdge rad="635000"/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>
            <a:off x="6263680" y="332656"/>
            <a:ext cx="2880320" cy="2952328"/>
          </a:xfrm>
          <a:prstGeom prst="diamond">
            <a:avLst/>
          </a:prstGeom>
          <a:blipFill>
            <a:blip r:embed="rId4" cstate="print">
              <a:duotone>
                <a:prstClr val="black"/>
                <a:schemeClr val="tx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farm6.staticflickr.com/5503/10342134566_f2394cb93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3171826"/>
          </a:xfrm>
          <a:prstGeom prst="rect">
            <a:avLst/>
          </a:prstGeom>
          <a:noFill/>
        </p:spPr>
      </p:pic>
      <p:pic>
        <p:nvPicPr>
          <p:cNvPr id="7174" name="Picture 6" descr="http://farm6.staticflickr.com/5520/10342302923_a55f9896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0"/>
            <a:ext cx="4644008" cy="3171826"/>
          </a:xfrm>
          <a:prstGeom prst="rect">
            <a:avLst/>
          </a:prstGeom>
          <a:noFill/>
        </p:spPr>
      </p:pic>
      <p:pic>
        <p:nvPicPr>
          <p:cNvPr id="7178" name="Picture 10" descr="http://farm8.staticflickr.com/7340/10342089295_06120fe69c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3686174"/>
            <a:ext cx="4499992" cy="3171826"/>
          </a:xfrm>
          <a:prstGeom prst="rect">
            <a:avLst/>
          </a:prstGeom>
          <a:noFill/>
        </p:spPr>
      </p:pic>
      <p:pic>
        <p:nvPicPr>
          <p:cNvPr id="7180" name="Picture 12" descr="http://farm3.staticflickr.com/2893/10342098046_b5599e748b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3686174"/>
            <a:ext cx="4644008" cy="3171826"/>
          </a:xfrm>
          <a:prstGeom prst="rect">
            <a:avLst/>
          </a:prstGeom>
          <a:noFill/>
        </p:spPr>
      </p:pic>
      <p:pic>
        <p:nvPicPr>
          <p:cNvPr id="16386" name="Picture 2" descr="C:\Documents and Settings\usuario\Mis documentos\Isabel\animaciones en gif\canefas\LINEABLUESTR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0" y="3140968"/>
            <a:ext cx="9144000" cy="504056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7" name="Picture 2" descr="C:\Documents and Settings\usuario\Mis documentos\Isabel\animaciones en gif\canefas\LINEABLUESTR2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986222" y="3153730"/>
            <a:ext cx="6858000" cy="550540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ransition spd="slow" advClick="0" advTm="9000">
    <p:strip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3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2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1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0" dur="50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farm8.staticflickr.com/7449/10342202944_66671b2ae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40601" y="0"/>
            <a:ext cx="10297293" cy="6858000"/>
          </a:xfrm>
          <a:prstGeom prst="rect">
            <a:avLst/>
          </a:prstGeom>
          <a:noFill/>
        </p:spPr>
      </p:pic>
      <p:pic>
        <p:nvPicPr>
          <p:cNvPr id="6148" name="Picture 4" descr="http://farm6.staticflickr.com/5484/10342152615_390792f97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540568" y="0"/>
            <a:ext cx="5040560" cy="3357014"/>
          </a:xfrm>
          <a:prstGeom prst="rect">
            <a:avLst/>
          </a:prstGeom>
          <a:noFill/>
        </p:spPr>
      </p:pic>
      <p:pic>
        <p:nvPicPr>
          <p:cNvPr id="6150" name="Picture 6" descr="http://farm8.staticflickr.com/7422/10342169444_746c22f71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9781" y="3356992"/>
            <a:ext cx="5256767" cy="3501008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farm6.staticflickr.com/5530/10341571055_e645e71ee7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6523" y="0"/>
            <a:ext cx="10278967" cy="6858000"/>
          </a:xfrm>
          <a:prstGeom prst="rect">
            <a:avLst/>
          </a:prstGeom>
          <a:noFill/>
        </p:spPr>
      </p:pic>
      <p:pic>
        <p:nvPicPr>
          <p:cNvPr id="23556" name="Picture 4" descr="http://farm8.staticflickr.com/7321/10341740753_824e7a351b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5050532" cy="3429000"/>
          </a:xfrm>
          <a:prstGeom prst="rect">
            <a:avLst/>
          </a:prstGeom>
          <a:noFill/>
        </p:spPr>
      </p:pic>
      <p:pic>
        <p:nvPicPr>
          <p:cNvPr id="23558" name="Picture 6" descr="http://farm8.staticflickr.com/7412/10341748613_cc936167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540569" y="3429000"/>
            <a:ext cx="5148647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lajotica.com/wp-content/themes/goodnews/framework/scripts/timthumb.php?src=http://www.lajotica.com/wp-content/uploads/2012/09/jota06-1.jpg&amp;h=&amp;w=646&amp;zc=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7787" y="0"/>
            <a:ext cx="10326963" cy="6858000"/>
          </a:xfrm>
          <a:prstGeom prst="rect">
            <a:avLst/>
          </a:prstGeom>
          <a:noFill/>
        </p:spPr>
      </p:pic>
      <p:pic>
        <p:nvPicPr>
          <p:cNvPr id="3078" name="Picture 6" descr="http://1.bp.blogspot.com/-uC0HldF8UMs/UETyx3PyuXI/AAAAAAAABys/VZhwN9evhJY/s400/nobleza+baturr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56592" y="836712"/>
            <a:ext cx="9900592" cy="5668092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img.photobucket.com/albums/v290/zuritoa25/2009%20Zaragoza/EstatuaCesarAugustoyMercadoCent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52057" y="0"/>
            <a:ext cx="9739531" cy="6858000"/>
          </a:xfrm>
          <a:prstGeom prst="rect">
            <a:avLst/>
          </a:prstGeom>
          <a:noFill/>
        </p:spPr>
      </p:pic>
      <p:pic>
        <p:nvPicPr>
          <p:cNvPr id="6" name="Picture 2" descr="http://img.photobucket.com/albums/v290/zuritoa25/2009%20Zaragoza/EstatuaCesarAugustoyMercadoCentr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95531" y="0"/>
            <a:ext cx="9739531" cy="6858000"/>
          </a:xfrm>
          <a:prstGeom prst="rect">
            <a:avLst/>
          </a:prstGeom>
          <a:noFill/>
        </p:spPr>
      </p:pic>
      <p:sp>
        <p:nvSpPr>
          <p:cNvPr id="8" name="7 CuadroTexto"/>
          <p:cNvSpPr txBox="1"/>
          <p:nvPr/>
        </p:nvSpPr>
        <p:spPr>
          <a:xfrm rot="21291452">
            <a:off x="3620774" y="938373"/>
            <a:ext cx="5508104" cy="584775"/>
          </a:xfrm>
          <a:prstGeom prst="rect">
            <a:avLst/>
          </a:prstGeom>
          <a:solidFill>
            <a:srgbClr val="00B0F0"/>
          </a:solidFill>
          <a:scene3d>
            <a:camera prst="perspectiveContrastingRightFacing"/>
            <a:lightRig rig="threePt" dir="t"/>
          </a:scene3d>
          <a:sp3d>
            <a:bevelT prst="convex"/>
          </a:sp3d>
        </p:spPr>
        <p:txBody>
          <a:bodyPr wrap="square" rtlCol="0">
            <a:spAutoFit/>
          </a:bodyPr>
          <a:lstStyle/>
          <a:p>
            <a:endParaRPr lang="es-ES" sz="3200" dirty="0">
              <a:solidFill>
                <a:srgbClr val="FFC000"/>
              </a:solidFill>
              <a:latin typeface="Georgia" pitchFamily="18" charset="0"/>
            </a:endParaRPr>
          </a:p>
        </p:txBody>
      </p:sp>
      <p:sp>
        <p:nvSpPr>
          <p:cNvPr id="9" name="8 Rectángulo"/>
          <p:cNvSpPr/>
          <p:nvPr/>
        </p:nvSpPr>
        <p:spPr>
          <a:xfrm rot="20590753">
            <a:off x="3999165" y="1041510"/>
            <a:ext cx="4106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rgbClr val="FFC000"/>
                </a:solidFill>
                <a:latin typeface="Georgia" pitchFamily="18" charset="0"/>
              </a:rPr>
              <a:t>Mercado central de Zaragoza</a:t>
            </a:r>
            <a:endParaRPr lang="es-ES" sz="2400" dirty="0">
              <a:solidFill>
                <a:srgbClr val="FFC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farm4.staticflickr.com/3782/10341070016_1e5bd364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499992" cy="3432387"/>
          </a:xfrm>
          <a:prstGeom prst="rect">
            <a:avLst/>
          </a:prstGeom>
          <a:noFill/>
        </p:spPr>
      </p:pic>
      <p:pic>
        <p:nvPicPr>
          <p:cNvPr id="3078" name="Picture 6" descr="http://farm8.staticflickr.com/7410/10189186986_ba6a2aa8ff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1"/>
            <a:ext cx="4495152" cy="3428999"/>
          </a:xfrm>
          <a:prstGeom prst="rect">
            <a:avLst/>
          </a:prstGeom>
          <a:noFill/>
        </p:spPr>
      </p:pic>
      <p:pic>
        <p:nvPicPr>
          <p:cNvPr id="6" name="Picture 8" descr="http://farm4.staticflickr.com/3687/10188965324_d11f072b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99992" y="3429000"/>
            <a:ext cx="4644008" cy="3429000"/>
          </a:xfrm>
          <a:prstGeom prst="rect">
            <a:avLst/>
          </a:prstGeom>
          <a:noFill/>
        </p:spPr>
      </p:pic>
      <p:pic>
        <p:nvPicPr>
          <p:cNvPr id="3082" name="Picture 10" descr="http://farm8.staticflickr.com/7367/9591148369_31a6f8474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499992" y="1"/>
            <a:ext cx="4644008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1" dur="5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://www.spanien-newsletter.de/fileadmin/user_upload/ausgabe-2008-mai/zarago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7119" cy="5517232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3" name="Picture 9" descr="C:\Documents and Settings\usuario\Escritorio\maño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4208" y="476672"/>
            <a:ext cx="1299727" cy="1691750"/>
          </a:xfrm>
          <a:prstGeom prst="rect">
            <a:avLst/>
          </a:prstGeom>
          <a:noFill/>
          <a:effectLst>
            <a:softEdge rad="317500"/>
          </a:effectLst>
        </p:spPr>
      </p:pic>
      <p:pic>
        <p:nvPicPr>
          <p:cNvPr id="4" name="Picture 8" descr="http://aprenderespanolenmadrid.files.wordpress.com/2011/08/ofrenda-al-pila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4706"/>
            <a:ext cx="7891846" cy="6813294"/>
          </a:xfrm>
          <a:prstGeom prst="rect">
            <a:avLst/>
          </a:prstGeom>
          <a:noFill/>
        </p:spPr>
      </p:pic>
      <p:sp>
        <p:nvSpPr>
          <p:cNvPr id="7" name="6 Decisión"/>
          <p:cNvSpPr/>
          <p:nvPr/>
        </p:nvSpPr>
        <p:spPr>
          <a:xfrm>
            <a:off x="1259632" y="188640"/>
            <a:ext cx="2592288" cy="2088232"/>
          </a:xfrm>
          <a:prstGeom prst="flowChartDecision">
            <a:avLst/>
          </a:prstGeom>
          <a:blipFill>
            <a:blip r:embed="rId5" cstate="print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Cubo"/>
          <p:cNvSpPr/>
          <p:nvPr/>
        </p:nvSpPr>
        <p:spPr>
          <a:xfrm>
            <a:off x="6372200" y="332656"/>
            <a:ext cx="2016224" cy="1656184"/>
          </a:xfrm>
          <a:prstGeom prst="cube">
            <a:avLst/>
          </a:prstGeom>
          <a:blipFill>
            <a:blip r:embed="rId5" cstate="print"/>
            <a:stretch>
              <a:fillRect/>
            </a:stretch>
          </a:blipFill>
          <a:effectLst>
            <a:softEdge rad="317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6" name="Picture 10" descr="File:BiZi Zarago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9" name="8 CuadroTexto"/>
          <p:cNvSpPr txBox="1"/>
          <p:nvPr/>
        </p:nvSpPr>
        <p:spPr>
          <a:xfrm>
            <a:off x="4932040" y="3717032"/>
            <a:ext cx="120738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latin typeface="Georgia" pitchFamily="18" charset="0"/>
              </a:rPr>
              <a:t>Bici</a:t>
            </a:r>
            <a:endParaRPr lang="es-ES" sz="40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24588" name="Picture 12" descr="File:Cityclass Euro5 Tu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2843808" y="3645024"/>
            <a:ext cx="11833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latin typeface="Georgia" pitchFamily="18" charset="0"/>
              </a:rPr>
              <a:t>Bus</a:t>
            </a:r>
            <a:endParaRPr lang="es-ES" sz="40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24590" name="Picture 14" descr="File:Zaragoza Urbos 3 (img 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5220072" y="2420888"/>
            <a:ext cx="223971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err="1" smtClean="0">
                <a:solidFill>
                  <a:srgbClr val="FF0000"/>
                </a:solidFill>
                <a:latin typeface="Georgia" pitchFamily="18" charset="0"/>
              </a:rPr>
              <a:t>Tranvia</a:t>
            </a:r>
            <a:endParaRPr lang="es-ES" sz="4000" b="1" dirty="0">
              <a:solidFill>
                <a:srgbClr val="FF0000"/>
              </a:solidFill>
              <a:latin typeface="Georgia" pitchFamily="18" charset="0"/>
            </a:endParaRPr>
          </a:p>
        </p:txBody>
      </p:sp>
      <p:pic>
        <p:nvPicPr>
          <p:cNvPr id="24592" name="Picture 16" descr="http://www.eltaxi.es/wp-content/uploads/2011/04/TAXI-COMPARTIDO-2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-3556"/>
            <a:ext cx="4572000" cy="3448978"/>
          </a:xfrm>
          <a:prstGeom prst="rect">
            <a:avLst/>
          </a:prstGeom>
          <a:noFill/>
        </p:spPr>
      </p:pic>
      <p:sp>
        <p:nvSpPr>
          <p:cNvPr id="15" name="14 CuadroTexto"/>
          <p:cNvSpPr txBox="1"/>
          <p:nvPr/>
        </p:nvSpPr>
        <p:spPr>
          <a:xfrm>
            <a:off x="2627784" y="2420888"/>
            <a:ext cx="158729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000" b="1" dirty="0" smtClean="0">
                <a:solidFill>
                  <a:srgbClr val="FF0000"/>
                </a:solidFill>
                <a:latin typeface="Georgia" pitchFamily="18" charset="0"/>
              </a:rPr>
              <a:t>Taxis</a:t>
            </a:r>
            <a:endParaRPr lang="es-ES" sz="4000" b="1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3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45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245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245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upload.wikimedia.org/wikipedia/commons/c/cd/Plaza_de_Espa%C3%B1a_%28Zaragoza%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39888" cy="6858000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835696" y="404664"/>
            <a:ext cx="20986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latin typeface="Georgia" pitchFamily="18" charset="0"/>
              </a:rPr>
              <a:t>Plaza de España</a:t>
            </a:r>
            <a:endParaRPr lang="es-ES" b="1" dirty="0">
              <a:solidFill>
                <a:srgbClr val="FF0000"/>
              </a:solidFill>
              <a:latin typeface="Georgia" pitchFamily="18" charset="0"/>
            </a:endParaRPr>
          </a:p>
        </p:txBody>
      </p:sp>
      <p:sp>
        <p:nvSpPr>
          <p:cNvPr id="5" name="4 Estrella de 12 puntas"/>
          <p:cNvSpPr/>
          <p:nvPr/>
        </p:nvSpPr>
        <p:spPr>
          <a:xfrm>
            <a:off x="3707904" y="2132856"/>
            <a:ext cx="1655168" cy="1872208"/>
          </a:xfrm>
          <a:prstGeom prst="star12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12 puntas"/>
          <p:cNvSpPr/>
          <p:nvPr/>
        </p:nvSpPr>
        <p:spPr>
          <a:xfrm>
            <a:off x="179512" y="4985792"/>
            <a:ext cx="1655168" cy="1872208"/>
          </a:xfrm>
          <a:prstGeom prst="star12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strella de 12 puntas"/>
          <p:cNvSpPr/>
          <p:nvPr/>
        </p:nvSpPr>
        <p:spPr>
          <a:xfrm>
            <a:off x="251520" y="0"/>
            <a:ext cx="1655168" cy="1872208"/>
          </a:xfrm>
          <a:prstGeom prst="star12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strella de 12 puntas"/>
          <p:cNvSpPr/>
          <p:nvPr/>
        </p:nvSpPr>
        <p:spPr>
          <a:xfrm>
            <a:off x="7308304" y="4797152"/>
            <a:ext cx="1655168" cy="1872208"/>
          </a:xfrm>
          <a:prstGeom prst="star12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strella de 12 puntas"/>
          <p:cNvSpPr/>
          <p:nvPr/>
        </p:nvSpPr>
        <p:spPr>
          <a:xfrm>
            <a:off x="7020272" y="0"/>
            <a:ext cx="1655168" cy="1872208"/>
          </a:xfrm>
          <a:prstGeom prst="star12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3" presetClass="entr" presetSubtype="52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1" animBg="1"/>
      <p:bldP spid="5" grpId="2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upload.wikimedia.org/wikipedia/commons/3/38/Correos_Zarago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61085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043608" y="260648"/>
            <a:ext cx="18710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  <a:latin typeface="Georgia" pitchFamily="18" charset="0"/>
              </a:rPr>
              <a:t>Correos</a:t>
            </a:r>
            <a:endParaRPr lang="es-ES" sz="3200" b="1" dirty="0">
              <a:solidFill>
                <a:srgbClr val="FF00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://upload.wikimedia.org/wikipedia/commons/6/6d/Tren_Zaragoz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085"/>
            <a:ext cx="9144000" cy="6861085"/>
          </a:xfrm>
          <a:prstGeom prst="rect">
            <a:avLst/>
          </a:prstGeom>
          <a:noFill/>
        </p:spPr>
      </p:pic>
      <p:pic>
        <p:nvPicPr>
          <p:cNvPr id="26628" name="Picture 4" descr="http://www.independentrip.com/data/regioninfomoverse/1260363853-m_estacion-de-tren-de-zarago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260648"/>
            <a:ext cx="3236886" cy="2160240"/>
          </a:xfrm>
          <a:prstGeom prst="flowChartMagneticDrum">
            <a:avLst/>
          </a:prstGeom>
          <a:noFill/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1" dur="indefinite"/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2" dur="indefinite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turismodezaragoza.es/ciudad/img/297-92-782-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290128" cy="2852936"/>
          </a:xfrm>
          <a:prstGeom prst="rect">
            <a:avLst/>
          </a:prstGeom>
          <a:noFill/>
        </p:spPr>
      </p:pic>
      <p:pic>
        <p:nvPicPr>
          <p:cNvPr id="30724" name="Picture 4" descr="http://www.saposyprincesas.com/wp-content/uploads/2011/01/parque-grande-de-zaragoza-630x4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31840" y="2849894"/>
            <a:ext cx="6012159" cy="4008106"/>
          </a:xfrm>
          <a:prstGeom prst="rect">
            <a:avLst/>
          </a:prstGeom>
          <a:noFill/>
        </p:spPr>
      </p:pic>
      <p:pic>
        <p:nvPicPr>
          <p:cNvPr id="30726" name="Picture 6" descr="http://estaticos01.cache.el-mundo.net/elmundo/imagenes/2010/09/23/espana/1285239205_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0"/>
            <a:ext cx="4860032" cy="2852936"/>
          </a:xfrm>
          <a:prstGeom prst="rect">
            <a:avLst/>
          </a:prstGeom>
          <a:noFill/>
        </p:spPr>
      </p:pic>
      <p:pic>
        <p:nvPicPr>
          <p:cNvPr id="30728" name="Picture 8" descr="http://farm4.staticflickr.com/3101/3150596456_15e9695396_z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827773"/>
            <a:ext cx="3131840" cy="4030227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683568" y="6021288"/>
            <a:ext cx="7494359" cy="523220"/>
          </a:xfrm>
          <a:prstGeom prst="rect">
            <a:avLst/>
          </a:prstGeom>
          <a:solidFill>
            <a:schemeClr val="tx1">
              <a:lumMod val="50000"/>
            </a:schemeClr>
          </a:solidFill>
          <a:ln>
            <a:noFill/>
          </a:ln>
        </p:spPr>
        <p:txBody>
          <a:bodyPr wrap="none">
            <a:spAutoFit/>
          </a:bodyPr>
          <a:lstStyle/>
          <a:p>
            <a:r>
              <a:rPr lang="es-ES" sz="2800" b="1" dirty="0" smtClean="0">
                <a:solidFill>
                  <a:schemeClr val="bg1"/>
                </a:solidFill>
                <a:latin typeface="Georgia" pitchFamily="18" charset="0"/>
              </a:rPr>
              <a:t>Parque Grande José Antonio Labordeta</a:t>
            </a:r>
            <a:endParaRPr lang="es-ES" sz="2800" b="1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50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50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307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www.aragonesasi.com/zaragoza/zaragoza/seo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0"/>
            <a:ext cx="4283968" cy="5759437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508104" y="6021288"/>
            <a:ext cx="301396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dirty="0" smtClean="0">
                <a:solidFill>
                  <a:srgbClr val="00B0F0"/>
                </a:solidFill>
                <a:latin typeface="Georgia" pitchFamily="18" charset="0"/>
              </a:rPr>
              <a:t>Catedral de la Seo</a:t>
            </a:r>
            <a:endParaRPr lang="es-ES" sz="2400" b="1" dirty="0">
              <a:solidFill>
                <a:srgbClr val="00B0F0"/>
              </a:solidFill>
              <a:latin typeface="Georgia" pitchFamily="18" charset="0"/>
            </a:endParaRPr>
          </a:p>
        </p:txBody>
      </p:sp>
      <p:pic>
        <p:nvPicPr>
          <p:cNvPr id="31750" name="Picture 6" descr="http://zgz.com.es/wp-content/uploads/2010/12/Plaza-de-Toros-de-Zaragoz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12976"/>
            <a:ext cx="4860032" cy="3645024"/>
          </a:xfrm>
          <a:prstGeom prst="rect">
            <a:avLst/>
          </a:prstGeom>
          <a:noFill/>
        </p:spPr>
      </p:pic>
      <p:sp>
        <p:nvSpPr>
          <p:cNvPr id="7" name="6 CuadroTexto"/>
          <p:cNvSpPr txBox="1"/>
          <p:nvPr/>
        </p:nvSpPr>
        <p:spPr>
          <a:xfrm>
            <a:off x="251520" y="3717032"/>
            <a:ext cx="1847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sz="2400" dirty="0">
              <a:solidFill>
                <a:srgbClr val="00B0F0"/>
              </a:solidFill>
              <a:latin typeface="Georgia" pitchFamily="18" charset="0"/>
            </a:endParaRPr>
          </a:p>
        </p:txBody>
      </p:sp>
      <p:pic>
        <p:nvPicPr>
          <p:cNvPr id="10" name="Picture 8" descr="http://www.ccoo.es/comunes/recursos/3/1622084-Plaza_de_toros_de_Zaragoza_Version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922527" cy="3212976"/>
          </a:xfrm>
          <a:prstGeom prst="rect">
            <a:avLst/>
          </a:prstGeom>
          <a:noFill/>
        </p:spPr>
      </p:pic>
      <p:sp>
        <p:nvSpPr>
          <p:cNvPr id="12" name="11 Rectángulo"/>
          <p:cNvSpPr/>
          <p:nvPr/>
        </p:nvSpPr>
        <p:spPr>
          <a:xfrm rot="21294973">
            <a:off x="476434" y="3164564"/>
            <a:ext cx="379943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es-ES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Georgia" pitchFamily="18" charset="0"/>
              </a:rPr>
              <a:t>Plaza de toros La Misericordia</a:t>
            </a:r>
            <a:endParaRPr lang="es-ES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350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2" grpId="0" uiExpand="1" build="allAtOnce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www.laywel.eu/web/jpg/37853c.jpg?OpenElement&amp;FieldElemFormat=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3428999"/>
          </a:xfrm>
          <a:prstGeom prst="rect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5220072" y="1124744"/>
            <a:ext cx="184731" cy="369332"/>
          </a:xfrm>
          <a:prstGeom prst="rect">
            <a:avLst/>
          </a:prstGeom>
          <a:noFill/>
          <a:ln>
            <a:gradFill flip="none" rotWithShape="1">
              <a:gsLst>
                <a:gs pos="0">
                  <a:srgbClr val="DDEBCF"/>
                </a:gs>
                <a:gs pos="50000">
                  <a:srgbClr val="9CB86E"/>
                </a:gs>
                <a:gs pos="100000">
                  <a:srgbClr val="156B13"/>
                </a:gs>
              </a:gsLst>
              <a:lin ang="2700000" scaled="1"/>
              <a:tileRect/>
            </a:gradFill>
          </a:ln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FF0000"/>
              </a:solidFill>
            </a:endParaRPr>
          </a:p>
        </p:txBody>
      </p:sp>
      <p:pic>
        <p:nvPicPr>
          <p:cNvPr id="4" name="Picture 2" descr="http://www.laywel.eu/web/jpg/37853c.jpg?OpenElement&amp;FieldElemFormat=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</p:spPr>
      </p:pic>
      <p:pic>
        <p:nvPicPr>
          <p:cNvPr id="5" name="Picture 2" descr="http://www.laywel.eu/web/jpg/37853c.jpg?OpenElement&amp;FieldElemFormat=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</p:spPr>
      </p:pic>
      <p:pic>
        <p:nvPicPr>
          <p:cNvPr id="6" name="Picture 2" descr="http://www.laywel.eu/web/jpg/37853c.jpg?OpenElement&amp;FieldElemFormat=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1979712" y="3140968"/>
            <a:ext cx="5892126" cy="769441"/>
          </a:xfrm>
          <a:prstGeom prst="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es-ES" sz="4400" b="1" dirty="0" smtClean="0">
                <a:solidFill>
                  <a:srgbClr val="FFFF00"/>
                </a:solidFill>
              </a:rPr>
              <a:t>Universidad de Zaragoza</a:t>
            </a:r>
            <a:endParaRPr lang="es-ES" sz="4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3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www.absolutzaragoza.com/wp-content/uploads/2011/01/Torre-de-ag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53294" y="0"/>
            <a:ext cx="10297294" cy="70294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980728"/>
            <a:ext cx="28584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dirty="0" smtClean="0">
                <a:solidFill>
                  <a:srgbClr val="FFC000"/>
                </a:solidFill>
                <a:latin typeface="Georgia" pitchFamily="18" charset="0"/>
              </a:rPr>
              <a:t>La Torre de agua</a:t>
            </a:r>
            <a:endParaRPr lang="es-ES" sz="2800" dirty="0">
              <a:solidFill>
                <a:srgbClr val="FFC000"/>
              </a:solidFill>
              <a:latin typeface="Georgia" pitchFamily="18" charset="0"/>
            </a:endParaRPr>
          </a:p>
        </p:txBody>
      </p:sp>
      <p:pic>
        <p:nvPicPr>
          <p:cNvPr id="4" name="3 Imagen" descr="Isabel 13  .png"/>
          <p:cNvPicPr>
            <a:picLocks noChangeAspect="1"/>
          </p:cNvPicPr>
          <p:nvPr/>
        </p:nvPicPr>
        <p:blipFill>
          <a:blip r:embed="rId3" cstate="print">
            <a:grayscl/>
          </a:blip>
          <a:stretch>
            <a:fillRect/>
          </a:stretch>
        </p:blipFill>
        <p:spPr>
          <a:xfrm>
            <a:off x="323528" y="3068960"/>
            <a:ext cx="2624841" cy="1601738"/>
          </a:xfrm>
          <a:prstGeom prst="rect">
            <a:avLst/>
          </a:prstGeom>
        </p:spPr>
      </p:pic>
      <p:pic>
        <p:nvPicPr>
          <p:cNvPr id="6" name="5 Imagen" descr="Isabel 13  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3068960"/>
            <a:ext cx="2624841" cy="1601738"/>
          </a:xfrm>
          <a:prstGeom prst="rect">
            <a:avLst/>
          </a:prstGeom>
        </p:spPr>
      </p:pic>
    </p:spTree>
  </p:cSld>
  <p:clrMapOvr>
    <a:masterClrMapping/>
  </p:clrMapOvr>
  <p:transition spd="slow" advClick="0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1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2655</TotalTime>
  <Words>77</Words>
  <Application>Microsoft Office PowerPoint</Application>
  <PresentationFormat>Presentación en pantalla (4:3)</PresentationFormat>
  <Paragraphs>29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174</cp:revision>
  <dcterms:created xsi:type="dcterms:W3CDTF">2013-10-12T10:24:51Z</dcterms:created>
  <dcterms:modified xsi:type="dcterms:W3CDTF">2013-11-02T11:59:02Z</dcterms:modified>
</cp:coreProperties>
</file>